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46.xml" ContentType="application/vnd.openxmlformats-officedocument.presentationml.slide+xml"/>
  <Override PartName="/ppt/slides/slide45.xml" ContentType="application/vnd.openxmlformats-officedocument.presentationml.slide+xml"/>
  <Override PartName="/ppt/slides/slide44.xml" ContentType="application/vnd.openxmlformats-officedocument.presentationml.slide+xml"/>
  <Override PartName="/ppt/slides/slide43.xml" ContentType="application/vnd.openxmlformats-officedocument.presentationml.slide+xml"/>
  <Override PartName="/ppt/slides/slide42.xml" ContentType="application/vnd.openxmlformats-officedocument.presentationml.slide+xml"/>
  <Override PartName="/ppt/slides/slide14.xml" ContentType="application/vnd.openxmlformats-officedocument.presentationml.slide+xml"/>
  <Override PartName="/ppt/slides/slide40.xml" ContentType="application/vnd.openxmlformats-officedocument.presentationml.slide+xml"/>
  <Override PartName="/ppt/slides/slide39.xml" ContentType="application/vnd.openxmlformats-officedocument.presentationml.slide+xml"/>
  <Override PartName="/ppt/slides/slide38.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37.xml" ContentType="application/vnd.openxmlformats-officedocument.presentationml.slide+xml"/>
  <Override PartName="/ppt/slides/slide41.xml" ContentType="application/vnd.openxmlformats-officedocument.presentationml.slide+xml"/>
  <Override PartName="/ppt/slides/slide35.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36.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20.xml" ContentType="application/vnd.openxmlformats-officedocument.presentationml.slide+xml"/>
  <Override PartName="/ppt/slides/slide26.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25.xml" ContentType="application/vnd.openxmlformats-officedocument.presentationml.slide+xml"/>
  <Override PartName="/ppt/slides/slide29.xml" ContentType="application/vnd.openxmlformats-officedocument.presentationml.slide+xml"/>
  <Override PartName="/ppt/slides/slide27.xml" ContentType="application/vnd.openxmlformats-officedocument.presentationml.slide+xml"/>
  <Override PartName="/ppt/slides/slide30.xml" ContentType="application/vnd.openxmlformats-officedocument.presentationml.slide+xml"/>
  <Override PartName="/ppt/slides/slide28.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notesSlides/notesSlide1.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28.xml" ContentType="application/vnd.openxmlformats-officedocument.presentationml.notesSlide+xml"/>
  <Override PartName="/ppt/notesSlides/notesSlide27.xml" ContentType="application/vnd.openxmlformats-officedocument.presentationml.notesSlide+xml"/>
  <Override PartName="/ppt/notesSlides/notesSlide26.xml" ContentType="application/vnd.openxmlformats-officedocument.presentationml.notesSlide+xml"/>
  <Override PartName="/ppt/notesSlides/notesSlide25.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6.xml" ContentType="application/vnd.openxmlformats-officedocument.presentationml.notesSlide+xml"/>
  <Override PartName="/ppt/notesSlides/notesSlide35.xml" ContentType="application/vnd.openxmlformats-officedocument.presentationml.notesSlide+xml"/>
  <Override PartName="/ppt/notesSlides/notesSlide34.xml" ContentType="application/vnd.openxmlformats-officedocument.presentationml.notesSlide+xml"/>
  <Override PartName="/ppt/notesSlides/notesSlide33.xml" ContentType="application/vnd.openxmlformats-officedocument.presentationml.notesSlide+xml"/>
  <Override PartName="/ppt/notesSlides/notesSlide24.xml" ContentType="application/vnd.openxmlformats-officedocument.presentationml.notesSlide+xml"/>
  <Override PartName="/ppt/notesSlides/notesSlide29.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14.xml" ContentType="application/vnd.openxmlformats-officedocument.presentationml.notesSlide+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notesSlides/notesSlide16.xml" ContentType="application/vnd.openxmlformats-officedocument.presentationml.notesSlide+xml"/>
  <Override PartName="/ppt/notesSlides/notesSlide15.xml" ContentType="application/vnd.openxmlformats-officedocument.presentationml.notesSlide+xml"/>
  <Override PartName="/ppt/notesSlides/notesSlide17.xml" ContentType="application/vnd.openxmlformats-officedocument.presentationml.notesSlide+xml"/>
  <Override PartName="/ppt/notesSlides/notesSlide20.xml" ContentType="application/vnd.openxmlformats-officedocument.presentationml.notesSlide+xml"/>
  <Override PartName="/ppt/notesSlides/notesSlide19.xml" ContentType="application/vnd.openxmlformats-officedocument.presentationml.notesSlide+xml"/>
  <Override PartName="/ppt/notesSlides/notesSlide18.xml" ContentType="application/vnd.openxmlformats-officedocument.presentationml.notesSlide+xml"/>
  <Override PartName="/ppt/notesSlides/notesSlide21.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8"/>
  </p:notesMasterIdLst>
  <p:sldIdLst>
    <p:sldId id="2215" r:id="rId2"/>
    <p:sldId id="2235" r:id="rId3"/>
    <p:sldId id="2341" r:id="rId4"/>
    <p:sldId id="2230" r:id="rId5"/>
    <p:sldId id="2219" r:id="rId6"/>
    <p:sldId id="2272" r:id="rId7"/>
    <p:sldId id="2530" r:id="rId8"/>
    <p:sldId id="2538" r:id="rId9"/>
    <p:sldId id="2355" r:id="rId10"/>
    <p:sldId id="2261" r:id="rId11"/>
    <p:sldId id="2345" r:id="rId12"/>
    <p:sldId id="2342" r:id="rId13"/>
    <p:sldId id="2298" r:id="rId14"/>
    <p:sldId id="2299" r:id="rId15"/>
    <p:sldId id="2462" r:id="rId16"/>
    <p:sldId id="2356" r:id="rId17"/>
    <p:sldId id="2283" r:id="rId18"/>
    <p:sldId id="2233" r:id="rId19"/>
    <p:sldId id="2236" r:id="rId20"/>
    <p:sldId id="2285" r:id="rId21"/>
    <p:sldId id="2352" r:id="rId22"/>
    <p:sldId id="2346" r:id="rId23"/>
    <p:sldId id="2480" r:id="rId24"/>
    <p:sldId id="2232" r:id="rId25"/>
    <p:sldId id="2241" r:id="rId26"/>
    <p:sldId id="2275" r:id="rId27"/>
    <p:sldId id="2227" r:id="rId28"/>
    <p:sldId id="2474" r:id="rId29"/>
    <p:sldId id="2539" r:id="rId30"/>
    <p:sldId id="2540" r:id="rId31"/>
    <p:sldId id="2237" r:id="rId32"/>
    <p:sldId id="2351" r:id="rId33"/>
    <p:sldId id="2289" r:id="rId34"/>
    <p:sldId id="2287" r:id="rId35"/>
    <p:sldId id="2290" r:id="rId36"/>
    <p:sldId id="2300" r:id="rId37"/>
    <p:sldId id="2357" r:id="rId38"/>
    <p:sldId id="2358" r:id="rId39"/>
    <p:sldId id="2310" r:id="rId40"/>
    <p:sldId id="2312" r:id="rId41"/>
    <p:sldId id="2359" r:id="rId42"/>
    <p:sldId id="2360" r:id="rId43"/>
    <p:sldId id="2361" r:id="rId44"/>
    <p:sldId id="2348" r:id="rId45"/>
    <p:sldId id="2362" r:id="rId46"/>
    <p:sldId id="2349" r:id="rId47"/>
  </p:sldIdLst>
  <p:sldSz cx="24377650" cy="13716000"/>
  <p:notesSz cx="6858000" cy="9144000"/>
  <p:defaultTex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15:guide id="2" pos="958" userDrawn="1">
          <p15:clr>
            <a:srgbClr val="A4A3A4"/>
          </p15:clr>
        </p15:guide>
        <p15:guide id="4" orient="horz" pos="8160" userDrawn="1">
          <p15:clr>
            <a:srgbClr val="A4A3A4"/>
          </p15:clr>
        </p15:guide>
        <p15:guide id="5" pos="14398" userDrawn="1">
          <p15:clr>
            <a:srgbClr val="A4A3A4"/>
          </p15:clr>
        </p15:guide>
        <p15:guide id="6" orient="horz" pos="4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FFE83C"/>
    <a:srgbClr val="20487F"/>
    <a:srgbClr val="232222"/>
    <a:srgbClr val="E0D0CE"/>
    <a:srgbClr val="D06863"/>
    <a:srgbClr val="AD4540"/>
    <a:srgbClr val="000000"/>
    <a:srgbClr val="001334"/>
    <a:srgbClr val="F6CF71"/>
    <a:srgbClr val="FFAC0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41" autoAdjust="0"/>
    <p:restoredTop sz="94764" autoAdjust="0"/>
  </p:normalViewPr>
  <p:slideViewPr>
    <p:cSldViewPr snapToGrid="0" snapToObjects="1">
      <p:cViewPr varScale="1">
        <p:scale>
          <a:sx n="57" d="100"/>
          <a:sy n="57" d="100"/>
        </p:scale>
        <p:origin x="200" y="344"/>
      </p:cViewPr>
      <p:guideLst>
        <p:guide pos="958"/>
        <p:guide orient="horz" pos="8160"/>
        <p:guide pos="14398"/>
        <p:guide orient="horz" pos="480"/>
      </p:guideLst>
    </p:cSldViewPr>
  </p:slideViewPr>
  <p:notesTextViewPr>
    <p:cViewPr>
      <p:scale>
        <a:sx n="100" d="100"/>
        <a:sy n="100" d="100"/>
      </p:scale>
      <p:origin x="0" y="0"/>
    </p:cViewPr>
  </p:notesTextViewPr>
  <p:sorterViewPr>
    <p:cViewPr>
      <p:scale>
        <a:sx n="80" d="100"/>
        <a:sy n="80" d="100"/>
      </p:scale>
      <p:origin x="0" y="0"/>
    </p:cViewPr>
  </p:sorterViewPr>
  <p:notesViewPr>
    <p:cSldViewPr snapToGrid="0" snapToObjects="1"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55" Type="http://schemas.openxmlformats.org/officeDocument/2006/relationships/customXml" Target="../customXml/item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ustomXml" Target="../customXml/item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1" i="0">
                <a:latin typeface="Source Sans Pro" panose="020B0503030403020204"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1" i="0">
                <a:latin typeface="Source Sans Pro" panose="020B0503030403020204" pitchFamily="34" charset="0"/>
              </a:defRPr>
            </a:lvl1pPr>
          </a:lstStyle>
          <a:p>
            <a:fld id="{EFC10EE1-B198-C942-8235-326C972CBB30}" type="datetimeFigureOut">
              <a:rPr lang="en-US" smtClean="0"/>
              <a:pPr/>
              <a:t>5/7/19</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1" i="0">
                <a:latin typeface="Source Sans Pro" panose="020B050303040302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1" i="0">
                <a:latin typeface="Source Sans Pro" panose="020B0503030403020204" pitchFamily="34" charset="0"/>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b="1" i="0" kern="1200">
        <a:solidFill>
          <a:schemeClr val="tx1"/>
        </a:solidFill>
        <a:latin typeface="Source Sans Pro" panose="020B0503030403020204" pitchFamily="34" charset="0"/>
        <a:ea typeface="+mn-ea"/>
        <a:cs typeface="+mn-cs"/>
      </a:defRPr>
    </a:lvl1pPr>
    <a:lvl2pPr marL="914217" algn="l" defTabSz="914217" rtl="0" eaLnBrk="1" latinLnBrk="0" hangingPunct="1">
      <a:defRPr sz="2400" b="1" i="0" kern="1200">
        <a:solidFill>
          <a:schemeClr val="tx1"/>
        </a:solidFill>
        <a:latin typeface="Source Sans Pro" panose="020B0503030403020204" pitchFamily="34" charset="0"/>
        <a:ea typeface="+mn-ea"/>
        <a:cs typeface="+mn-cs"/>
      </a:defRPr>
    </a:lvl2pPr>
    <a:lvl3pPr marL="1828434" algn="l" defTabSz="914217" rtl="0" eaLnBrk="1" latinLnBrk="0" hangingPunct="1">
      <a:defRPr sz="2400" b="1" i="0" kern="1200">
        <a:solidFill>
          <a:schemeClr val="tx1"/>
        </a:solidFill>
        <a:latin typeface="Source Sans Pro" panose="020B0503030403020204" pitchFamily="34" charset="0"/>
        <a:ea typeface="+mn-ea"/>
        <a:cs typeface="+mn-cs"/>
      </a:defRPr>
    </a:lvl3pPr>
    <a:lvl4pPr marL="2742651" algn="l" defTabSz="914217" rtl="0" eaLnBrk="1" latinLnBrk="0" hangingPunct="1">
      <a:defRPr sz="2400" b="1" i="0" kern="1200">
        <a:solidFill>
          <a:schemeClr val="tx1"/>
        </a:solidFill>
        <a:latin typeface="Source Sans Pro" panose="020B0503030403020204" pitchFamily="34" charset="0"/>
        <a:ea typeface="+mn-ea"/>
        <a:cs typeface="+mn-cs"/>
      </a:defRPr>
    </a:lvl4pPr>
    <a:lvl5pPr marL="3656868" algn="l" defTabSz="914217" rtl="0" eaLnBrk="1" latinLnBrk="0" hangingPunct="1">
      <a:defRPr sz="2400" b="1" i="0" kern="1200">
        <a:solidFill>
          <a:schemeClr val="tx1"/>
        </a:solidFill>
        <a:latin typeface="Source Sans Pro" panose="020B0503030403020204" pitchFamily="34" charset="0"/>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1</a:t>
            </a:fld>
            <a:endParaRPr lang="en-US" dirty="0"/>
          </a:p>
        </p:txBody>
      </p:sp>
    </p:spTree>
    <p:extLst>
      <p:ext uri="{BB962C8B-B14F-4D97-AF65-F5344CB8AC3E}">
        <p14:creationId xmlns:p14="http://schemas.microsoft.com/office/powerpoint/2010/main" val="19635518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12</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9722336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13</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4160993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BD35B7-DAF1-5B4D-94FA-36B61FD74AC4}" type="slidenum">
              <a:rPr lang="en-US" altLang="x-none"/>
              <a:pPr/>
              <a:t>14</a:t>
            </a:fld>
            <a:endParaRPr lang="en-US" altLang="x-none"/>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7712612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16</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20191524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17</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5906766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18</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2386843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19</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4080320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20</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5090340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21</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3479642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22</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20788381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BD35B7-DAF1-5B4D-94FA-36B61FD74AC4}" type="slidenum">
              <a:rPr lang="en-US" altLang="x-none"/>
              <a:pPr/>
              <a:t>2</a:t>
            </a:fld>
            <a:endParaRPr lang="en-US" altLang="x-none" dirty="0"/>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8168389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24</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8485338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25</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3074523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BD35B7-DAF1-5B4D-94FA-36B61FD74AC4}" type="slidenum">
              <a:rPr lang="en-US" altLang="x-none"/>
              <a:pPr/>
              <a:t>26</a:t>
            </a:fld>
            <a:endParaRPr lang="en-US" altLang="x-none"/>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9966117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BD35B7-DAF1-5B4D-94FA-36B61FD74AC4}" type="slidenum">
              <a:rPr lang="en-US" altLang="x-none"/>
              <a:pPr/>
              <a:t>27</a:t>
            </a:fld>
            <a:endParaRPr lang="en-US" altLang="x-none"/>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27334861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31</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4726651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32</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74946814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33</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49633414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34</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7930979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35</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6099720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36</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443518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3</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22248205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4787946-F38A-442D-8B4B-7C33473CC735}" type="slidenum">
              <a:rPr lang="en-US" smtClean="0"/>
              <a:t>37</a:t>
            </a:fld>
            <a:endParaRPr lang="en-US"/>
          </a:p>
        </p:txBody>
      </p:sp>
    </p:spTree>
    <p:extLst>
      <p:ext uri="{BB962C8B-B14F-4D97-AF65-F5344CB8AC3E}">
        <p14:creationId xmlns:p14="http://schemas.microsoft.com/office/powerpoint/2010/main" val="172109507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4787946-F38A-442D-8B4B-7C33473CC735}" type="slidenum">
              <a:rPr lang="en-US" smtClean="0"/>
              <a:t>38</a:t>
            </a:fld>
            <a:endParaRPr lang="en-US"/>
          </a:p>
        </p:txBody>
      </p:sp>
    </p:spTree>
    <p:extLst>
      <p:ext uri="{BB962C8B-B14F-4D97-AF65-F5344CB8AC3E}">
        <p14:creationId xmlns:p14="http://schemas.microsoft.com/office/powerpoint/2010/main" val="72520956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BD35B7-DAF1-5B4D-94FA-36B61FD74AC4}" type="slidenum">
              <a:rPr lang="en-US" altLang="x-none"/>
              <a:pPr/>
              <a:t>41</a:t>
            </a:fld>
            <a:endParaRPr lang="en-US" altLang="x-none"/>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63688655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BD35B7-DAF1-5B4D-94FA-36B61FD74AC4}" type="slidenum">
              <a:rPr lang="en-US" altLang="x-none"/>
              <a:pPr/>
              <a:t>42</a:t>
            </a:fld>
            <a:endParaRPr lang="en-US" altLang="x-none"/>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60258520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BD35B7-DAF1-5B4D-94FA-36B61FD74AC4}" type="slidenum">
              <a:rPr lang="en-US" altLang="x-none"/>
              <a:pPr/>
              <a:t>43</a:t>
            </a:fld>
            <a:endParaRPr lang="en-US" altLang="x-none"/>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65446611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44</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38863463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46</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3629284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4</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3013443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BD35B7-DAF1-5B4D-94FA-36B61FD74AC4}" type="slidenum">
              <a:rPr lang="en-US" altLang="x-none"/>
              <a:pPr/>
              <a:t>5</a:t>
            </a:fld>
            <a:endParaRPr lang="en-US" altLang="x-none"/>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610702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06BE02D-20C0-F840-AFAC-BEA99C74FDC2}" type="slidenum">
              <a:rPr lang="en-US" smtClean="0"/>
              <a:pPr/>
              <a:t>6</a:t>
            </a:fld>
            <a:endParaRPr lang="en-US"/>
          </a:p>
        </p:txBody>
      </p:sp>
    </p:spTree>
    <p:extLst>
      <p:ext uri="{BB962C8B-B14F-4D97-AF65-F5344CB8AC3E}">
        <p14:creationId xmlns:p14="http://schemas.microsoft.com/office/powerpoint/2010/main" val="10830731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06BE02D-20C0-F840-AFAC-BEA99C74FDC2}" type="slidenum">
              <a:rPr lang="en-US" smtClean="0"/>
              <a:pPr/>
              <a:t>9</a:t>
            </a:fld>
            <a:endParaRPr lang="en-US"/>
          </a:p>
        </p:txBody>
      </p:sp>
    </p:spTree>
    <p:extLst>
      <p:ext uri="{BB962C8B-B14F-4D97-AF65-F5344CB8AC3E}">
        <p14:creationId xmlns:p14="http://schemas.microsoft.com/office/powerpoint/2010/main" val="13466548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BD35B7-DAF1-5B4D-94FA-36B61FD74AC4}" type="slidenum">
              <a:rPr lang="en-US" altLang="x-none"/>
              <a:pPr/>
              <a:t>10</a:t>
            </a:fld>
            <a:endParaRPr lang="en-US" altLang="x-none"/>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9320423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11</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1715651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256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EO Message">
    <p:spTree>
      <p:nvGrpSpPr>
        <p:cNvPr id="1" name=""/>
        <p:cNvGrpSpPr/>
        <p:nvPr/>
      </p:nvGrpSpPr>
      <p:grpSpPr>
        <a:xfrm>
          <a:off x="0" y="0"/>
          <a:ext cx="0" cy="0"/>
          <a:chOff x="0" y="0"/>
          <a:chExt cx="0" cy="0"/>
        </a:xfrm>
      </p:grpSpPr>
      <p:sp>
        <p:nvSpPr>
          <p:cNvPr id="12" name="Picture Placeholder 11"/>
          <p:cNvSpPr>
            <a:spLocks noGrp="1"/>
          </p:cNvSpPr>
          <p:nvPr>
            <p:ph type="pic" sz="quarter" idx="17"/>
          </p:nvPr>
        </p:nvSpPr>
        <p:spPr>
          <a:xfrm>
            <a:off x="2331594" y="0"/>
            <a:ext cx="8970390" cy="9540240"/>
          </a:xfrm>
          <a:prstGeom prst="rect">
            <a:avLst/>
          </a:prstGeom>
          <a:solidFill>
            <a:schemeClr val="bg1">
              <a:lumMod val="90000"/>
            </a:schemeClr>
          </a:solidFill>
          <a:ln>
            <a:noFill/>
          </a:ln>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en-US" dirty="0"/>
          </a:p>
        </p:txBody>
      </p:sp>
    </p:spTree>
    <p:extLst/>
  </p:cSld>
  <p:clrMapOvr>
    <a:masterClrMapping/>
  </p:clrMapOvr>
  <p:transition/>
  <p:extLst mod="1">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24029098-DB44-9241-A8AB-9E11581695AB}"/>
              </a:ext>
            </a:extLst>
          </p:cNvPr>
          <p:cNvSpPr>
            <a:spLocks noGrp="1"/>
          </p:cNvSpPr>
          <p:nvPr>
            <p:ph type="pic" sz="quarter" idx="17"/>
          </p:nvPr>
        </p:nvSpPr>
        <p:spPr>
          <a:xfrm>
            <a:off x="1" y="0"/>
            <a:ext cx="16029306" cy="12371706"/>
          </a:xfrm>
          <a:custGeom>
            <a:avLst/>
            <a:gdLst>
              <a:gd name="connsiteX0" fmla="*/ 0 w 16029306"/>
              <a:gd name="connsiteY0" fmla="*/ 0 h 12371706"/>
              <a:gd name="connsiteX1" fmla="*/ 15929019 w 16029306"/>
              <a:gd name="connsiteY1" fmla="*/ 0 h 12371706"/>
              <a:gd name="connsiteX2" fmla="*/ 15972978 w 16029306"/>
              <a:gd name="connsiteY2" fmla="*/ 345944 h 12371706"/>
              <a:gd name="connsiteX3" fmla="*/ 16029306 w 16029306"/>
              <a:gd name="connsiteY3" fmla="*/ 1461453 h 12371706"/>
              <a:gd name="connsiteX4" fmla="*/ 5119054 w 16029306"/>
              <a:gd name="connsiteY4" fmla="*/ 12371706 h 12371706"/>
              <a:gd name="connsiteX5" fmla="*/ 389008 w 16029306"/>
              <a:gd name="connsiteY5" fmla="*/ 11295837 h 12371706"/>
              <a:gd name="connsiteX6" fmla="*/ 0 w 16029306"/>
              <a:gd name="connsiteY6" fmla="*/ 11096599 h 12371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029306" h="12371706">
                <a:moveTo>
                  <a:pt x="0" y="0"/>
                </a:moveTo>
                <a:lnTo>
                  <a:pt x="15929019" y="0"/>
                </a:lnTo>
                <a:lnTo>
                  <a:pt x="15972978" y="345944"/>
                </a:lnTo>
                <a:cubicBezTo>
                  <a:pt x="16010225" y="712714"/>
                  <a:pt x="16029306" y="1084856"/>
                  <a:pt x="16029306" y="1461453"/>
                </a:cubicBezTo>
                <a:cubicBezTo>
                  <a:pt x="16029306" y="7487020"/>
                  <a:pt x="11144620" y="12371706"/>
                  <a:pt x="5119054" y="12371706"/>
                </a:cubicBezTo>
                <a:cubicBezTo>
                  <a:pt x="3424363" y="12371706"/>
                  <a:pt x="1819918" y="11985320"/>
                  <a:pt x="389008" y="11295837"/>
                </a:cubicBezTo>
                <a:lnTo>
                  <a:pt x="0" y="11096599"/>
                </a:lnTo>
                <a:close/>
              </a:path>
            </a:pathLst>
          </a:custGeom>
          <a:solidFill>
            <a:schemeClr val="bg1">
              <a:lumMod val="90000"/>
            </a:schemeClr>
          </a:solidFill>
          <a:ln>
            <a:noFill/>
          </a:ln>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en-US" dirty="0"/>
          </a:p>
        </p:txBody>
      </p:sp>
    </p:spTree>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bout Us">
    <p:spTree>
      <p:nvGrpSpPr>
        <p:cNvPr id="1" name=""/>
        <p:cNvGrpSpPr/>
        <p:nvPr/>
      </p:nvGrpSpPr>
      <p:grpSpPr>
        <a:xfrm>
          <a:off x="0" y="0"/>
          <a:ext cx="0" cy="0"/>
          <a:chOff x="0" y="0"/>
          <a:chExt cx="0" cy="0"/>
        </a:xfrm>
      </p:grpSpPr>
      <p:sp>
        <p:nvSpPr>
          <p:cNvPr id="3" name="Picture Placeholder 13">
            <a:extLst>
              <a:ext uri="{FF2B5EF4-FFF2-40B4-BE49-F238E27FC236}">
                <a16:creationId xmlns:a16="http://schemas.microsoft.com/office/drawing/2014/main" id="{071EE65D-FAD0-614C-A78C-2790366FEB88}"/>
              </a:ext>
            </a:extLst>
          </p:cNvPr>
          <p:cNvSpPr>
            <a:spLocks noGrp="1"/>
          </p:cNvSpPr>
          <p:nvPr>
            <p:ph type="pic" sz="quarter" idx="17"/>
          </p:nvPr>
        </p:nvSpPr>
        <p:spPr>
          <a:xfrm>
            <a:off x="0" y="1"/>
            <a:ext cx="6739524" cy="7772400"/>
          </a:xfrm>
          <a:solidFill>
            <a:schemeClr val="bg1">
              <a:lumMod val="90000"/>
            </a:schemeClr>
          </a:solidFill>
          <a:ln>
            <a:noFill/>
          </a:ln>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Noto Sans Light" panose="020B0402040504020204" pitchFamily="34" charset="0"/>
                <a:cs typeface="Lato" panose="020F0502020204030203" pitchFamily="34" charset="0"/>
              </a:defRPr>
            </a:lvl1pPr>
          </a:lstStyle>
          <a:p>
            <a:endParaRPr lang="en-US" dirty="0"/>
          </a:p>
        </p:txBody>
      </p:sp>
      <p:sp>
        <p:nvSpPr>
          <p:cNvPr id="5" name="Picture Placeholder 13">
            <a:extLst>
              <a:ext uri="{FF2B5EF4-FFF2-40B4-BE49-F238E27FC236}">
                <a16:creationId xmlns:a16="http://schemas.microsoft.com/office/drawing/2014/main" id="{874FAD75-46FB-9B4B-902E-86D470053A4A}"/>
              </a:ext>
            </a:extLst>
          </p:cNvPr>
          <p:cNvSpPr>
            <a:spLocks noGrp="1"/>
          </p:cNvSpPr>
          <p:nvPr>
            <p:ph type="pic" sz="quarter" idx="18"/>
          </p:nvPr>
        </p:nvSpPr>
        <p:spPr>
          <a:xfrm>
            <a:off x="17638128" y="5943600"/>
            <a:ext cx="6739524" cy="7772400"/>
          </a:xfrm>
          <a:solidFill>
            <a:schemeClr val="bg1">
              <a:lumMod val="90000"/>
            </a:schemeClr>
          </a:solidFill>
          <a:ln>
            <a:noFill/>
          </a:ln>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Noto Sans Light" panose="020B0402040504020204" pitchFamily="34" charset="0"/>
                <a:cs typeface="Lato" panose="020F0502020204030203" pitchFamily="34" charset="0"/>
              </a:defRPr>
            </a:lvl1pPr>
          </a:lstStyle>
          <a:p>
            <a:endParaRPr lang="en-US" dirty="0"/>
          </a:p>
        </p:txBody>
      </p:sp>
    </p:spTree>
    <p:extLst>
      <p:ext uri="{BB962C8B-B14F-4D97-AF65-F5344CB8AC3E}">
        <p14:creationId xmlns:p14="http://schemas.microsoft.com/office/powerpoint/2010/main" val="1275830742"/>
      </p:ext>
    </p:extLst>
  </p:cSld>
  <p:clrMapOvr>
    <a:masterClrMapping/>
  </p:clrMapOvr>
  <p:extLst mod="1">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stimonials of 2">
    <p:spTree>
      <p:nvGrpSpPr>
        <p:cNvPr id="1" name=""/>
        <p:cNvGrpSpPr/>
        <p:nvPr/>
      </p:nvGrpSpPr>
      <p:grpSpPr>
        <a:xfrm>
          <a:off x="0" y="0"/>
          <a:ext cx="0" cy="0"/>
          <a:chOff x="0" y="0"/>
          <a:chExt cx="0" cy="0"/>
        </a:xfrm>
      </p:grpSpPr>
      <p:sp>
        <p:nvSpPr>
          <p:cNvPr id="15" name="Picture Placeholder 13"/>
          <p:cNvSpPr>
            <a:spLocks noGrp="1"/>
          </p:cNvSpPr>
          <p:nvPr>
            <p:ph type="pic" sz="quarter" idx="28"/>
          </p:nvPr>
        </p:nvSpPr>
        <p:spPr>
          <a:xfrm>
            <a:off x="1772360" y="7552944"/>
            <a:ext cx="4846320" cy="2852262"/>
          </a:xfrm>
          <a:prstGeom prst="rect">
            <a:avLst/>
          </a:prstGeom>
          <a:solidFill>
            <a:schemeClr val="bg1">
              <a:lumMod val="90000"/>
            </a:schemeClr>
          </a:solidFill>
          <a:ln>
            <a:noFill/>
          </a:ln>
          <a:effectLst/>
        </p:spPr>
        <p:txBody>
          <a:bodyPr>
            <a:normAutofit/>
          </a:bodyPr>
          <a:lstStyle>
            <a:lvl1pPr marL="0" indent="0">
              <a:buNone/>
              <a:defRPr sz="2600" b="0" i="0">
                <a:ln>
                  <a:noFill/>
                </a:ln>
                <a:solidFill>
                  <a:schemeClr val="tx2"/>
                </a:solidFill>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en-US" dirty="0"/>
          </a:p>
        </p:txBody>
      </p:sp>
      <p:sp>
        <p:nvSpPr>
          <p:cNvPr id="9" name="Picture Placeholder 13">
            <a:extLst>
              <a:ext uri="{FF2B5EF4-FFF2-40B4-BE49-F238E27FC236}">
                <a16:creationId xmlns:a16="http://schemas.microsoft.com/office/drawing/2014/main" id="{17A93454-83B6-D342-91EA-6D876ABFEFC2}"/>
              </a:ext>
            </a:extLst>
          </p:cNvPr>
          <p:cNvSpPr>
            <a:spLocks noGrp="1"/>
          </p:cNvSpPr>
          <p:nvPr>
            <p:ph type="pic" sz="quarter" idx="29"/>
          </p:nvPr>
        </p:nvSpPr>
        <p:spPr>
          <a:xfrm>
            <a:off x="7125030" y="7552944"/>
            <a:ext cx="4846320" cy="2852262"/>
          </a:xfrm>
          <a:prstGeom prst="rect">
            <a:avLst/>
          </a:prstGeom>
          <a:solidFill>
            <a:schemeClr val="bg1">
              <a:lumMod val="90000"/>
            </a:schemeClr>
          </a:solidFill>
          <a:ln>
            <a:noFill/>
          </a:ln>
          <a:effectLst/>
        </p:spPr>
        <p:txBody>
          <a:bodyPr>
            <a:normAutofit/>
          </a:bodyPr>
          <a:lstStyle>
            <a:lvl1pPr marL="0" indent="0">
              <a:buNone/>
              <a:defRPr sz="2600" b="0" i="0">
                <a:ln>
                  <a:noFill/>
                </a:ln>
                <a:solidFill>
                  <a:schemeClr val="tx2"/>
                </a:solidFill>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en-US" dirty="0"/>
          </a:p>
        </p:txBody>
      </p:sp>
      <p:sp>
        <p:nvSpPr>
          <p:cNvPr id="10" name="Picture Placeholder 13">
            <a:extLst>
              <a:ext uri="{FF2B5EF4-FFF2-40B4-BE49-F238E27FC236}">
                <a16:creationId xmlns:a16="http://schemas.microsoft.com/office/drawing/2014/main" id="{C6076FDE-2BC0-0A4C-9B82-DAC11045F5A7}"/>
              </a:ext>
            </a:extLst>
          </p:cNvPr>
          <p:cNvSpPr>
            <a:spLocks noGrp="1"/>
          </p:cNvSpPr>
          <p:nvPr>
            <p:ph type="pic" sz="quarter" idx="30"/>
          </p:nvPr>
        </p:nvSpPr>
        <p:spPr>
          <a:xfrm>
            <a:off x="12443814" y="7552944"/>
            <a:ext cx="4846320" cy="2852262"/>
          </a:xfrm>
          <a:prstGeom prst="rect">
            <a:avLst/>
          </a:prstGeom>
          <a:solidFill>
            <a:schemeClr val="bg1">
              <a:lumMod val="90000"/>
            </a:schemeClr>
          </a:solidFill>
          <a:ln>
            <a:noFill/>
          </a:ln>
          <a:effectLst/>
        </p:spPr>
        <p:txBody>
          <a:bodyPr>
            <a:normAutofit/>
          </a:bodyPr>
          <a:lstStyle>
            <a:lvl1pPr marL="0" indent="0">
              <a:buNone/>
              <a:defRPr sz="2600" b="0" i="0">
                <a:ln>
                  <a:noFill/>
                </a:ln>
                <a:solidFill>
                  <a:schemeClr val="tx2"/>
                </a:solidFill>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en-US" dirty="0"/>
          </a:p>
        </p:txBody>
      </p:sp>
      <p:sp>
        <p:nvSpPr>
          <p:cNvPr id="12" name="Picture Placeholder 13">
            <a:extLst>
              <a:ext uri="{FF2B5EF4-FFF2-40B4-BE49-F238E27FC236}">
                <a16:creationId xmlns:a16="http://schemas.microsoft.com/office/drawing/2014/main" id="{CF010FFF-D6DD-3C41-83F6-6BF7FE74317E}"/>
              </a:ext>
            </a:extLst>
          </p:cNvPr>
          <p:cNvSpPr>
            <a:spLocks noGrp="1"/>
          </p:cNvSpPr>
          <p:nvPr>
            <p:ph type="pic" sz="quarter" idx="31"/>
          </p:nvPr>
        </p:nvSpPr>
        <p:spPr>
          <a:xfrm>
            <a:off x="17829489" y="7552944"/>
            <a:ext cx="4846320" cy="2852262"/>
          </a:xfrm>
          <a:prstGeom prst="rect">
            <a:avLst/>
          </a:prstGeom>
          <a:solidFill>
            <a:schemeClr val="bg1">
              <a:lumMod val="90000"/>
            </a:schemeClr>
          </a:solidFill>
          <a:ln>
            <a:noFill/>
          </a:ln>
          <a:effectLst/>
        </p:spPr>
        <p:txBody>
          <a:bodyPr>
            <a:normAutofit/>
          </a:bodyPr>
          <a:lstStyle>
            <a:lvl1pPr marL="0" indent="0">
              <a:buNone/>
              <a:defRPr sz="2600" b="0" i="0">
                <a:ln>
                  <a:noFill/>
                </a:ln>
                <a:solidFill>
                  <a:schemeClr val="tx2"/>
                </a:solidFill>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en-US" dirty="0"/>
          </a:p>
        </p:txBody>
      </p:sp>
    </p:spTree>
    <p:extLst/>
  </p:cSld>
  <p:clrMapOvr>
    <a:masterClrMapping/>
  </p:clrMapOvr>
  <p:transition/>
  <p:extLst mod="1">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Food Process 1">
    <p:spTree>
      <p:nvGrpSpPr>
        <p:cNvPr id="1" name=""/>
        <p:cNvGrpSpPr/>
        <p:nvPr/>
      </p:nvGrpSpPr>
      <p:grpSpPr>
        <a:xfrm>
          <a:off x="0" y="0"/>
          <a:ext cx="0" cy="0"/>
          <a:chOff x="0" y="0"/>
          <a:chExt cx="0" cy="0"/>
        </a:xfrm>
      </p:grpSpPr>
      <p:sp>
        <p:nvSpPr>
          <p:cNvPr id="12" name="Picture Placeholder 11"/>
          <p:cNvSpPr>
            <a:spLocks noGrp="1"/>
          </p:cNvSpPr>
          <p:nvPr>
            <p:ph type="pic" sz="quarter" idx="23"/>
          </p:nvPr>
        </p:nvSpPr>
        <p:spPr>
          <a:xfrm>
            <a:off x="14891657" y="0"/>
            <a:ext cx="9485993" cy="13716000"/>
          </a:xfrm>
          <a:prstGeom prst="rect">
            <a:avLst/>
          </a:prstGeom>
          <a:solidFill>
            <a:schemeClr val="bg1">
              <a:lumMod val="90000"/>
            </a:schemeClr>
          </a:solidFill>
          <a:ln>
            <a:noFill/>
          </a:ln>
          <a:effectLst/>
        </p:spPr>
        <p:txBody>
          <a:bodyPr wrap="square">
            <a:noAutofit/>
          </a:bodyPr>
          <a:lstStyle>
            <a:lvl1pPr marL="0" indent="0">
              <a:buNone/>
              <a:defRPr sz="2600" b="0" i="0">
                <a:ln>
                  <a:noFill/>
                </a:ln>
                <a:solidFill>
                  <a:schemeClr val="tx2"/>
                </a:solidFill>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en-US" dirty="0"/>
          </a:p>
        </p:txBody>
      </p:sp>
    </p:spTree>
    <p:extLst>
      <p:ext uri="{BB962C8B-B14F-4D97-AF65-F5344CB8AC3E}">
        <p14:creationId xmlns:p14="http://schemas.microsoft.com/office/powerpoint/2010/main" val="132443398"/>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xmlns:p14="http://schemas.microsoft.com/office/powerpoint/2010/mai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Laptop Mockup 2">
    <p:spTree>
      <p:nvGrpSpPr>
        <p:cNvPr id="1" name=""/>
        <p:cNvGrpSpPr/>
        <p:nvPr/>
      </p:nvGrpSpPr>
      <p:grpSpPr>
        <a:xfrm>
          <a:off x="0" y="0"/>
          <a:ext cx="0" cy="0"/>
          <a:chOff x="0" y="0"/>
          <a:chExt cx="0" cy="0"/>
        </a:xfrm>
      </p:grpSpPr>
      <p:sp>
        <p:nvSpPr>
          <p:cNvPr id="4" name="Picture Placeholder 2"/>
          <p:cNvSpPr>
            <a:spLocks noGrp="1"/>
          </p:cNvSpPr>
          <p:nvPr>
            <p:ph type="pic" sz="quarter" idx="26"/>
          </p:nvPr>
        </p:nvSpPr>
        <p:spPr>
          <a:xfrm>
            <a:off x="13725490" y="5323800"/>
            <a:ext cx="7551037" cy="4723449"/>
          </a:xfrm>
          <a:solidFill>
            <a:schemeClr val="bg1">
              <a:lumMod val="90000"/>
            </a:schemeClr>
          </a:solidFill>
          <a:ln>
            <a:noFill/>
          </a:ln>
        </p:spPr>
        <p:txBody>
          <a:bodyPr anchor="t">
            <a:normAutofit/>
          </a:bodyPr>
          <a:lstStyle>
            <a:lvl1pPr marL="0" indent="0" algn="ctr">
              <a:buNone/>
              <a:defRPr sz="2199" b="0" i="0">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id-ID" dirty="0"/>
          </a:p>
        </p:txBody>
      </p:sp>
    </p:spTree>
    <p:extLst>
      <p:ext uri="{BB962C8B-B14F-4D97-AF65-F5344CB8AC3E}">
        <p14:creationId xmlns:p14="http://schemas.microsoft.com/office/powerpoint/2010/main" val="1178327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Desktop App Mockup">
    <p:spTree>
      <p:nvGrpSpPr>
        <p:cNvPr id="1" name=""/>
        <p:cNvGrpSpPr/>
        <p:nvPr/>
      </p:nvGrpSpPr>
      <p:grpSpPr>
        <a:xfrm>
          <a:off x="0" y="0"/>
          <a:ext cx="0" cy="0"/>
          <a:chOff x="0" y="0"/>
          <a:chExt cx="0" cy="0"/>
        </a:xfrm>
      </p:grpSpPr>
      <p:sp>
        <p:nvSpPr>
          <p:cNvPr id="7" name="Picture Placeholder 2"/>
          <p:cNvSpPr>
            <a:spLocks noGrp="1"/>
          </p:cNvSpPr>
          <p:nvPr>
            <p:ph type="pic" sz="quarter" idx="26"/>
          </p:nvPr>
        </p:nvSpPr>
        <p:spPr>
          <a:xfrm>
            <a:off x="3091539" y="4665878"/>
            <a:ext cx="7513271" cy="4522727"/>
          </a:xfrm>
          <a:solidFill>
            <a:schemeClr val="bg1">
              <a:lumMod val="90000"/>
            </a:schemeClr>
          </a:solidFill>
          <a:ln>
            <a:noFill/>
          </a:ln>
        </p:spPr>
        <p:txBody>
          <a:bodyPr anchor="t">
            <a:normAutofit/>
          </a:bodyPr>
          <a:lstStyle>
            <a:lvl1pPr marL="0" indent="0" algn="ctr">
              <a:buNone/>
              <a:defRPr sz="2199" b="0" i="0">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id-ID" dirty="0"/>
          </a:p>
        </p:txBody>
      </p:sp>
    </p:spTree>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ission">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C084DE51-8494-014B-A33B-B7CF82401022}"/>
              </a:ext>
            </a:extLst>
          </p:cNvPr>
          <p:cNvSpPr>
            <a:spLocks noGrp="1"/>
          </p:cNvSpPr>
          <p:nvPr>
            <p:ph type="pic" sz="quarter" idx="15"/>
          </p:nvPr>
        </p:nvSpPr>
        <p:spPr>
          <a:xfrm>
            <a:off x="0" y="4121150"/>
            <a:ext cx="11042650" cy="9594850"/>
          </a:xfrm>
          <a:custGeom>
            <a:avLst/>
            <a:gdLst>
              <a:gd name="connsiteX0" fmla="*/ 3260726 w 11042650"/>
              <a:gd name="connsiteY0" fmla="*/ 0 h 9594850"/>
              <a:gd name="connsiteX1" fmla="*/ 11042650 w 11042650"/>
              <a:gd name="connsiteY1" fmla="*/ 7781924 h 9594850"/>
              <a:gd name="connsiteX2" fmla="*/ 10884549 w 11042650"/>
              <a:gd name="connsiteY2" fmla="*/ 9350253 h 9594850"/>
              <a:gd name="connsiteX3" fmla="*/ 10828097 w 11042650"/>
              <a:gd name="connsiteY3" fmla="*/ 9594850 h 9594850"/>
              <a:gd name="connsiteX4" fmla="*/ 0 w 11042650"/>
              <a:gd name="connsiteY4" fmla="*/ 9594850 h 9594850"/>
              <a:gd name="connsiteX5" fmla="*/ 0 w 11042650"/>
              <a:gd name="connsiteY5" fmla="*/ 716268 h 9594850"/>
              <a:gd name="connsiteX6" fmla="*/ 231649 w 11042650"/>
              <a:gd name="connsiteY6" fmla="*/ 611542 h 9594850"/>
              <a:gd name="connsiteX7" fmla="*/ 3260726 w 11042650"/>
              <a:gd name="connsiteY7" fmla="*/ 0 h 9594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042650" h="9594850">
                <a:moveTo>
                  <a:pt x="3260726" y="0"/>
                </a:moveTo>
                <a:cubicBezTo>
                  <a:pt x="7558565" y="0"/>
                  <a:pt x="11042650" y="3484085"/>
                  <a:pt x="11042650" y="7781924"/>
                </a:cubicBezTo>
                <a:cubicBezTo>
                  <a:pt x="11042650" y="8319154"/>
                  <a:pt x="10988211" y="8843669"/>
                  <a:pt x="10884549" y="9350253"/>
                </a:cubicBezTo>
                <a:lnTo>
                  <a:pt x="10828097" y="9594850"/>
                </a:lnTo>
                <a:lnTo>
                  <a:pt x="0" y="9594850"/>
                </a:lnTo>
                <a:lnTo>
                  <a:pt x="0" y="716268"/>
                </a:lnTo>
                <a:lnTo>
                  <a:pt x="231649" y="611542"/>
                </a:lnTo>
                <a:cubicBezTo>
                  <a:pt x="1162666" y="217755"/>
                  <a:pt x="2186266" y="0"/>
                  <a:pt x="3260726" y="0"/>
                </a:cubicBezTo>
                <a:close/>
              </a:path>
            </a:pathLst>
          </a:custGeom>
          <a:solidFill>
            <a:schemeClr val="bg1">
              <a:lumMod val="90000"/>
            </a:schemeClr>
          </a:solidFill>
          <a:ln>
            <a:noFill/>
          </a:ln>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en-US" dirty="0"/>
          </a:p>
        </p:txBody>
      </p:sp>
    </p:spTree>
    <p:extLst>
      <p:ext uri="{BB962C8B-B14F-4D97-AF65-F5344CB8AC3E}">
        <p14:creationId xmlns:p14="http://schemas.microsoft.com/office/powerpoint/2010/main" val="3611764861"/>
      </p:ext>
    </p:extLst>
  </p:cSld>
  <p:clrMapOvr>
    <a:masterClrMapping/>
  </p:clrMapOvr>
  <p:extLst mod="1">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AD4CE092-5283-EC49-A495-3651BA8838F9}"/>
              </a:ext>
            </a:extLst>
          </p:cNvPr>
          <p:cNvSpPr>
            <a:spLocks noGrp="1"/>
          </p:cNvSpPr>
          <p:nvPr>
            <p:ph type="pic" sz="quarter" idx="15"/>
          </p:nvPr>
        </p:nvSpPr>
        <p:spPr>
          <a:xfrm>
            <a:off x="0" y="0"/>
            <a:ext cx="12573000" cy="13716000"/>
          </a:xfrm>
          <a:custGeom>
            <a:avLst/>
            <a:gdLst>
              <a:gd name="connsiteX0" fmla="*/ 1417320 w 12573000"/>
              <a:gd name="connsiteY0" fmla="*/ 0 h 13716000"/>
              <a:gd name="connsiteX1" fmla="*/ 12573000 w 12573000"/>
              <a:gd name="connsiteY1" fmla="*/ 0 h 13716000"/>
              <a:gd name="connsiteX2" fmla="*/ 9144000 w 12573000"/>
              <a:gd name="connsiteY2" fmla="*/ 13716000 h 13716000"/>
              <a:gd name="connsiteX3" fmla="*/ 0 w 12573000"/>
              <a:gd name="connsiteY3" fmla="*/ 13716000 h 13716000"/>
              <a:gd name="connsiteX4" fmla="*/ 0 w 12573000"/>
              <a:gd name="connsiteY4" fmla="*/ 566928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73000" h="13716000">
                <a:moveTo>
                  <a:pt x="1417320" y="0"/>
                </a:moveTo>
                <a:lnTo>
                  <a:pt x="12573000" y="0"/>
                </a:lnTo>
                <a:lnTo>
                  <a:pt x="9144000" y="13716000"/>
                </a:lnTo>
                <a:lnTo>
                  <a:pt x="0" y="13716000"/>
                </a:lnTo>
                <a:lnTo>
                  <a:pt x="0" y="5669280"/>
                </a:lnTo>
                <a:close/>
              </a:path>
            </a:pathLst>
          </a:custGeom>
          <a:solidFill>
            <a:schemeClr val="bg1">
              <a:lumMod val="90000"/>
            </a:schemeClr>
          </a:solidFill>
          <a:ln>
            <a:noFill/>
          </a:ln>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en-US" dirty="0"/>
          </a:p>
        </p:txBody>
      </p:sp>
    </p:spTree>
    <p:extLst>
      <p:ext uri="{BB962C8B-B14F-4D97-AF65-F5344CB8AC3E}">
        <p14:creationId xmlns:p14="http://schemas.microsoft.com/office/powerpoint/2010/main" val="703187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ig Picture">
    <p:spTree>
      <p:nvGrpSpPr>
        <p:cNvPr id="1" name=""/>
        <p:cNvGrpSpPr/>
        <p:nvPr/>
      </p:nvGrpSpPr>
      <p:grpSpPr>
        <a:xfrm>
          <a:off x="0" y="0"/>
          <a:ext cx="0" cy="0"/>
          <a:chOff x="0" y="0"/>
          <a:chExt cx="0" cy="0"/>
        </a:xfrm>
      </p:grpSpPr>
      <p:sp>
        <p:nvSpPr>
          <p:cNvPr id="3" name="Picture Placeholder 10">
            <a:extLst>
              <a:ext uri="{FF2B5EF4-FFF2-40B4-BE49-F238E27FC236}">
                <a16:creationId xmlns:a16="http://schemas.microsoft.com/office/drawing/2014/main" id="{7337AA6A-DC53-C94F-9F52-19CE7BE683E7}"/>
              </a:ext>
            </a:extLst>
          </p:cNvPr>
          <p:cNvSpPr>
            <a:spLocks noGrp="1"/>
          </p:cNvSpPr>
          <p:nvPr>
            <p:ph type="pic" sz="quarter" idx="15"/>
          </p:nvPr>
        </p:nvSpPr>
        <p:spPr>
          <a:xfrm>
            <a:off x="1" y="0"/>
            <a:ext cx="24377649" cy="13716000"/>
          </a:xfrm>
          <a:prstGeom prst="rect">
            <a:avLst/>
          </a:prstGeom>
          <a:solidFill>
            <a:schemeClr val="bg1">
              <a:lumMod val="90000"/>
            </a:schemeClr>
          </a:solidFill>
          <a:ln>
            <a:noFill/>
          </a:ln>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en-US" dirty="0"/>
          </a:p>
        </p:txBody>
      </p:sp>
    </p:spTree>
    <p:extLst>
      <p:ext uri="{BB962C8B-B14F-4D97-AF65-F5344CB8AC3E}">
        <p14:creationId xmlns:p14="http://schemas.microsoft.com/office/powerpoint/2010/main" val="1395077342"/>
      </p:ext>
    </p:extLst>
  </p:cSld>
  <p:clrMapOvr>
    <a:masterClrMapping/>
  </p:clrMapOvr>
  <p:extLst mod="1">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ood Process 2">
    <p:spTree>
      <p:nvGrpSpPr>
        <p:cNvPr id="1" name=""/>
        <p:cNvGrpSpPr/>
        <p:nvPr/>
      </p:nvGrpSpPr>
      <p:grpSpPr>
        <a:xfrm>
          <a:off x="0" y="0"/>
          <a:ext cx="0" cy="0"/>
          <a:chOff x="0" y="0"/>
          <a:chExt cx="0" cy="0"/>
        </a:xfrm>
      </p:grpSpPr>
      <p:sp>
        <p:nvSpPr>
          <p:cNvPr id="4" name="Picture Placeholder 11">
            <a:extLst>
              <a:ext uri="{FF2B5EF4-FFF2-40B4-BE49-F238E27FC236}">
                <a16:creationId xmlns:a16="http://schemas.microsoft.com/office/drawing/2014/main" id="{5FDAA9F0-C91F-7441-8616-D18C6533AA2C}"/>
              </a:ext>
            </a:extLst>
          </p:cNvPr>
          <p:cNvSpPr>
            <a:spLocks noGrp="1"/>
          </p:cNvSpPr>
          <p:nvPr>
            <p:ph type="pic" sz="quarter" idx="23"/>
          </p:nvPr>
        </p:nvSpPr>
        <p:spPr>
          <a:xfrm>
            <a:off x="0" y="0"/>
            <a:ext cx="9485993" cy="13716000"/>
          </a:xfrm>
          <a:prstGeom prst="rect">
            <a:avLst/>
          </a:prstGeom>
          <a:solidFill>
            <a:schemeClr val="bg1">
              <a:lumMod val="90000"/>
            </a:schemeClr>
          </a:solidFill>
          <a:ln>
            <a:noFill/>
          </a:ln>
          <a:effectLst/>
        </p:spPr>
        <p:txBody>
          <a:bodyPr wrap="square">
            <a:noAutofit/>
          </a:bodyPr>
          <a:lstStyle>
            <a:lvl1pPr marL="0" indent="0">
              <a:buNone/>
              <a:defRPr sz="2600" b="0" i="0">
                <a:ln>
                  <a:noFill/>
                </a:ln>
                <a:solidFill>
                  <a:schemeClr val="tx2"/>
                </a:solidFill>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en-US" dirty="0"/>
          </a:p>
        </p:txBody>
      </p:sp>
    </p:spTree>
    <p:extLst>
      <p:ext uri="{BB962C8B-B14F-4D97-AF65-F5344CB8AC3E}">
        <p14:creationId xmlns:p14="http://schemas.microsoft.com/office/powerpoint/2010/main" val="36654649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Customer Service">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987B7C7C-4BF6-1F40-B42D-E617F45D3B80}"/>
              </a:ext>
            </a:extLst>
          </p:cNvPr>
          <p:cNvSpPr>
            <a:spLocks noGrp="1"/>
          </p:cNvSpPr>
          <p:nvPr>
            <p:ph type="pic" sz="quarter" idx="15"/>
          </p:nvPr>
        </p:nvSpPr>
        <p:spPr>
          <a:xfrm>
            <a:off x="10711542" y="0"/>
            <a:ext cx="13666107" cy="13716000"/>
          </a:xfrm>
          <a:custGeom>
            <a:avLst/>
            <a:gdLst>
              <a:gd name="connsiteX0" fmla="*/ 0 w 13666107"/>
              <a:gd name="connsiteY0" fmla="*/ 0 h 13716000"/>
              <a:gd name="connsiteX1" fmla="*/ 7674431 w 13666107"/>
              <a:gd name="connsiteY1" fmla="*/ 0 h 13716000"/>
              <a:gd name="connsiteX2" fmla="*/ 10249579 w 13666107"/>
              <a:gd name="connsiteY2" fmla="*/ 0 h 13716000"/>
              <a:gd name="connsiteX3" fmla="*/ 13666107 w 13666107"/>
              <a:gd name="connsiteY3" fmla="*/ 0 h 13716000"/>
              <a:gd name="connsiteX4" fmla="*/ 13666107 w 13666107"/>
              <a:gd name="connsiteY4" fmla="*/ 13716000 h 13716000"/>
              <a:gd name="connsiteX5" fmla="*/ 7674431 w 13666107"/>
              <a:gd name="connsiteY5" fmla="*/ 13716000 h 13716000"/>
              <a:gd name="connsiteX6" fmla="*/ 3416527 w 13666107"/>
              <a:gd name="connsiteY6" fmla="*/ 13716000 h 1371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666107" h="13716000">
                <a:moveTo>
                  <a:pt x="0" y="0"/>
                </a:moveTo>
                <a:lnTo>
                  <a:pt x="7674431" y="0"/>
                </a:lnTo>
                <a:lnTo>
                  <a:pt x="10249579" y="0"/>
                </a:lnTo>
                <a:lnTo>
                  <a:pt x="13666107" y="0"/>
                </a:lnTo>
                <a:lnTo>
                  <a:pt x="13666107" y="13716000"/>
                </a:lnTo>
                <a:lnTo>
                  <a:pt x="7674431" y="13716000"/>
                </a:lnTo>
                <a:lnTo>
                  <a:pt x="3416527" y="13716000"/>
                </a:lnTo>
                <a:close/>
              </a:path>
            </a:pathLst>
          </a:custGeom>
          <a:solidFill>
            <a:schemeClr val="bg1">
              <a:lumMod val="90000"/>
            </a:schemeClr>
          </a:solidFill>
          <a:ln>
            <a:noFill/>
          </a:ln>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en-US" dirty="0"/>
          </a:p>
        </p:txBody>
      </p:sp>
    </p:spTree>
    <p:extLst>
      <p:ext uri="{BB962C8B-B14F-4D97-AF65-F5344CB8AC3E}">
        <p14:creationId xmlns:p14="http://schemas.microsoft.com/office/powerpoint/2010/main" val="2317293894"/>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Awesome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EC9EBAEB-7815-D840-8308-3FCF512E35B1}"/>
              </a:ext>
            </a:extLst>
          </p:cNvPr>
          <p:cNvSpPr>
            <a:spLocks noGrp="1"/>
          </p:cNvSpPr>
          <p:nvPr>
            <p:ph type="pic" sz="quarter" idx="17"/>
          </p:nvPr>
        </p:nvSpPr>
        <p:spPr>
          <a:xfrm>
            <a:off x="13335002" y="4121150"/>
            <a:ext cx="11042648" cy="9594850"/>
          </a:xfrm>
          <a:custGeom>
            <a:avLst/>
            <a:gdLst>
              <a:gd name="connsiteX0" fmla="*/ 7781246 w 11042648"/>
              <a:gd name="connsiteY0" fmla="*/ 0 h 9594850"/>
              <a:gd name="connsiteX1" fmla="*/ 10810058 w 11042648"/>
              <a:gd name="connsiteY1" fmla="*/ 611489 h 9594850"/>
              <a:gd name="connsiteX2" fmla="*/ 11042648 w 11042648"/>
              <a:gd name="connsiteY2" fmla="*/ 716642 h 9594850"/>
              <a:gd name="connsiteX3" fmla="*/ 11042648 w 11042648"/>
              <a:gd name="connsiteY3" fmla="*/ 9594850 h 9594850"/>
              <a:gd name="connsiteX4" fmla="*/ 214728 w 11042648"/>
              <a:gd name="connsiteY4" fmla="*/ 9594850 h 9594850"/>
              <a:gd name="connsiteX5" fmla="*/ 158088 w 11042648"/>
              <a:gd name="connsiteY5" fmla="*/ 9349437 h 9594850"/>
              <a:gd name="connsiteX6" fmla="*/ 0 w 11042648"/>
              <a:gd name="connsiteY6" fmla="*/ 7781245 h 9594850"/>
              <a:gd name="connsiteX7" fmla="*/ 7781246 w 11042648"/>
              <a:gd name="connsiteY7" fmla="*/ 0 h 9594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042648" h="9594850">
                <a:moveTo>
                  <a:pt x="7781246" y="0"/>
                </a:moveTo>
                <a:cubicBezTo>
                  <a:pt x="8855612" y="0"/>
                  <a:pt x="9879122" y="217737"/>
                  <a:pt x="10810058" y="611489"/>
                </a:cubicBezTo>
                <a:lnTo>
                  <a:pt x="11042648" y="716642"/>
                </a:lnTo>
                <a:lnTo>
                  <a:pt x="11042648" y="9594850"/>
                </a:lnTo>
                <a:lnTo>
                  <a:pt x="214728" y="9594850"/>
                </a:lnTo>
                <a:lnTo>
                  <a:pt x="158088" y="9349437"/>
                </a:lnTo>
                <a:cubicBezTo>
                  <a:pt x="54435" y="8842897"/>
                  <a:pt x="0" y="8318428"/>
                  <a:pt x="0" y="7781245"/>
                </a:cubicBezTo>
                <a:cubicBezTo>
                  <a:pt x="0" y="3483782"/>
                  <a:pt x="3483782" y="0"/>
                  <a:pt x="7781246" y="0"/>
                </a:cubicBezTo>
                <a:close/>
              </a:path>
            </a:pathLst>
          </a:custGeom>
          <a:solidFill>
            <a:schemeClr val="bg1">
              <a:lumMod val="90000"/>
            </a:schemeClr>
          </a:solidFill>
          <a:ln>
            <a:noFill/>
          </a:ln>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en-US" dirty="0"/>
          </a:p>
        </p:txBody>
      </p:sp>
    </p:spTree>
    <p:extLst>
      <p:ext uri="{BB962C8B-B14F-4D97-AF65-F5344CB8AC3E}">
        <p14:creationId xmlns:p14="http://schemas.microsoft.com/office/powerpoint/2010/main" val="2168234135"/>
      </p:ext>
    </p:extLst>
  </p:cSld>
  <p:clrMapOvr>
    <a:masterClrMapping/>
  </p:clrMapOvr>
  <p:extLst mod="1">
    <p:ext uri="{DCECCB84-F9BA-43D5-87BE-67443E8EF086}">
      <p15:sldGuideLst xmlns:p15="http://schemas.microsoft.com/office/powerpoint/2012/main"/>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ig Title, Questions">
    <p:spTree>
      <p:nvGrpSpPr>
        <p:cNvPr id="1" name=""/>
        <p:cNvGrpSpPr/>
        <p:nvPr/>
      </p:nvGrpSpPr>
      <p:grpSpPr>
        <a:xfrm>
          <a:off x="0" y="0"/>
          <a:ext cx="0" cy="0"/>
          <a:chOff x="0" y="0"/>
          <a:chExt cx="0" cy="0"/>
        </a:xfrm>
      </p:grpSpPr>
      <p:sp>
        <p:nvSpPr>
          <p:cNvPr id="3" name="Picture Placeholder 13">
            <a:extLst>
              <a:ext uri="{FF2B5EF4-FFF2-40B4-BE49-F238E27FC236}">
                <a16:creationId xmlns:a16="http://schemas.microsoft.com/office/drawing/2014/main" id="{8F75584D-9BD5-C546-9129-247A52DAD75D}"/>
              </a:ext>
            </a:extLst>
          </p:cNvPr>
          <p:cNvSpPr>
            <a:spLocks noGrp="1"/>
          </p:cNvSpPr>
          <p:nvPr>
            <p:ph type="pic" sz="quarter" idx="17"/>
          </p:nvPr>
        </p:nvSpPr>
        <p:spPr>
          <a:xfrm>
            <a:off x="0" y="0"/>
            <a:ext cx="24377650" cy="13716000"/>
          </a:xfrm>
          <a:solidFill>
            <a:schemeClr val="bg1">
              <a:lumMod val="90000"/>
            </a:schemeClr>
          </a:solidFill>
          <a:ln>
            <a:noFill/>
          </a:ln>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en-US" dirty="0"/>
          </a:p>
        </p:txBody>
      </p:sp>
    </p:spTree>
    <p:extLst>
      <p:ext uri="{BB962C8B-B14F-4D97-AF65-F5344CB8AC3E}">
        <p14:creationId xmlns:p14="http://schemas.microsoft.com/office/powerpoint/2010/main" val="16174674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Contact Us">
    <p:spTree>
      <p:nvGrpSpPr>
        <p:cNvPr id="1" name=""/>
        <p:cNvGrpSpPr/>
        <p:nvPr/>
      </p:nvGrpSpPr>
      <p:grpSpPr>
        <a:xfrm>
          <a:off x="0" y="0"/>
          <a:ext cx="0" cy="0"/>
          <a:chOff x="0" y="0"/>
          <a:chExt cx="0" cy="0"/>
        </a:xfrm>
      </p:grpSpPr>
      <p:sp>
        <p:nvSpPr>
          <p:cNvPr id="2" name="Picture Placeholder 13">
            <a:extLst>
              <a:ext uri="{FF2B5EF4-FFF2-40B4-BE49-F238E27FC236}">
                <a16:creationId xmlns:a16="http://schemas.microsoft.com/office/drawing/2014/main" id="{460FF781-8F88-A949-A7F2-9EAAF1EA1F7C}"/>
              </a:ext>
            </a:extLst>
          </p:cNvPr>
          <p:cNvSpPr>
            <a:spLocks noGrp="1" noChangeAspect="1"/>
          </p:cNvSpPr>
          <p:nvPr>
            <p:ph type="pic" sz="quarter" idx="17"/>
          </p:nvPr>
        </p:nvSpPr>
        <p:spPr>
          <a:xfrm>
            <a:off x="0" y="0"/>
            <a:ext cx="10500178" cy="5901898"/>
          </a:xfrm>
          <a:solidFill>
            <a:schemeClr val="bg1">
              <a:lumMod val="90000"/>
            </a:schemeClr>
          </a:solidFill>
          <a:ln>
            <a:noFill/>
          </a:ln>
          <a:effectLst/>
        </p:spPr>
        <p:txBody>
          <a:bodyPr vert="horz" lIns="182843" tIns="91422" rIns="182843" bIns="91422" rtlCol="0">
            <a:normAutofit/>
          </a:bodyPr>
          <a:lstStyle>
            <a:lvl1pPr>
              <a:defRPr lang="en-US" sz="2600" b="0" i="0" dirty="0">
                <a:ln>
                  <a:noFill/>
                </a:ln>
                <a:solidFill>
                  <a:schemeClr val="bg1">
                    <a:lumMod val="85000"/>
                  </a:schemeClr>
                </a:solidFill>
                <a:latin typeface="Source Sans Pro Light" panose="020B0403030403020204" pitchFamily="34" charset="0"/>
                <a:cs typeface="Noto Sans Light" panose="020B0402040504020204" pitchFamily="34" charset="0"/>
              </a:defRPr>
            </a:lvl1pPr>
          </a:lstStyle>
          <a:p>
            <a:pPr marL="0" lvl="0" indent="0">
              <a:buNone/>
            </a:pPr>
            <a:endParaRPr lang="en-US" dirty="0"/>
          </a:p>
        </p:txBody>
      </p:sp>
      <p:sp>
        <p:nvSpPr>
          <p:cNvPr id="3" name="Picture Placeholder 13">
            <a:extLst>
              <a:ext uri="{FF2B5EF4-FFF2-40B4-BE49-F238E27FC236}">
                <a16:creationId xmlns:a16="http://schemas.microsoft.com/office/drawing/2014/main" id="{3CEC358C-E9A2-AB47-A19D-68ED8206DF0D}"/>
              </a:ext>
            </a:extLst>
          </p:cNvPr>
          <p:cNvSpPr>
            <a:spLocks noGrp="1" noChangeAspect="1"/>
          </p:cNvSpPr>
          <p:nvPr>
            <p:ph type="pic" sz="quarter" idx="18"/>
          </p:nvPr>
        </p:nvSpPr>
        <p:spPr>
          <a:xfrm>
            <a:off x="13877472" y="7814102"/>
            <a:ext cx="10500178" cy="5901898"/>
          </a:xfrm>
          <a:solidFill>
            <a:schemeClr val="bg1">
              <a:lumMod val="90000"/>
            </a:schemeClr>
          </a:solidFill>
          <a:ln>
            <a:noFill/>
          </a:ln>
          <a:effectLst/>
        </p:spPr>
        <p:txBody>
          <a:bodyPr vert="horz" lIns="182843" tIns="91422" rIns="182843" bIns="91422" rtlCol="0">
            <a:normAutofit/>
          </a:bodyPr>
          <a:lstStyle>
            <a:lvl1pPr>
              <a:defRPr lang="en-US" sz="2600" b="0" i="0" dirty="0">
                <a:ln>
                  <a:noFill/>
                </a:ln>
                <a:solidFill>
                  <a:schemeClr val="bg1">
                    <a:lumMod val="85000"/>
                  </a:schemeClr>
                </a:solidFill>
                <a:latin typeface="Source Sans Pro Light" panose="020B0403030403020204" pitchFamily="34" charset="0"/>
                <a:cs typeface="Noto Sans Light" panose="020B0402040504020204" pitchFamily="34" charset="0"/>
              </a:defRPr>
            </a:lvl1pPr>
          </a:lstStyle>
          <a:p>
            <a:pPr marL="0" lvl="0" indent="0">
              <a:buNone/>
            </a:pPr>
            <a:endParaRPr lang="en-US" dirty="0"/>
          </a:p>
        </p:txBody>
      </p:sp>
    </p:spTree>
    <p:extLst>
      <p:ext uri="{BB962C8B-B14F-4D97-AF65-F5344CB8AC3E}">
        <p14:creationId xmlns:p14="http://schemas.microsoft.com/office/powerpoint/2010/main" val="1897614811"/>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Numbers">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61D9CD4D-789B-AA48-B041-2690CC0EBEEA}"/>
              </a:ext>
            </a:extLst>
          </p:cNvPr>
          <p:cNvSpPr>
            <a:spLocks noGrp="1"/>
          </p:cNvSpPr>
          <p:nvPr>
            <p:ph type="pic" sz="quarter" idx="15"/>
          </p:nvPr>
        </p:nvSpPr>
        <p:spPr>
          <a:xfrm>
            <a:off x="1" y="3547577"/>
            <a:ext cx="7158446" cy="10168423"/>
          </a:xfrm>
          <a:custGeom>
            <a:avLst/>
            <a:gdLst>
              <a:gd name="connsiteX0" fmla="*/ 754380 w 7772401"/>
              <a:gd name="connsiteY0" fmla="*/ 0 h 11040533"/>
              <a:gd name="connsiteX1" fmla="*/ 7772401 w 7772401"/>
              <a:gd name="connsiteY1" fmla="*/ 7018020 h 11040533"/>
              <a:gd name="connsiteX2" fmla="*/ 6573833 w 7772401"/>
              <a:gd name="connsiteY2" fmla="*/ 10941862 h 11040533"/>
              <a:gd name="connsiteX3" fmla="*/ 6503666 w 7772401"/>
              <a:gd name="connsiteY3" fmla="*/ 11040533 h 11040533"/>
              <a:gd name="connsiteX4" fmla="*/ 0 w 7772401"/>
              <a:gd name="connsiteY4" fmla="*/ 11040533 h 11040533"/>
              <a:gd name="connsiteX5" fmla="*/ 0 w 7772401"/>
              <a:gd name="connsiteY5" fmla="*/ 40913 h 11040533"/>
              <a:gd name="connsiteX6" fmla="*/ 36829 w 7772401"/>
              <a:gd name="connsiteY6" fmla="*/ 36234 h 11040533"/>
              <a:gd name="connsiteX7" fmla="*/ 754380 w 7772401"/>
              <a:gd name="connsiteY7" fmla="*/ 0 h 110405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72401" h="11040533">
                <a:moveTo>
                  <a:pt x="754380" y="0"/>
                </a:moveTo>
                <a:cubicBezTo>
                  <a:pt x="4630326" y="0"/>
                  <a:pt x="7772401" y="3142076"/>
                  <a:pt x="7772401" y="7018020"/>
                </a:cubicBezTo>
                <a:cubicBezTo>
                  <a:pt x="7772401" y="8471499"/>
                  <a:pt x="7330546" y="9821778"/>
                  <a:pt x="6573833" y="10941862"/>
                </a:cubicBezTo>
                <a:lnTo>
                  <a:pt x="6503666" y="11040533"/>
                </a:lnTo>
                <a:lnTo>
                  <a:pt x="0" y="11040533"/>
                </a:lnTo>
                <a:lnTo>
                  <a:pt x="0" y="40913"/>
                </a:lnTo>
                <a:lnTo>
                  <a:pt x="36829" y="36234"/>
                </a:lnTo>
                <a:cubicBezTo>
                  <a:pt x="272754" y="12274"/>
                  <a:pt x="512134" y="0"/>
                  <a:pt x="754380" y="0"/>
                </a:cubicBezTo>
                <a:close/>
              </a:path>
            </a:pathLst>
          </a:custGeom>
          <a:solidFill>
            <a:schemeClr val="bg1">
              <a:lumMod val="90000"/>
            </a:schemeClr>
          </a:solidFill>
          <a:ln>
            <a:noFill/>
          </a:ln>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en-US" dirty="0"/>
          </a:p>
        </p:txBody>
      </p:sp>
    </p:spTree>
    <p:extLst>
      <p:ext uri="{BB962C8B-B14F-4D97-AF65-F5344CB8AC3E}">
        <p14:creationId xmlns:p14="http://schemas.microsoft.com/office/powerpoint/2010/main" val="2800050724"/>
      </p:ext>
    </p:extLst>
  </p:cSld>
  <p:clrMapOvr>
    <a:masterClrMapping/>
  </p:clrMapOvr>
  <p:extLst mod="1">
    <p:ext uri="{DCECCB84-F9BA-43D5-87BE-67443E8EF086}">
      <p15:sldGuideLst xmlns:p15="http://schemas.microsoft.com/office/powerpoint/2012/main"/>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Features">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A9E0C26B-9E03-634F-9734-784A0DE819D4}"/>
              </a:ext>
            </a:extLst>
          </p:cNvPr>
          <p:cNvSpPr>
            <a:spLocks noGrp="1"/>
          </p:cNvSpPr>
          <p:nvPr>
            <p:ph type="pic" sz="quarter" idx="17"/>
          </p:nvPr>
        </p:nvSpPr>
        <p:spPr>
          <a:xfrm>
            <a:off x="12188826" y="1861458"/>
            <a:ext cx="12188825" cy="11854543"/>
          </a:xfrm>
          <a:custGeom>
            <a:avLst/>
            <a:gdLst>
              <a:gd name="connsiteX0" fmla="*/ 7609115 w 12188825"/>
              <a:gd name="connsiteY0" fmla="*/ 0 h 11854543"/>
              <a:gd name="connsiteX1" fmla="*/ 12161767 w 12188825"/>
              <a:gd name="connsiteY1" fmla="*/ 1511662 h 11854543"/>
              <a:gd name="connsiteX2" fmla="*/ 12188825 w 12188825"/>
              <a:gd name="connsiteY2" fmla="*/ 1532925 h 11854543"/>
              <a:gd name="connsiteX3" fmla="*/ 12188825 w 12188825"/>
              <a:gd name="connsiteY3" fmla="*/ 11854543 h 11854543"/>
              <a:gd name="connsiteX4" fmla="*/ 1293812 w 12188825"/>
              <a:gd name="connsiteY4" fmla="*/ 11854543 h 11854543"/>
              <a:gd name="connsiteX5" fmla="*/ 1101597 w 12188825"/>
              <a:gd name="connsiteY5" fmla="*/ 11554716 h 11854543"/>
              <a:gd name="connsiteX6" fmla="*/ 0 w 12188825"/>
              <a:gd name="connsiteY6" fmla="*/ 7609114 h 11854543"/>
              <a:gd name="connsiteX7" fmla="*/ 7609115 w 12188825"/>
              <a:gd name="connsiteY7" fmla="*/ 0 h 11854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825" h="11854543">
                <a:moveTo>
                  <a:pt x="7609115" y="0"/>
                </a:moveTo>
                <a:cubicBezTo>
                  <a:pt x="9316339" y="0"/>
                  <a:pt x="10892243" y="562242"/>
                  <a:pt x="12161767" y="1511662"/>
                </a:cubicBezTo>
                <a:lnTo>
                  <a:pt x="12188825" y="1532925"/>
                </a:lnTo>
                <a:lnTo>
                  <a:pt x="12188825" y="11854543"/>
                </a:lnTo>
                <a:lnTo>
                  <a:pt x="1293812" y="11854543"/>
                </a:lnTo>
                <a:lnTo>
                  <a:pt x="1101597" y="11554716"/>
                </a:lnTo>
                <a:cubicBezTo>
                  <a:pt x="402552" y="10404241"/>
                  <a:pt x="0" y="9053688"/>
                  <a:pt x="0" y="7609114"/>
                </a:cubicBezTo>
                <a:cubicBezTo>
                  <a:pt x="0" y="3406717"/>
                  <a:pt x="3406716" y="0"/>
                  <a:pt x="7609115" y="0"/>
                </a:cubicBezTo>
                <a:close/>
              </a:path>
            </a:pathLst>
          </a:custGeom>
          <a:solidFill>
            <a:schemeClr val="bg1">
              <a:lumMod val="90000"/>
            </a:schemeClr>
          </a:solidFill>
          <a:ln>
            <a:noFill/>
          </a:ln>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en-US" dirty="0"/>
          </a:p>
        </p:txBody>
      </p:sp>
    </p:spTree>
    <p:extLst>
      <p:ext uri="{BB962C8B-B14F-4D97-AF65-F5344CB8AC3E}">
        <p14:creationId xmlns:p14="http://schemas.microsoft.com/office/powerpoint/2010/main" val="3592901756"/>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Transition Slide">
    <p:spTree>
      <p:nvGrpSpPr>
        <p:cNvPr id="1" name=""/>
        <p:cNvGrpSpPr/>
        <p:nvPr/>
      </p:nvGrpSpPr>
      <p:grpSpPr>
        <a:xfrm>
          <a:off x="0" y="0"/>
          <a:ext cx="0" cy="0"/>
          <a:chOff x="0" y="0"/>
          <a:chExt cx="0" cy="0"/>
        </a:xfrm>
      </p:grpSpPr>
      <p:sp>
        <p:nvSpPr>
          <p:cNvPr id="2" name="Picture Placeholder 10">
            <a:extLst>
              <a:ext uri="{FF2B5EF4-FFF2-40B4-BE49-F238E27FC236}">
                <a16:creationId xmlns:a16="http://schemas.microsoft.com/office/drawing/2014/main" id="{7D3C9EFD-689D-7445-B3D0-8E5B4817F7A0}"/>
              </a:ext>
            </a:extLst>
          </p:cNvPr>
          <p:cNvSpPr>
            <a:spLocks noGrp="1"/>
          </p:cNvSpPr>
          <p:nvPr>
            <p:ph type="pic" sz="quarter" idx="17"/>
          </p:nvPr>
        </p:nvSpPr>
        <p:spPr>
          <a:xfrm>
            <a:off x="-1" y="0"/>
            <a:ext cx="7445829" cy="13716000"/>
          </a:xfrm>
          <a:prstGeom prst="rect">
            <a:avLst/>
          </a:prstGeom>
          <a:solidFill>
            <a:schemeClr val="bg1">
              <a:lumMod val="90000"/>
            </a:schemeClr>
          </a:solidFill>
          <a:ln>
            <a:noFill/>
          </a:ln>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en-US" dirty="0"/>
          </a:p>
        </p:txBody>
      </p:sp>
    </p:spTree>
    <p:extLst>
      <p:ext uri="{BB962C8B-B14F-4D97-AF65-F5344CB8AC3E}">
        <p14:creationId xmlns:p14="http://schemas.microsoft.com/office/powerpoint/2010/main" val="3156082157"/>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Questions">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C085FC83-B7B1-6F4C-A3B4-6BC6DAA8D695}"/>
              </a:ext>
            </a:extLst>
          </p:cNvPr>
          <p:cNvSpPr>
            <a:spLocks noGrp="1"/>
          </p:cNvSpPr>
          <p:nvPr>
            <p:ph type="pic" sz="quarter" idx="17"/>
          </p:nvPr>
        </p:nvSpPr>
        <p:spPr>
          <a:xfrm>
            <a:off x="0" y="2070706"/>
            <a:ext cx="13226143" cy="11645293"/>
          </a:xfrm>
          <a:custGeom>
            <a:avLst/>
            <a:gdLst>
              <a:gd name="connsiteX0" fmla="*/ 7239001 w 14478000"/>
              <a:gd name="connsiteY0" fmla="*/ 0 h 12747522"/>
              <a:gd name="connsiteX1" fmla="*/ 14478000 w 14478000"/>
              <a:gd name="connsiteY1" fmla="*/ 7239000 h 12747522"/>
              <a:gd name="connsiteX2" fmla="*/ 12106340 w 14478000"/>
              <a:gd name="connsiteY2" fmla="*/ 12597439 h 12747522"/>
              <a:gd name="connsiteX3" fmla="*/ 11933078 w 14478000"/>
              <a:gd name="connsiteY3" fmla="*/ 12747522 h 12747522"/>
              <a:gd name="connsiteX4" fmla="*/ 2544922 w 14478000"/>
              <a:gd name="connsiteY4" fmla="*/ 12747522 h 12747522"/>
              <a:gd name="connsiteX5" fmla="*/ 2371660 w 14478000"/>
              <a:gd name="connsiteY5" fmla="*/ 12597439 h 12747522"/>
              <a:gd name="connsiteX6" fmla="*/ 0 w 14478000"/>
              <a:gd name="connsiteY6" fmla="*/ 7239000 h 12747522"/>
              <a:gd name="connsiteX7" fmla="*/ 7239001 w 14478000"/>
              <a:gd name="connsiteY7" fmla="*/ 0 h 127475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478000" h="12747522">
                <a:moveTo>
                  <a:pt x="7239001" y="0"/>
                </a:moveTo>
                <a:cubicBezTo>
                  <a:pt x="11236989" y="0"/>
                  <a:pt x="14478000" y="3241011"/>
                  <a:pt x="14478000" y="7239000"/>
                </a:cubicBezTo>
                <a:cubicBezTo>
                  <a:pt x="14478000" y="9362932"/>
                  <a:pt x="13563301" y="11273224"/>
                  <a:pt x="12106340" y="12597439"/>
                </a:cubicBezTo>
                <a:lnTo>
                  <a:pt x="11933078" y="12747522"/>
                </a:lnTo>
                <a:lnTo>
                  <a:pt x="2544922" y="12747522"/>
                </a:lnTo>
                <a:lnTo>
                  <a:pt x="2371660" y="12597439"/>
                </a:lnTo>
                <a:cubicBezTo>
                  <a:pt x="914700" y="11273224"/>
                  <a:pt x="0" y="9362932"/>
                  <a:pt x="0" y="7239000"/>
                </a:cubicBezTo>
                <a:cubicBezTo>
                  <a:pt x="0" y="3241011"/>
                  <a:pt x="3241011" y="0"/>
                  <a:pt x="7239001" y="0"/>
                </a:cubicBezTo>
                <a:close/>
              </a:path>
            </a:pathLst>
          </a:custGeom>
          <a:solidFill>
            <a:schemeClr val="bg1">
              <a:lumMod val="90000"/>
            </a:schemeClr>
          </a:solidFill>
          <a:ln>
            <a:noFill/>
          </a:ln>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en-US" dirty="0"/>
          </a:p>
        </p:txBody>
      </p:sp>
    </p:spTree>
    <p:extLst>
      <p:ext uri="{BB962C8B-B14F-4D97-AF65-F5344CB8AC3E}">
        <p14:creationId xmlns:p14="http://schemas.microsoft.com/office/powerpoint/2010/main" val="249141107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Big Titl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C9D97958-0CB4-7E4D-A92B-7B91EA13FF36}"/>
              </a:ext>
            </a:extLst>
          </p:cNvPr>
          <p:cNvSpPr>
            <a:spLocks noGrp="1"/>
          </p:cNvSpPr>
          <p:nvPr>
            <p:ph type="pic" sz="quarter" idx="17"/>
          </p:nvPr>
        </p:nvSpPr>
        <p:spPr>
          <a:xfrm>
            <a:off x="-1" y="0"/>
            <a:ext cx="13715998" cy="13715998"/>
          </a:xfrm>
          <a:custGeom>
            <a:avLst/>
            <a:gdLst>
              <a:gd name="connsiteX0" fmla="*/ 0 w 13715998"/>
              <a:gd name="connsiteY0" fmla="*/ 0 h 13715998"/>
              <a:gd name="connsiteX1" fmla="*/ 13715998 w 13715998"/>
              <a:gd name="connsiteY1" fmla="*/ 0 h 13715998"/>
              <a:gd name="connsiteX2" fmla="*/ 0 w 13715998"/>
              <a:gd name="connsiteY2" fmla="*/ 13715998 h 13715998"/>
            </a:gdLst>
            <a:ahLst/>
            <a:cxnLst>
              <a:cxn ang="0">
                <a:pos x="connsiteX0" y="connsiteY0"/>
              </a:cxn>
              <a:cxn ang="0">
                <a:pos x="connsiteX1" y="connsiteY1"/>
              </a:cxn>
              <a:cxn ang="0">
                <a:pos x="connsiteX2" y="connsiteY2"/>
              </a:cxn>
            </a:cxnLst>
            <a:rect l="l" t="t" r="r" b="b"/>
            <a:pathLst>
              <a:path w="13715998" h="13715998">
                <a:moveTo>
                  <a:pt x="0" y="0"/>
                </a:moveTo>
                <a:lnTo>
                  <a:pt x="13715998" y="0"/>
                </a:lnTo>
                <a:lnTo>
                  <a:pt x="0" y="13715998"/>
                </a:lnTo>
                <a:close/>
              </a:path>
            </a:pathLst>
          </a:custGeom>
          <a:solidFill>
            <a:schemeClr val="bg1">
              <a:lumMod val="90000"/>
            </a:schemeClr>
          </a:solidFill>
          <a:ln>
            <a:noFill/>
          </a:ln>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en-US" dirty="0"/>
          </a:p>
        </p:txBody>
      </p:sp>
    </p:spTree>
    <p:extLst>
      <p:ext uri="{BB962C8B-B14F-4D97-AF65-F5344CB8AC3E}">
        <p14:creationId xmlns:p14="http://schemas.microsoft.com/office/powerpoint/2010/main" val="2186648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rtnerslogos">
    <p:spTree>
      <p:nvGrpSpPr>
        <p:cNvPr id="1" name=""/>
        <p:cNvGrpSpPr/>
        <p:nvPr/>
      </p:nvGrpSpPr>
      <p:grpSpPr>
        <a:xfrm>
          <a:off x="0" y="0"/>
          <a:ext cx="0" cy="0"/>
          <a:chOff x="0" y="0"/>
          <a:chExt cx="0" cy="0"/>
        </a:xfrm>
      </p:grpSpPr>
      <p:sp>
        <p:nvSpPr>
          <p:cNvPr id="22" name="Picture Placeholder 13"/>
          <p:cNvSpPr>
            <a:spLocks noGrp="1" noChangeAspect="1"/>
          </p:cNvSpPr>
          <p:nvPr>
            <p:ph type="pic" sz="quarter" idx="18"/>
          </p:nvPr>
        </p:nvSpPr>
        <p:spPr>
          <a:xfrm>
            <a:off x="2567063" y="3138352"/>
            <a:ext cx="4890947" cy="4594859"/>
          </a:xfrm>
          <a:prstGeom prst="rect">
            <a:avLst/>
          </a:prstGeom>
          <a:solidFill>
            <a:schemeClr val="bg1">
              <a:lumMod val="90000"/>
            </a:schemeClr>
          </a:solidFill>
          <a:ln w="50800">
            <a:noFill/>
          </a:ln>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en-US" dirty="0"/>
          </a:p>
        </p:txBody>
      </p:sp>
      <p:sp>
        <p:nvSpPr>
          <p:cNvPr id="20" name="Picture Placeholder 13"/>
          <p:cNvSpPr>
            <a:spLocks noGrp="1" noChangeAspect="1"/>
          </p:cNvSpPr>
          <p:nvPr>
            <p:ph type="pic" sz="quarter" idx="16"/>
          </p:nvPr>
        </p:nvSpPr>
        <p:spPr>
          <a:xfrm>
            <a:off x="9743351" y="3138352"/>
            <a:ext cx="4890947" cy="4594859"/>
          </a:xfrm>
          <a:prstGeom prst="rect">
            <a:avLst/>
          </a:prstGeom>
          <a:solidFill>
            <a:schemeClr val="bg1">
              <a:lumMod val="90000"/>
            </a:schemeClr>
          </a:solidFill>
          <a:ln w="50800">
            <a:noFill/>
          </a:ln>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en-US" dirty="0"/>
          </a:p>
        </p:txBody>
      </p:sp>
      <p:sp>
        <p:nvSpPr>
          <p:cNvPr id="9" name="Picture Placeholder 13">
            <a:extLst>
              <a:ext uri="{FF2B5EF4-FFF2-40B4-BE49-F238E27FC236}">
                <a16:creationId xmlns:a16="http://schemas.microsoft.com/office/drawing/2014/main" id="{1BA9C967-1302-8F49-BB7C-B6AEB3F43D28}"/>
              </a:ext>
            </a:extLst>
          </p:cNvPr>
          <p:cNvSpPr>
            <a:spLocks noGrp="1" noChangeAspect="1"/>
          </p:cNvSpPr>
          <p:nvPr>
            <p:ph type="pic" sz="quarter" idx="22"/>
          </p:nvPr>
        </p:nvSpPr>
        <p:spPr>
          <a:xfrm>
            <a:off x="16919640" y="3138352"/>
            <a:ext cx="4890947" cy="4594859"/>
          </a:xfrm>
          <a:prstGeom prst="rect">
            <a:avLst/>
          </a:prstGeom>
          <a:solidFill>
            <a:schemeClr val="bg1">
              <a:lumMod val="90000"/>
            </a:schemeClr>
          </a:solidFill>
          <a:ln w="50800">
            <a:noFill/>
          </a:ln>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en-US" dirty="0"/>
          </a:p>
        </p:txBody>
      </p:sp>
      <p:sp>
        <p:nvSpPr>
          <p:cNvPr id="21" name="Picture Placeholder 13"/>
          <p:cNvSpPr>
            <a:spLocks noGrp="1" noChangeAspect="1"/>
          </p:cNvSpPr>
          <p:nvPr>
            <p:ph type="pic" sz="quarter" idx="17"/>
          </p:nvPr>
        </p:nvSpPr>
        <p:spPr>
          <a:xfrm>
            <a:off x="2567063" y="8074234"/>
            <a:ext cx="4890947" cy="4594859"/>
          </a:xfrm>
          <a:prstGeom prst="rect">
            <a:avLst/>
          </a:prstGeom>
          <a:solidFill>
            <a:schemeClr val="bg1">
              <a:lumMod val="90000"/>
            </a:schemeClr>
          </a:solidFill>
          <a:ln w="50800">
            <a:noFill/>
          </a:ln>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en-US" dirty="0"/>
          </a:p>
        </p:txBody>
      </p:sp>
      <p:sp>
        <p:nvSpPr>
          <p:cNvPr id="19" name="Picture Placeholder 13"/>
          <p:cNvSpPr>
            <a:spLocks noGrp="1" noChangeAspect="1"/>
          </p:cNvSpPr>
          <p:nvPr>
            <p:ph type="pic" sz="quarter" idx="15"/>
          </p:nvPr>
        </p:nvSpPr>
        <p:spPr>
          <a:xfrm>
            <a:off x="9743351" y="8072849"/>
            <a:ext cx="4890947" cy="4594859"/>
          </a:xfrm>
          <a:prstGeom prst="rect">
            <a:avLst/>
          </a:prstGeom>
          <a:solidFill>
            <a:schemeClr val="bg1">
              <a:lumMod val="90000"/>
            </a:schemeClr>
          </a:solidFill>
          <a:ln w="50800">
            <a:noFill/>
          </a:ln>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en-US" dirty="0"/>
          </a:p>
        </p:txBody>
      </p:sp>
      <p:sp>
        <p:nvSpPr>
          <p:cNvPr id="18" name="Picture Placeholder 13">
            <a:extLst>
              <a:ext uri="{FF2B5EF4-FFF2-40B4-BE49-F238E27FC236}">
                <a16:creationId xmlns:a16="http://schemas.microsoft.com/office/drawing/2014/main" id="{8F225A10-87F3-7C46-95A5-50036887EE3C}"/>
              </a:ext>
            </a:extLst>
          </p:cNvPr>
          <p:cNvSpPr>
            <a:spLocks noGrp="1" noChangeAspect="1"/>
          </p:cNvSpPr>
          <p:nvPr>
            <p:ph type="pic" sz="quarter" idx="21"/>
          </p:nvPr>
        </p:nvSpPr>
        <p:spPr>
          <a:xfrm>
            <a:off x="16919640" y="8072849"/>
            <a:ext cx="4890947" cy="4594859"/>
          </a:xfrm>
          <a:prstGeom prst="rect">
            <a:avLst/>
          </a:prstGeom>
          <a:solidFill>
            <a:schemeClr val="bg1">
              <a:lumMod val="90000"/>
            </a:schemeClr>
          </a:solidFill>
          <a:ln w="50800">
            <a:noFill/>
          </a:ln>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en-US" dirty="0"/>
          </a:p>
        </p:txBody>
      </p:sp>
    </p:spTree>
    <p:extLst/>
  </p:cSld>
  <p:clrMapOvr>
    <a:masterClrMapping/>
  </p:clrMapOvr>
  <p:transition/>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ortfolio 1">
    <p:spTree>
      <p:nvGrpSpPr>
        <p:cNvPr id="1" name=""/>
        <p:cNvGrpSpPr/>
        <p:nvPr/>
      </p:nvGrpSpPr>
      <p:grpSpPr>
        <a:xfrm>
          <a:off x="0" y="0"/>
          <a:ext cx="0" cy="0"/>
          <a:chOff x="0" y="0"/>
          <a:chExt cx="0" cy="0"/>
        </a:xfrm>
      </p:grpSpPr>
      <p:sp>
        <p:nvSpPr>
          <p:cNvPr id="37" name="Picture Placeholder 13"/>
          <p:cNvSpPr>
            <a:spLocks noGrp="1"/>
          </p:cNvSpPr>
          <p:nvPr>
            <p:ph type="pic" sz="quarter" idx="25"/>
          </p:nvPr>
        </p:nvSpPr>
        <p:spPr>
          <a:xfrm>
            <a:off x="-1" y="0"/>
            <a:ext cx="7960659" cy="6858000"/>
          </a:xfrm>
          <a:prstGeom prst="rect">
            <a:avLst/>
          </a:prstGeom>
          <a:solidFill>
            <a:schemeClr val="bg1">
              <a:lumMod val="90000"/>
            </a:schemeClr>
          </a:solidFill>
          <a:ln>
            <a:noFill/>
          </a:ln>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en-US" dirty="0"/>
          </a:p>
        </p:txBody>
      </p:sp>
      <p:sp>
        <p:nvSpPr>
          <p:cNvPr id="11" name="Picture Placeholder 13">
            <a:extLst>
              <a:ext uri="{FF2B5EF4-FFF2-40B4-BE49-F238E27FC236}">
                <a16:creationId xmlns:a16="http://schemas.microsoft.com/office/drawing/2014/main" id="{43626675-F4D7-BB4B-A56A-56617E1E9A68}"/>
              </a:ext>
            </a:extLst>
          </p:cNvPr>
          <p:cNvSpPr>
            <a:spLocks noGrp="1"/>
          </p:cNvSpPr>
          <p:nvPr>
            <p:ph type="pic" sz="quarter" idx="26"/>
          </p:nvPr>
        </p:nvSpPr>
        <p:spPr>
          <a:xfrm>
            <a:off x="16416991" y="0"/>
            <a:ext cx="7960659" cy="6858000"/>
          </a:xfrm>
          <a:prstGeom prst="rect">
            <a:avLst/>
          </a:prstGeom>
          <a:solidFill>
            <a:schemeClr val="bg1">
              <a:lumMod val="90000"/>
            </a:schemeClr>
          </a:solidFill>
          <a:ln>
            <a:noFill/>
          </a:ln>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en-US" dirty="0"/>
          </a:p>
        </p:txBody>
      </p:sp>
      <p:sp>
        <p:nvSpPr>
          <p:cNvPr id="12" name="Picture Placeholder 13">
            <a:extLst>
              <a:ext uri="{FF2B5EF4-FFF2-40B4-BE49-F238E27FC236}">
                <a16:creationId xmlns:a16="http://schemas.microsoft.com/office/drawing/2014/main" id="{FB0880FC-B4BC-9E41-841D-B475BC9409A9}"/>
              </a:ext>
            </a:extLst>
          </p:cNvPr>
          <p:cNvSpPr>
            <a:spLocks noGrp="1"/>
          </p:cNvSpPr>
          <p:nvPr>
            <p:ph type="pic" sz="quarter" idx="27"/>
          </p:nvPr>
        </p:nvSpPr>
        <p:spPr>
          <a:xfrm>
            <a:off x="-1" y="6858000"/>
            <a:ext cx="7960659" cy="6858000"/>
          </a:xfrm>
          <a:prstGeom prst="rect">
            <a:avLst/>
          </a:prstGeom>
          <a:solidFill>
            <a:schemeClr val="bg1">
              <a:lumMod val="90000"/>
            </a:schemeClr>
          </a:solidFill>
          <a:ln>
            <a:noFill/>
          </a:ln>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en-US" dirty="0"/>
          </a:p>
        </p:txBody>
      </p:sp>
      <p:sp>
        <p:nvSpPr>
          <p:cNvPr id="13" name="Picture Placeholder 13">
            <a:extLst>
              <a:ext uri="{FF2B5EF4-FFF2-40B4-BE49-F238E27FC236}">
                <a16:creationId xmlns:a16="http://schemas.microsoft.com/office/drawing/2014/main" id="{147B7D61-43EC-9B49-B82D-A48CF46B6AEB}"/>
              </a:ext>
            </a:extLst>
          </p:cNvPr>
          <p:cNvSpPr>
            <a:spLocks noGrp="1"/>
          </p:cNvSpPr>
          <p:nvPr>
            <p:ph type="pic" sz="quarter" idx="28"/>
          </p:nvPr>
        </p:nvSpPr>
        <p:spPr>
          <a:xfrm>
            <a:off x="16416991" y="6858000"/>
            <a:ext cx="7960659" cy="6858000"/>
          </a:xfrm>
          <a:prstGeom prst="rect">
            <a:avLst/>
          </a:prstGeom>
          <a:solidFill>
            <a:schemeClr val="bg1">
              <a:lumMod val="90000"/>
            </a:schemeClr>
          </a:solidFill>
          <a:ln>
            <a:noFill/>
          </a:ln>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en-US" dirty="0"/>
          </a:p>
        </p:txBody>
      </p:sp>
      <p:sp>
        <p:nvSpPr>
          <p:cNvPr id="14" name="Picture Placeholder 13">
            <a:extLst>
              <a:ext uri="{FF2B5EF4-FFF2-40B4-BE49-F238E27FC236}">
                <a16:creationId xmlns:a16="http://schemas.microsoft.com/office/drawing/2014/main" id="{7E380427-19E8-704F-BDBC-07F08187DE6D}"/>
              </a:ext>
            </a:extLst>
          </p:cNvPr>
          <p:cNvSpPr>
            <a:spLocks noGrp="1"/>
          </p:cNvSpPr>
          <p:nvPr>
            <p:ph type="pic" sz="quarter" idx="29"/>
          </p:nvPr>
        </p:nvSpPr>
        <p:spPr>
          <a:xfrm>
            <a:off x="7960658" y="6858000"/>
            <a:ext cx="8456333" cy="6858000"/>
          </a:xfrm>
          <a:prstGeom prst="rect">
            <a:avLst/>
          </a:prstGeom>
          <a:solidFill>
            <a:schemeClr val="bg1">
              <a:lumMod val="90000"/>
            </a:schemeClr>
          </a:solidFill>
          <a:ln>
            <a:noFill/>
          </a:ln>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en-US" dirty="0"/>
          </a:p>
        </p:txBody>
      </p:sp>
    </p:spTree>
    <p:extLst/>
  </p:cSld>
  <p:clrMapOvr>
    <a:masterClrMapping/>
  </p:clrMapOvr>
  <p:transition/>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tfolio 2">
    <p:spTree>
      <p:nvGrpSpPr>
        <p:cNvPr id="1" name=""/>
        <p:cNvGrpSpPr/>
        <p:nvPr/>
      </p:nvGrpSpPr>
      <p:grpSpPr>
        <a:xfrm>
          <a:off x="0" y="0"/>
          <a:ext cx="0" cy="0"/>
          <a:chOff x="0" y="0"/>
          <a:chExt cx="0" cy="0"/>
        </a:xfrm>
      </p:grpSpPr>
      <p:sp>
        <p:nvSpPr>
          <p:cNvPr id="24" name="Picture Placeholder 23">
            <a:extLst>
              <a:ext uri="{FF2B5EF4-FFF2-40B4-BE49-F238E27FC236}">
                <a16:creationId xmlns:a16="http://schemas.microsoft.com/office/drawing/2014/main" id="{D5F7D12A-396D-F84C-8EFE-7B4429A82B26}"/>
              </a:ext>
            </a:extLst>
          </p:cNvPr>
          <p:cNvSpPr>
            <a:spLocks noGrp="1"/>
          </p:cNvSpPr>
          <p:nvPr>
            <p:ph type="pic" sz="quarter" idx="29"/>
          </p:nvPr>
        </p:nvSpPr>
        <p:spPr>
          <a:xfrm>
            <a:off x="10663639" y="6858000"/>
            <a:ext cx="13712021" cy="6858000"/>
          </a:xfrm>
          <a:custGeom>
            <a:avLst/>
            <a:gdLst>
              <a:gd name="connsiteX0" fmla="*/ 6858001 w 13712021"/>
              <a:gd name="connsiteY0" fmla="*/ 0 h 6858000"/>
              <a:gd name="connsiteX1" fmla="*/ 13712021 w 13712021"/>
              <a:gd name="connsiteY1" fmla="*/ 6854020 h 6858000"/>
              <a:gd name="connsiteX2" fmla="*/ 13712021 w 13712021"/>
              <a:gd name="connsiteY2" fmla="*/ 6858000 h 6858000"/>
              <a:gd name="connsiteX3" fmla="*/ 0 w 1371202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3712021" h="6858000">
                <a:moveTo>
                  <a:pt x="6858001" y="0"/>
                </a:moveTo>
                <a:lnTo>
                  <a:pt x="13712021" y="6854020"/>
                </a:lnTo>
                <a:lnTo>
                  <a:pt x="13712021" y="6858000"/>
                </a:lnTo>
                <a:lnTo>
                  <a:pt x="0" y="6858000"/>
                </a:lnTo>
                <a:close/>
              </a:path>
            </a:pathLst>
          </a:custGeom>
          <a:solidFill>
            <a:schemeClr val="bg1">
              <a:lumMod val="90000"/>
            </a:schemeClr>
          </a:solidFill>
          <a:ln>
            <a:noFill/>
          </a:ln>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en-US" dirty="0"/>
          </a:p>
        </p:txBody>
      </p:sp>
      <p:sp>
        <p:nvSpPr>
          <p:cNvPr id="22" name="Picture Placeholder 21">
            <a:extLst>
              <a:ext uri="{FF2B5EF4-FFF2-40B4-BE49-F238E27FC236}">
                <a16:creationId xmlns:a16="http://schemas.microsoft.com/office/drawing/2014/main" id="{51264ABB-F766-1748-A231-300CA41053E5}"/>
              </a:ext>
            </a:extLst>
          </p:cNvPr>
          <p:cNvSpPr>
            <a:spLocks noGrp="1"/>
          </p:cNvSpPr>
          <p:nvPr>
            <p:ph type="pic" sz="quarter" idx="28"/>
          </p:nvPr>
        </p:nvSpPr>
        <p:spPr>
          <a:xfrm>
            <a:off x="17519650" y="0"/>
            <a:ext cx="6858000" cy="13715999"/>
          </a:xfrm>
          <a:custGeom>
            <a:avLst/>
            <a:gdLst>
              <a:gd name="connsiteX0" fmla="*/ 6858000 w 6858000"/>
              <a:gd name="connsiteY0" fmla="*/ 0 h 13715999"/>
              <a:gd name="connsiteX1" fmla="*/ 6858000 w 6858000"/>
              <a:gd name="connsiteY1" fmla="*/ 13715999 h 13715999"/>
              <a:gd name="connsiteX2" fmla="*/ 6857998 w 6858000"/>
              <a:gd name="connsiteY2" fmla="*/ 13715999 h 13715999"/>
              <a:gd name="connsiteX3" fmla="*/ 0 w 6858000"/>
              <a:gd name="connsiteY3" fmla="*/ 6858000 h 13715999"/>
            </a:gdLst>
            <a:ahLst/>
            <a:cxnLst>
              <a:cxn ang="0">
                <a:pos x="connsiteX0" y="connsiteY0"/>
              </a:cxn>
              <a:cxn ang="0">
                <a:pos x="connsiteX1" y="connsiteY1"/>
              </a:cxn>
              <a:cxn ang="0">
                <a:pos x="connsiteX2" y="connsiteY2"/>
              </a:cxn>
              <a:cxn ang="0">
                <a:pos x="connsiteX3" y="connsiteY3"/>
              </a:cxn>
            </a:cxnLst>
            <a:rect l="l" t="t" r="r" b="b"/>
            <a:pathLst>
              <a:path w="6858000" h="13715999">
                <a:moveTo>
                  <a:pt x="6858000" y="0"/>
                </a:moveTo>
                <a:lnTo>
                  <a:pt x="6858000" y="13715999"/>
                </a:lnTo>
                <a:lnTo>
                  <a:pt x="6857998" y="13715999"/>
                </a:lnTo>
                <a:lnTo>
                  <a:pt x="0" y="6858000"/>
                </a:lnTo>
                <a:close/>
              </a:path>
            </a:pathLst>
          </a:custGeom>
          <a:solidFill>
            <a:schemeClr val="bg1">
              <a:lumMod val="90000"/>
            </a:schemeClr>
          </a:solidFill>
          <a:ln>
            <a:noFill/>
          </a:ln>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en-US" dirty="0"/>
          </a:p>
        </p:txBody>
      </p:sp>
      <p:sp>
        <p:nvSpPr>
          <p:cNvPr id="20" name="Picture Placeholder 19">
            <a:extLst>
              <a:ext uri="{FF2B5EF4-FFF2-40B4-BE49-F238E27FC236}">
                <a16:creationId xmlns:a16="http://schemas.microsoft.com/office/drawing/2014/main" id="{843FD031-8F5B-A244-9A04-2E5093D10F66}"/>
              </a:ext>
            </a:extLst>
          </p:cNvPr>
          <p:cNvSpPr>
            <a:spLocks noGrp="1"/>
          </p:cNvSpPr>
          <p:nvPr>
            <p:ph type="pic" sz="quarter" idx="27"/>
          </p:nvPr>
        </p:nvSpPr>
        <p:spPr>
          <a:xfrm>
            <a:off x="0" y="0"/>
            <a:ext cx="13714012" cy="6858000"/>
          </a:xfrm>
          <a:custGeom>
            <a:avLst/>
            <a:gdLst>
              <a:gd name="connsiteX0" fmla="*/ 0 w 13714012"/>
              <a:gd name="connsiteY0" fmla="*/ 0 h 6858000"/>
              <a:gd name="connsiteX1" fmla="*/ 13714012 w 13714012"/>
              <a:gd name="connsiteY1" fmla="*/ 0 h 6858000"/>
              <a:gd name="connsiteX2" fmla="*/ 13714012 w 13714012"/>
              <a:gd name="connsiteY2" fmla="*/ 1989 h 6858000"/>
              <a:gd name="connsiteX3" fmla="*/ 6858000 w 1371401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3714012" h="6858000">
                <a:moveTo>
                  <a:pt x="0" y="0"/>
                </a:moveTo>
                <a:lnTo>
                  <a:pt x="13714012" y="0"/>
                </a:lnTo>
                <a:lnTo>
                  <a:pt x="13714012" y="1989"/>
                </a:lnTo>
                <a:lnTo>
                  <a:pt x="6858000" y="6858000"/>
                </a:lnTo>
                <a:close/>
              </a:path>
            </a:pathLst>
          </a:custGeom>
          <a:solidFill>
            <a:schemeClr val="bg1">
              <a:lumMod val="90000"/>
            </a:schemeClr>
          </a:solidFill>
          <a:ln>
            <a:noFill/>
          </a:ln>
          <a:effectLst/>
        </p:spPr>
        <p:txBody>
          <a:bodyPr wrap="square">
            <a:noAutofit/>
          </a:bodyPr>
          <a:lstStyle>
            <a:lvl1pPr marL="0" indent="0">
              <a:buNone/>
              <a:defRPr sz="2600" b="0" i="0">
                <a:ln>
                  <a:noFill/>
                </a:ln>
                <a:solidFill>
                  <a:schemeClr val="bg2"/>
                </a:solidFill>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en-US" dirty="0"/>
          </a:p>
        </p:txBody>
      </p:sp>
      <p:sp>
        <p:nvSpPr>
          <p:cNvPr id="15" name="Picture Placeholder 14">
            <a:extLst>
              <a:ext uri="{FF2B5EF4-FFF2-40B4-BE49-F238E27FC236}">
                <a16:creationId xmlns:a16="http://schemas.microsoft.com/office/drawing/2014/main" id="{F2BCEE25-E1DA-814D-B957-16EC0D2E81ED}"/>
              </a:ext>
            </a:extLst>
          </p:cNvPr>
          <p:cNvSpPr>
            <a:spLocks noGrp="1"/>
          </p:cNvSpPr>
          <p:nvPr>
            <p:ph type="pic" sz="quarter" idx="26"/>
          </p:nvPr>
        </p:nvSpPr>
        <p:spPr>
          <a:xfrm>
            <a:off x="-1988" y="2"/>
            <a:ext cx="6858000" cy="13715999"/>
          </a:xfrm>
          <a:custGeom>
            <a:avLst/>
            <a:gdLst>
              <a:gd name="connsiteX0" fmla="*/ 0 w 6858000"/>
              <a:gd name="connsiteY0" fmla="*/ 0 h 13715999"/>
              <a:gd name="connsiteX1" fmla="*/ 6858000 w 6858000"/>
              <a:gd name="connsiteY1" fmla="*/ 6858001 h 13715999"/>
              <a:gd name="connsiteX2" fmla="*/ 2 w 6858000"/>
              <a:gd name="connsiteY2" fmla="*/ 13715999 h 13715999"/>
              <a:gd name="connsiteX3" fmla="*/ 0 w 6858000"/>
              <a:gd name="connsiteY3" fmla="*/ 13715999 h 13715999"/>
            </a:gdLst>
            <a:ahLst/>
            <a:cxnLst>
              <a:cxn ang="0">
                <a:pos x="connsiteX0" y="connsiteY0"/>
              </a:cxn>
              <a:cxn ang="0">
                <a:pos x="connsiteX1" y="connsiteY1"/>
              </a:cxn>
              <a:cxn ang="0">
                <a:pos x="connsiteX2" y="connsiteY2"/>
              </a:cxn>
              <a:cxn ang="0">
                <a:pos x="connsiteX3" y="connsiteY3"/>
              </a:cxn>
            </a:cxnLst>
            <a:rect l="l" t="t" r="r" b="b"/>
            <a:pathLst>
              <a:path w="6858000" h="13715999">
                <a:moveTo>
                  <a:pt x="0" y="0"/>
                </a:moveTo>
                <a:lnTo>
                  <a:pt x="6858000" y="6858001"/>
                </a:lnTo>
                <a:lnTo>
                  <a:pt x="2" y="13715999"/>
                </a:lnTo>
                <a:lnTo>
                  <a:pt x="0" y="13715999"/>
                </a:lnTo>
                <a:close/>
              </a:path>
            </a:pathLst>
          </a:custGeom>
          <a:solidFill>
            <a:schemeClr val="bg1">
              <a:lumMod val="90000"/>
            </a:schemeClr>
          </a:solidFill>
          <a:ln>
            <a:noFill/>
          </a:ln>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en-US" dirty="0"/>
          </a:p>
        </p:txBody>
      </p:sp>
    </p:spTree>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rtfolio 2 Images">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53F224E0-F828-CC4B-9D81-799A2EB7A666}"/>
              </a:ext>
            </a:extLst>
          </p:cNvPr>
          <p:cNvSpPr>
            <a:spLocks noGrp="1"/>
          </p:cNvSpPr>
          <p:nvPr>
            <p:ph type="pic" sz="quarter" idx="27"/>
          </p:nvPr>
        </p:nvSpPr>
        <p:spPr>
          <a:xfrm>
            <a:off x="0" y="6857999"/>
            <a:ext cx="12188825" cy="6858000"/>
          </a:xfrm>
          <a:custGeom>
            <a:avLst/>
            <a:gdLst>
              <a:gd name="connsiteX0" fmla="*/ 11113477 w 12188825"/>
              <a:gd name="connsiteY0" fmla="*/ 0 h 6858000"/>
              <a:gd name="connsiteX1" fmla="*/ 12188825 w 12188825"/>
              <a:gd name="connsiteY1" fmla="*/ 0 h 6858000"/>
              <a:gd name="connsiteX2" fmla="*/ 12188825 w 12188825"/>
              <a:gd name="connsiteY2" fmla="*/ 50715 h 6858000"/>
              <a:gd name="connsiteX3" fmla="*/ 11113477 w 12188825"/>
              <a:gd name="connsiteY3" fmla="*/ 6858000 h 6858000"/>
              <a:gd name="connsiteX4" fmla="*/ 0 w 12188825"/>
              <a:gd name="connsiteY4" fmla="*/ 0 h 6858000"/>
              <a:gd name="connsiteX5" fmla="*/ 11113476 w 12188825"/>
              <a:gd name="connsiteY5" fmla="*/ 0 h 6858000"/>
              <a:gd name="connsiteX6" fmla="*/ 11113476 w 12188825"/>
              <a:gd name="connsiteY6" fmla="*/ 6857999 h 6858000"/>
              <a:gd name="connsiteX7" fmla="*/ 0 w 12188825"/>
              <a:gd name="connsiteY7" fmla="*/ 6857999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825" h="6858000">
                <a:moveTo>
                  <a:pt x="11113477" y="0"/>
                </a:moveTo>
                <a:lnTo>
                  <a:pt x="12188825" y="0"/>
                </a:lnTo>
                <a:lnTo>
                  <a:pt x="12188825" y="50715"/>
                </a:lnTo>
                <a:lnTo>
                  <a:pt x="11113477" y="6858000"/>
                </a:lnTo>
                <a:close/>
                <a:moveTo>
                  <a:pt x="0" y="0"/>
                </a:moveTo>
                <a:lnTo>
                  <a:pt x="11113476" y="0"/>
                </a:lnTo>
                <a:lnTo>
                  <a:pt x="11113476" y="6857999"/>
                </a:lnTo>
                <a:lnTo>
                  <a:pt x="0" y="6857999"/>
                </a:lnTo>
                <a:close/>
              </a:path>
            </a:pathLst>
          </a:custGeom>
          <a:solidFill>
            <a:schemeClr val="bg1">
              <a:lumMod val="90000"/>
            </a:schemeClr>
          </a:solidFill>
          <a:ln>
            <a:noFill/>
          </a:ln>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en-US" dirty="0"/>
          </a:p>
        </p:txBody>
      </p:sp>
      <p:sp>
        <p:nvSpPr>
          <p:cNvPr id="7" name="Picture Placeholder 6">
            <a:extLst>
              <a:ext uri="{FF2B5EF4-FFF2-40B4-BE49-F238E27FC236}">
                <a16:creationId xmlns:a16="http://schemas.microsoft.com/office/drawing/2014/main" id="{116070FF-CBBB-9542-82AF-FA550BA7CD6F}"/>
              </a:ext>
            </a:extLst>
          </p:cNvPr>
          <p:cNvSpPr>
            <a:spLocks noGrp="1"/>
          </p:cNvSpPr>
          <p:nvPr>
            <p:ph type="pic" sz="quarter" idx="26"/>
          </p:nvPr>
        </p:nvSpPr>
        <p:spPr>
          <a:xfrm>
            <a:off x="11113477" y="1"/>
            <a:ext cx="13264173" cy="13715999"/>
          </a:xfrm>
          <a:custGeom>
            <a:avLst/>
            <a:gdLst>
              <a:gd name="connsiteX0" fmla="*/ 2211200 w 13362609"/>
              <a:gd name="connsiteY0" fmla="*/ 0 h 13715999"/>
              <a:gd name="connsiteX1" fmla="*/ 2911974 w 13362609"/>
              <a:gd name="connsiteY1" fmla="*/ 0 h 13715999"/>
              <a:gd name="connsiteX2" fmla="*/ 8844801 w 13362609"/>
              <a:gd name="connsiteY2" fmla="*/ 0 h 13715999"/>
              <a:gd name="connsiteX3" fmla="*/ 13362609 w 13362609"/>
              <a:gd name="connsiteY3" fmla="*/ 0 h 13715999"/>
              <a:gd name="connsiteX4" fmla="*/ 13362609 w 13362609"/>
              <a:gd name="connsiteY4" fmla="*/ 13715999 h 13715999"/>
              <a:gd name="connsiteX5" fmla="*/ 0 w 13362609"/>
              <a:gd name="connsiteY5" fmla="*/ 13715999 h 1371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362609" h="13715999">
                <a:moveTo>
                  <a:pt x="2211200" y="0"/>
                </a:moveTo>
                <a:lnTo>
                  <a:pt x="2911974" y="0"/>
                </a:lnTo>
                <a:lnTo>
                  <a:pt x="8844801" y="0"/>
                </a:lnTo>
                <a:lnTo>
                  <a:pt x="13362609" y="0"/>
                </a:lnTo>
                <a:lnTo>
                  <a:pt x="13362609" y="13715999"/>
                </a:lnTo>
                <a:lnTo>
                  <a:pt x="0" y="13715999"/>
                </a:lnTo>
                <a:close/>
              </a:path>
            </a:pathLst>
          </a:custGeom>
          <a:solidFill>
            <a:schemeClr val="bg1">
              <a:lumMod val="90000"/>
            </a:schemeClr>
          </a:solidFill>
          <a:ln>
            <a:noFill/>
          </a:ln>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en-US" dirty="0"/>
          </a:p>
        </p:txBody>
      </p:sp>
    </p:spTree>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Phone 7 Mockup">
    <p:spTree>
      <p:nvGrpSpPr>
        <p:cNvPr id="1" name=""/>
        <p:cNvGrpSpPr/>
        <p:nvPr/>
      </p:nvGrpSpPr>
      <p:grpSpPr>
        <a:xfrm>
          <a:off x="0" y="0"/>
          <a:ext cx="0" cy="0"/>
          <a:chOff x="0" y="0"/>
          <a:chExt cx="0" cy="0"/>
        </a:xfrm>
      </p:grpSpPr>
      <p:sp>
        <p:nvSpPr>
          <p:cNvPr id="18" name="Picture Placeholder 17"/>
          <p:cNvSpPr>
            <a:spLocks noGrp="1"/>
          </p:cNvSpPr>
          <p:nvPr>
            <p:ph type="pic" sz="quarter" idx="27"/>
          </p:nvPr>
        </p:nvSpPr>
        <p:spPr>
          <a:xfrm>
            <a:off x="10298243" y="4222956"/>
            <a:ext cx="3777521" cy="6580681"/>
          </a:xfrm>
          <a:custGeom>
            <a:avLst/>
            <a:gdLst>
              <a:gd name="connsiteX0" fmla="*/ 61439 w 3725838"/>
              <a:gd name="connsiteY0" fmla="*/ 0 h 6523629"/>
              <a:gd name="connsiteX1" fmla="*/ 3664399 w 3725838"/>
              <a:gd name="connsiteY1" fmla="*/ 0 h 6523629"/>
              <a:gd name="connsiteX2" fmla="*/ 3725838 w 3725838"/>
              <a:gd name="connsiteY2" fmla="*/ 61439 h 6523629"/>
              <a:gd name="connsiteX3" fmla="*/ 3725838 w 3725838"/>
              <a:gd name="connsiteY3" fmla="*/ 6462190 h 6523629"/>
              <a:gd name="connsiteX4" fmla="*/ 3664399 w 3725838"/>
              <a:gd name="connsiteY4" fmla="*/ 6523629 h 6523629"/>
              <a:gd name="connsiteX5" fmla="*/ 61439 w 3725838"/>
              <a:gd name="connsiteY5" fmla="*/ 6523629 h 6523629"/>
              <a:gd name="connsiteX6" fmla="*/ 0 w 3725838"/>
              <a:gd name="connsiteY6" fmla="*/ 6462190 h 6523629"/>
              <a:gd name="connsiteX7" fmla="*/ 0 w 3725838"/>
              <a:gd name="connsiteY7" fmla="*/ 61439 h 6523629"/>
              <a:gd name="connsiteX8" fmla="*/ 61439 w 3725838"/>
              <a:gd name="connsiteY8" fmla="*/ 0 h 6523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25838" h="6523629">
                <a:moveTo>
                  <a:pt x="61439" y="0"/>
                </a:moveTo>
                <a:lnTo>
                  <a:pt x="3664399" y="0"/>
                </a:lnTo>
                <a:cubicBezTo>
                  <a:pt x="3698331" y="0"/>
                  <a:pt x="3725838" y="27507"/>
                  <a:pt x="3725838" y="61439"/>
                </a:cubicBezTo>
                <a:lnTo>
                  <a:pt x="3725838" y="6462190"/>
                </a:lnTo>
                <a:cubicBezTo>
                  <a:pt x="3725838" y="6496122"/>
                  <a:pt x="3698331" y="6523629"/>
                  <a:pt x="3664399" y="6523629"/>
                </a:cubicBezTo>
                <a:lnTo>
                  <a:pt x="61439" y="6523629"/>
                </a:lnTo>
                <a:cubicBezTo>
                  <a:pt x="27507" y="6523629"/>
                  <a:pt x="0" y="6496122"/>
                  <a:pt x="0" y="6462190"/>
                </a:cubicBezTo>
                <a:lnTo>
                  <a:pt x="0" y="61439"/>
                </a:lnTo>
                <a:cubicBezTo>
                  <a:pt x="0" y="27507"/>
                  <a:pt x="27507" y="0"/>
                  <a:pt x="61439" y="0"/>
                </a:cubicBezTo>
                <a:close/>
              </a:path>
            </a:pathLst>
          </a:custGeom>
          <a:solidFill>
            <a:schemeClr val="bg1">
              <a:lumMod val="90000"/>
            </a:schemeClr>
          </a:solidFill>
          <a:ln>
            <a:noFill/>
          </a:ln>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en-US" dirty="0"/>
          </a:p>
        </p:txBody>
      </p:sp>
      <p:sp>
        <p:nvSpPr>
          <p:cNvPr id="19" name="Picture Placeholder 18"/>
          <p:cNvSpPr>
            <a:spLocks noGrp="1"/>
          </p:cNvSpPr>
          <p:nvPr>
            <p:ph type="pic" sz="quarter" idx="28"/>
          </p:nvPr>
        </p:nvSpPr>
        <p:spPr>
          <a:xfrm>
            <a:off x="16974673" y="4222956"/>
            <a:ext cx="3777521" cy="6580681"/>
          </a:xfrm>
          <a:custGeom>
            <a:avLst/>
            <a:gdLst>
              <a:gd name="connsiteX0" fmla="*/ 61439 w 3725838"/>
              <a:gd name="connsiteY0" fmla="*/ 0 h 6523629"/>
              <a:gd name="connsiteX1" fmla="*/ 3664399 w 3725838"/>
              <a:gd name="connsiteY1" fmla="*/ 0 h 6523629"/>
              <a:gd name="connsiteX2" fmla="*/ 3725838 w 3725838"/>
              <a:gd name="connsiteY2" fmla="*/ 61439 h 6523629"/>
              <a:gd name="connsiteX3" fmla="*/ 3725838 w 3725838"/>
              <a:gd name="connsiteY3" fmla="*/ 6462190 h 6523629"/>
              <a:gd name="connsiteX4" fmla="*/ 3664399 w 3725838"/>
              <a:gd name="connsiteY4" fmla="*/ 6523629 h 6523629"/>
              <a:gd name="connsiteX5" fmla="*/ 61439 w 3725838"/>
              <a:gd name="connsiteY5" fmla="*/ 6523629 h 6523629"/>
              <a:gd name="connsiteX6" fmla="*/ 0 w 3725838"/>
              <a:gd name="connsiteY6" fmla="*/ 6462190 h 6523629"/>
              <a:gd name="connsiteX7" fmla="*/ 0 w 3725838"/>
              <a:gd name="connsiteY7" fmla="*/ 61439 h 6523629"/>
              <a:gd name="connsiteX8" fmla="*/ 61439 w 3725838"/>
              <a:gd name="connsiteY8" fmla="*/ 0 h 6523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25838" h="6523629">
                <a:moveTo>
                  <a:pt x="61439" y="0"/>
                </a:moveTo>
                <a:lnTo>
                  <a:pt x="3664399" y="0"/>
                </a:lnTo>
                <a:cubicBezTo>
                  <a:pt x="3698331" y="0"/>
                  <a:pt x="3725838" y="27507"/>
                  <a:pt x="3725838" y="61439"/>
                </a:cubicBezTo>
                <a:lnTo>
                  <a:pt x="3725838" y="6462190"/>
                </a:lnTo>
                <a:cubicBezTo>
                  <a:pt x="3725838" y="6496122"/>
                  <a:pt x="3698331" y="6523629"/>
                  <a:pt x="3664399" y="6523629"/>
                </a:cubicBezTo>
                <a:lnTo>
                  <a:pt x="61439" y="6523629"/>
                </a:lnTo>
                <a:cubicBezTo>
                  <a:pt x="27507" y="6523629"/>
                  <a:pt x="0" y="6496122"/>
                  <a:pt x="0" y="6462190"/>
                </a:cubicBezTo>
                <a:lnTo>
                  <a:pt x="0" y="61439"/>
                </a:lnTo>
                <a:cubicBezTo>
                  <a:pt x="0" y="27507"/>
                  <a:pt x="27507" y="0"/>
                  <a:pt x="61439" y="0"/>
                </a:cubicBezTo>
                <a:close/>
              </a:path>
            </a:pathLst>
          </a:custGeom>
          <a:solidFill>
            <a:schemeClr val="bg1">
              <a:lumMod val="90000"/>
            </a:schemeClr>
          </a:solidFill>
          <a:ln>
            <a:noFill/>
          </a:ln>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en-US" dirty="0"/>
          </a:p>
        </p:txBody>
      </p:sp>
      <p:sp>
        <p:nvSpPr>
          <p:cNvPr id="20" name="Picture Placeholder 19"/>
          <p:cNvSpPr>
            <a:spLocks noGrp="1"/>
          </p:cNvSpPr>
          <p:nvPr>
            <p:ph type="pic" sz="quarter" idx="29"/>
          </p:nvPr>
        </p:nvSpPr>
        <p:spPr>
          <a:xfrm>
            <a:off x="3643585" y="4222956"/>
            <a:ext cx="3777521" cy="6580681"/>
          </a:xfrm>
          <a:custGeom>
            <a:avLst/>
            <a:gdLst>
              <a:gd name="connsiteX0" fmla="*/ 61439 w 3725838"/>
              <a:gd name="connsiteY0" fmla="*/ 0 h 6523629"/>
              <a:gd name="connsiteX1" fmla="*/ 3664399 w 3725838"/>
              <a:gd name="connsiteY1" fmla="*/ 0 h 6523629"/>
              <a:gd name="connsiteX2" fmla="*/ 3725838 w 3725838"/>
              <a:gd name="connsiteY2" fmla="*/ 61439 h 6523629"/>
              <a:gd name="connsiteX3" fmla="*/ 3725838 w 3725838"/>
              <a:gd name="connsiteY3" fmla="*/ 6462190 h 6523629"/>
              <a:gd name="connsiteX4" fmla="*/ 3664399 w 3725838"/>
              <a:gd name="connsiteY4" fmla="*/ 6523629 h 6523629"/>
              <a:gd name="connsiteX5" fmla="*/ 61439 w 3725838"/>
              <a:gd name="connsiteY5" fmla="*/ 6523629 h 6523629"/>
              <a:gd name="connsiteX6" fmla="*/ 0 w 3725838"/>
              <a:gd name="connsiteY6" fmla="*/ 6462190 h 6523629"/>
              <a:gd name="connsiteX7" fmla="*/ 0 w 3725838"/>
              <a:gd name="connsiteY7" fmla="*/ 61439 h 6523629"/>
              <a:gd name="connsiteX8" fmla="*/ 61439 w 3725838"/>
              <a:gd name="connsiteY8" fmla="*/ 0 h 6523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25838" h="6523629">
                <a:moveTo>
                  <a:pt x="61439" y="0"/>
                </a:moveTo>
                <a:lnTo>
                  <a:pt x="3664399" y="0"/>
                </a:lnTo>
                <a:cubicBezTo>
                  <a:pt x="3698331" y="0"/>
                  <a:pt x="3725838" y="27507"/>
                  <a:pt x="3725838" y="61439"/>
                </a:cubicBezTo>
                <a:lnTo>
                  <a:pt x="3725838" y="6462190"/>
                </a:lnTo>
                <a:cubicBezTo>
                  <a:pt x="3725838" y="6496122"/>
                  <a:pt x="3698331" y="6523629"/>
                  <a:pt x="3664399" y="6523629"/>
                </a:cubicBezTo>
                <a:lnTo>
                  <a:pt x="61439" y="6523629"/>
                </a:lnTo>
                <a:cubicBezTo>
                  <a:pt x="27507" y="6523629"/>
                  <a:pt x="0" y="6496122"/>
                  <a:pt x="0" y="6462190"/>
                </a:cubicBezTo>
                <a:lnTo>
                  <a:pt x="0" y="61439"/>
                </a:lnTo>
                <a:cubicBezTo>
                  <a:pt x="0" y="27507"/>
                  <a:pt x="27507" y="0"/>
                  <a:pt x="61439" y="0"/>
                </a:cubicBezTo>
                <a:close/>
              </a:path>
            </a:pathLst>
          </a:custGeom>
          <a:solidFill>
            <a:schemeClr val="bg1">
              <a:lumMod val="90000"/>
            </a:schemeClr>
          </a:solidFill>
          <a:ln>
            <a:noFill/>
          </a:ln>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en-US" dirty="0"/>
          </a:p>
        </p:txBody>
      </p:sp>
    </p:spTree>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1">
    <p:spTree>
      <p:nvGrpSpPr>
        <p:cNvPr id="1" name=""/>
        <p:cNvGrpSpPr/>
        <p:nvPr/>
      </p:nvGrpSpPr>
      <p:grpSpPr>
        <a:xfrm>
          <a:off x="0" y="0"/>
          <a:ext cx="0" cy="0"/>
          <a:chOff x="0" y="0"/>
          <a:chExt cx="0" cy="0"/>
        </a:xfrm>
      </p:grpSpPr>
      <p:sp>
        <p:nvSpPr>
          <p:cNvPr id="6" name="Picture Placeholder 3">
            <a:extLst>
              <a:ext uri="{FF2B5EF4-FFF2-40B4-BE49-F238E27FC236}">
                <a16:creationId xmlns:a16="http://schemas.microsoft.com/office/drawing/2014/main" id="{5DC5C121-01C1-1D40-A129-6B11DA116869}"/>
              </a:ext>
            </a:extLst>
          </p:cNvPr>
          <p:cNvSpPr>
            <a:spLocks noGrp="1" noChangeAspect="1"/>
          </p:cNvSpPr>
          <p:nvPr>
            <p:ph type="pic" sz="quarter" idx="16"/>
          </p:nvPr>
        </p:nvSpPr>
        <p:spPr>
          <a:xfrm>
            <a:off x="10327461" y="-2605"/>
            <a:ext cx="6057456" cy="6471138"/>
          </a:xfrm>
          <a:prstGeom prst="rect">
            <a:avLst/>
          </a:prstGeom>
          <a:solidFill>
            <a:schemeClr val="bg1">
              <a:lumMod val="90000"/>
            </a:schemeClr>
          </a:solidFill>
          <a:ln>
            <a:noFill/>
          </a:ln>
        </p:spPr>
        <p:txBody>
          <a:bodyPr>
            <a:normAutofit/>
          </a:bodyPr>
          <a:lstStyle>
            <a:lvl1pPr marL="0" indent="0">
              <a:buNone/>
              <a:defRPr sz="2000" b="0" i="0">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en-US" dirty="0"/>
          </a:p>
        </p:txBody>
      </p:sp>
      <p:sp>
        <p:nvSpPr>
          <p:cNvPr id="7" name="Picture Placeholder 3">
            <a:extLst>
              <a:ext uri="{FF2B5EF4-FFF2-40B4-BE49-F238E27FC236}">
                <a16:creationId xmlns:a16="http://schemas.microsoft.com/office/drawing/2014/main" id="{97AE3A59-E508-7C44-87EF-0703DA0FD964}"/>
              </a:ext>
            </a:extLst>
          </p:cNvPr>
          <p:cNvSpPr>
            <a:spLocks noGrp="1" noChangeAspect="1"/>
          </p:cNvSpPr>
          <p:nvPr>
            <p:ph type="pic" sz="quarter" idx="17"/>
          </p:nvPr>
        </p:nvSpPr>
        <p:spPr>
          <a:xfrm>
            <a:off x="10327461" y="7242256"/>
            <a:ext cx="6057456" cy="6471138"/>
          </a:xfrm>
          <a:prstGeom prst="rect">
            <a:avLst/>
          </a:prstGeom>
          <a:solidFill>
            <a:schemeClr val="bg1">
              <a:lumMod val="90000"/>
            </a:schemeClr>
          </a:solidFill>
          <a:ln>
            <a:noFill/>
          </a:ln>
        </p:spPr>
        <p:txBody>
          <a:bodyPr>
            <a:normAutofit/>
          </a:bodyPr>
          <a:lstStyle>
            <a:lvl1pPr marL="0" indent="0">
              <a:buNone/>
              <a:defRPr sz="2000" b="0" i="0">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en-US" dirty="0"/>
          </a:p>
        </p:txBody>
      </p:sp>
      <p:sp>
        <p:nvSpPr>
          <p:cNvPr id="11" name="Picture Placeholder 3">
            <a:extLst>
              <a:ext uri="{FF2B5EF4-FFF2-40B4-BE49-F238E27FC236}">
                <a16:creationId xmlns:a16="http://schemas.microsoft.com/office/drawing/2014/main" id="{F30A110A-6B7A-BF4F-BA00-04A5912A9CBA}"/>
              </a:ext>
            </a:extLst>
          </p:cNvPr>
          <p:cNvSpPr>
            <a:spLocks noGrp="1" noChangeAspect="1"/>
          </p:cNvSpPr>
          <p:nvPr>
            <p:ph type="pic" sz="quarter" idx="18"/>
          </p:nvPr>
        </p:nvSpPr>
        <p:spPr>
          <a:xfrm>
            <a:off x="1520825" y="1"/>
            <a:ext cx="6057456" cy="6471138"/>
          </a:xfrm>
          <a:prstGeom prst="rect">
            <a:avLst/>
          </a:prstGeom>
          <a:solidFill>
            <a:schemeClr val="bg1">
              <a:lumMod val="90000"/>
            </a:schemeClr>
          </a:solidFill>
          <a:ln>
            <a:noFill/>
          </a:ln>
        </p:spPr>
        <p:txBody>
          <a:bodyPr>
            <a:normAutofit/>
          </a:bodyPr>
          <a:lstStyle>
            <a:lvl1pPr marL="0" indent="0">
              <a:buNone/>
              <a:defRPr sz="2000" b="0" i="0">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en-US" dirty="0"/>
          </a:p>
        </p:txBody>
      </p:sp>
      <p:sp>
        <p:nvSpPr>
          <p:cNvPr id="12" name="Picture Placeholder 3">
            <a:extLst>
              <a:ext uri="{FF2B5EF4-FFF2-40B4-BE49-F238E27FC236}">
                <a16:creationId xmlns:a16="http://schemas.microsoft.com/office/drawing/2014/main" id="{D039E5F4-2159-E148-98C3-F5405D8041B8}"/>
              </a:ext>
            </a:extLst>
          </p:cNvPr>
          <p:cNvSpPr>
            <a:spLocks noGrp="1" noChangeAspect="1"/>
          </p:cNvSpPr>
          <p:nvPr>
            <p:ph type="pic" sz="quarter" idx="19"/>
          </p:nvPr>
        </p:nvSpPr>
        <p:spPr>
          <a:xfrm>
            <a:off x="1520825" y="7244862"/>
            <a:ext cx="6057456" cy="6471138"/>
          </a:xfrm>
          <a:prstGeom prst="rect">
            <a:avLst/>
          </a:prstGeom>
          <a:solidFill>
            <a:schemeClr val="bg1">
              <a:lumMod val="90000"/>
            </a:schemeClr>
          </a:solidFill>
          <a:ln>
            <a:noFill/>
          </a:ln>
        </p:spPr>
        <p:txBody>
          <a:bodyPr>
            <a:normAutofit/>
          </a:bodyPr>
          <a:lstStyle>
            <a:lvl1pPr marL="0" indent="0">
              <a:buNone/>
              <a:defRPr sz="2000" b="0" i="0">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en-US" dirty="0"/>
          </a:p>
        </p:txBody>
      </p:sp>
    </p:spTree>
    <p:extLst/>
  </p:cSld>
  <p:clrMapOvr>
    <a:masterClrMapping/>
  </p:clrMapOvr>
  <p:transition/>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 2">
    <p:spTree>
      <p:nvGrpSpPr>
        <p:cNvPr id="1" name=""/>
        <p:cNvGrpSpPr/>
        <p:nvPr/>
      </p:nvGrpSpPr>
      <p:grpSpPr>
        <a:xfrm>
          <a:off x="0" y="0"/>
          <a:ext cx="0" cy="0"/>
          <a:chOff x="0" y="0"/>
          <a:chExt cx="0" cy="0"/>
        </a:xfrm>
      </p:grpSpPr>
      <p:sp>
        <p:nvSpPr>
          <p:cNvPr id="19" name="Picture Placeholder 3"/>
          <p:cNvSpPr>
            <a:spLocks noGrp="1" noChangeAspect="1"/>
          </p:cNvSpPr>
          <p:nvPr>
            <p:ph type="pic" sz="quarter" idx="15"/>
          </p:nvPr>
        </p:nvSpPr>
        <p:spPr>
          <a:xfrm>
            <a:off x="1520825" y="2668945"/>
            <a:ext cx="7012525" cy="8378110"/>
          </a:xfrm>
          <a:prstGeom prst="rect">
            <a:avLst/>
          </a:prstGeom>
          <a:solidFill>
            <a:schemeClr val="bg1">
              <a:lumMod val="90000"/>
            </a:schemeClr>
          </a:solidFill>
          <a:ln>
            <a:noFill/>
          </a:ln>
        </p:spPr>
        <p:txBody>
          <a:bodyPr>
            <a:normAutofit/>
          </a:bodyPr>
          <a:lstStyle>
            <a:lvl1pPr marL="0" indent="0">
              <a:buNone/>
              <a:defRPr sz="2000" b="0" i="0">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en-US" dirty="0"/>
          </a:p>
        </p:txBody>
      </p:sp>
      <p:sp>
        <p:nvSpPr>
          <p:cNvPr id="6" name="Picture Placeholder 3">
            <a:extLst>
              <a:ext uri="{FF2B5EF4-FFF2-40B4-BE49-F238E27FC236}">
                <a16:creationId xmlns:a16="http://schemas.microsoft.com/office/drawing/2014/main" id="{85A1FACE-F275-CA42-9273-256A6C5EB17F}"/>
              </a:ext>
            </a:extLst>
          </p:cNvPr>
          <p:cNvSpPr>
            <a:spLocks noGrp="1" noChangeAspect="1"/>
          </p:cNvSpPr>
          <p:nvPr>
            <p:ph type="pic" sz="quarter" idx="16"/>
          </p:nvPr>
        </p:nvSpPr>
        <p:spPr>
          <a:xfrm>
            <a:off x="9480795" y="1"/>
            <a:ext cx="6057456" cy="6471138"/>
          </a:xfrm>
          <a:prstGeom prst="rect">
            <a:avLst/>
          </a:prstGeom>
          <a:solidFill>
            <a:schemeClr val="bg1">
              <a:lumMod val="90000"/>
            </a:schemeClr>
          </a:solidFill>
          <a:ln>
            <a:noFill/>
          </a:ln>
        </p:spPr>
        <p:txBody>
          <a:bodyPr>
            <a:normAutofit/>
          </a:bodyPr>
          <a:lstStyle>
            <a:lvl1pPr marL="0" indent="0">
              <a:buNone/>
              <a:defRPr sz="2000" b="0" i="0">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en-US" dirty="0"/>
          </a:p>
        </p:txBody>
      </p:sp>
      <p:sp>
        <p:nvSpPr>
          <p:cNvPr id="7" name="Picture Placeholder 3">
            <a:extLst>
              <a:ext uri="{FF2B5EF4-FFF2-40B4-BE49-F238E27FC236}">
                <a16:creationId xmlns:a16="http://schemas.microsoft.com/office/drawing/2014/main" id="{04CE6B66-2B65-B24B-BEA8-34D977927FBF}"/>
              </a:ext>
            </a:extLst>
          </p:cNvPr>
          <p:cNvSpPr>
            <a:spLocks noGrp="1" noChangeAspect="1"/>
          </p:cNvSpPr>
          <p:nvPr>
            <p:ph type="pic" sz="quarter" idx="17"/>
          </p:nvPr>
        </p:nvSpPr>
        <p:spPr>
          <a:xfrm>
            <a:off x="9480795" y="7244862"/>
            <a:ext cx="6057456" cy="6471138"/>
          </a:xfrm>
          <a:prstGeom prst="rect">
            <a:avLst/>
          </a:prstGeom>
          <a:solidFill>
            <a:schemeClr val="bg1">
              <a:lumMod val="90000"/>
            </a:schemeClr>
          </a:solidFill>
          <a:ln>
            <a:noFill/>
          </a:ln>
        </p:spPr>
        <p:txBody>
          <a:bodyPr>
            <a:normAutofit/>
          </a:bodyPr>
          <a:lstStyle>
            <a:lvl1pPr marL="0" indent="0">
              <a:buNone/>
              <a:defRPr sz="2000" b="0" i="0">
                <a:latin typeface="Source Sans Pro Light" panose="020B0403030403020204" pitchFamily="34" charset="0"/>
                <a:ea typeface="Noto Sans Light" panose="020B0402040504020204" pitchFamily="34" charset="0"/>
                <a:cs typeface="Noto Sans Light" panose="020B0402040504020204" pitchFamily="34" charset="0"/>
              </a:defRPr>
            </a:lvl1pPr>
          </a:lstStyle>
          <a:p>
            <a:endParaRPr lang="en-US" dirty="0"/>
          </a:p>
        </p:txBody>
      </p:sp>
    </p:spTree>
    <p:extLst/>
  </p:cSld>
  <p:clrMapOvr>
    <a:masterClrMapping/>
  </p:clrMapOvr>
  <p:transition/>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675964" y="3651250"/>
            <a:ext cx="21025723" cy="8702676"/>
          </a:xfrm>
          <a:prstGeom prst="rect">
            <a:avLst/>
          </a:prstGeom>
        </p:spPr>
        <p:txBody>
          <a:bodyPr vert="horz" lIns="182843" tIns="91422" rIns="182843" bIns="91422"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3">
            <a:extLst>
              <a:ext uri="{FF2B5EF4-FFF2-40B4-BE49-F238E27FC236}">
                <a16:creationId xmlns:a16="http://schemas.microsoft.com/office/drawing/2014/main" id="{2C069983-2BB3-1644-B6F9-EE0C65E42421}"/>
              </a:ext>
            </a:extLst>
          </p:cNvPr>
          <p:cNvSpPr>
            <a:spLocks noChangeAspect="1"/>
          </p:cNvSpPr>
          <p:nvPr userDrawn="1"/>
        </p:nvSpPr>
        <p:spPr>
          <a:xfrm>
            <a:off x="22491065" y="12588240"/>
            <a:ext cx="365760" cy="3657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fld id="{B6811B87-26D0-644B-A7E3-0A3AD01E620B}" type="slidenum">
              <a:rPr lang="en-US" sz="2000" b="0" i="0" smtClean="0">
                <a:latin typeface="Source Sans Pro Light" panose="020B0403030403020204" pitchFamily="34" charset="0"/>
                <a:ea typeface="Source Sans Pro Light" panose="020B0403030403020204" pitchFamily="34" charset="0"/>
              </a:rPr>
              <a:t>‹#›</a:t>
            </a:fld>
            <a:endParaRPr lang="en-US" sz="2000" b="0" i="0" dirty="0">
              <a:latin typeface="Source Sans Pro Light" panose="020B0403030403020204" pitchFamily="34" charset="0"/>
              <a:ea typeface="Source Sans Pro Light" panose="020B0403030403020204" pitchFamily="34" charset="0"/>
            </a:endParaRPr>
          </a:p>
        </p:txBody>
      </p:sp>
    </p:spTree>
    <p:extLst>
      <p:ext uri="{BB962C8B-B14F-4D97-AF65-F5344CB8AC3E}">
        <p14:creationId xmlns:p14="http://schemas.microsoft.com/office/powerpoint/2010/main" val="1422848046"/>
      </p:ext>
    </p:extLst>
  </p:cSld>
  <p:clrMap bg1="lt1" tx1="dk1" bg2="lt2" tx2="dk2" accent1="accent1" accent2="accent2" accent3="accent3" accent4="accent4" accent5="accent5" accent6="accent6" hlink="hlink" folHlink="folHlink"/>
  <p:sldLayoutIdLst>
    <p:sldLayoutId id="2147484018" r:id="rId1"/>
    <p:sldLayoutId id="2147484041" r:id="rId2"/>
    <p:sldLayoutId id="2147484021" r:id="rId3"/>
    <p:sldLayoutId id="2147484022" r:id="rId4"/>
    <p:sldLayoutId id="2147484023" r:id="rId5"/>
    <p:sldLayoutId id="2147484024" r:id="rId6"/>
    <p:sldLayoutId id="2147484028" r:id="rId7"/>
    <p:sldLayoutId id="2147484012" r:id="rId8"/>
    <p:sldLayoutId id="2147484013" r:id="rId9"/>
    <p:sldLayoutId id="2147484014" r:id="rId10"/>
    <p:sldLayoutId id="2147484015" r:id="rId11"/>
    <p:sldLayoutId id="2147484040" r:id="rId12"/>
    <p:sldLayoutId id="2147484032" r:id="rId13"/>
    <p:sldLayoutId id="2147484034" r:id="rId14"/>
    <p:sldLayoutId id="2147484035" r:id="rId15"/>
    <p:sldLayoutId id="2147484038" r:id="rId16"/>
    <p:sldLayoutId id="2147484042" r:id="rId17"/>
    <p:sldLayoutId id="2147484043" r:id="rId18"/>
    <p:sldLayoutId id="2147484044" r:id="rId19"/>
    <p:sldLayoutId id="2147484050" r:id="rId20"/>
    <p:sldLayoutId id="2147484051" r:id="rId21"/>
    <p:sldLayoutId id="2147484045" r:id="rId22"/>
    <p:sldLayoutId id="2147484046" r:id="rId23"/>
    <p:sldLayoutId id="2147484047" r:id="rId24"/>
    <p:sldLayoutId id="2147484048" r:id="rId25"/>
    <p:sldLayoutId id="2147484049" r:id="rId26"/>
    <p:sldLayoutId id="2147484052" r:id="rId27"/>
    <p:sldLayoutId id="2147484053" r:id="rId28"/>
  </p:sldLayoutIdLst>
  <p:hf sldNum="0" hdr="0" ftr="0" dt="0"/>
  <p:txStyles>
    <p:titleStyle>
      <a:lvl1pPr algn="l" defTabSz="1828434" rtl="0" eaLnBrk="1" latinLnBrk="0" hangingPunct="1">
        <a:lnSpc>
          <a:spcPct val="90000"/>
        </a:lnSpc>
        <a:spcBef>
          <a:spcPct val="0"/>
        </a:spcBef>
        <a:buNone/>
        <a:defRPr lang="en-US" sz="6000" b="1" i="0" kern="1200">
          <a:solidFill>
            <a:schemeClr val="tx1"/>
          </a:solidFill>
          <a:latin typeface="Roboto Slab" pitchFamily="2" charset="0"/>
          <a:ea typeface="Noto Sans Light" panose="020B0402040504020204" pitchFamily="34" charset="0"/>
          <a:cs typeface="Lato" panose="020F0502020204030203" pitchFamily="34" charset="0"/>
        </a:defRPr>
      </a:lvl1pPr>
    </p:titleStyle>
    <p:bodyStyle>
      <a:lvl1pPr marL="457109" indent="-457109" algn="l" defTabSz="1828434" rtl="0" eaLnBrk="1" latinLnBrk="0" hangingPunct="1">
        <a:lnSpc>
          <a:spcPct val="90000"/>
        </a:lnSpc>
        <a:spcBef>
          <a:spcPts val="2000"/>
        </a:spcBef>
        <a:buFont typeface="Arial" panose="020B0604020202020204" pitchFamily="34" charset="0"/>
        <a:buChar char="•"/>
        <a:defRPr lang="en-US" sz="4800" b="0" i="0" kern="1200" dirty="0" smtClean="0">
          <a:solidFill>
            <a:schemeClr val="tx2"/>
          </a:solidFill>
          <a:effectLst/>
          <a:latin typeface="Source Sans Pro Light" panose="020B0403030403020204" pitchFamily="34" charset="0"/>
          <a:ea typeface="Noto Sans Light" panose="020B0402040504020204" pitchFamily="34" charset="0"/>
          <a:cs typeface="Noto Sans Light" panose="020B0402040504020204" pitchFamily="34"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b="0" i="0" kern="1200" dirty="0" smtClean="0">
          <a:solidFill>
            <a:schemeClr val="tx2"/>
          </a:solidFill>
          <a:effectLst/>
          <a:latin typeface="Source Sans Pro Light" panose="020B0403030403020204" pitchFamily="34" charset="0"/>
          <a:ea typeface="Noto Sans Light" panose="020B0402040504020204" pitchFamily="34" charset="0"/>
          <a:cs typeface="Noto Sans Light" panose="020B0402040504020204" pitchFamily="34"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b="0" i="0" kern="1200" dirty="0" smtClean="0">
          <a:solidFill>
            <a:schemeClr val="tx2"/>
          </a:solidFill>
          <a:effectLst/>
          <a:latin typeface="Source Sans Pro Light" panose="020B0403030403020204" pitchFamily="34" charset="0"/>
          <a:ea typeface="Noto Sans Light" panose="020B0402040504020204" pitchFamily="34" charset="0"/>
          <a:cs typeface="Noto Sans Light" panose="020B0402040504020204" pitchFamily="34"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b="0" i="0" kern="1200" dirty="0" smtClean="0">
          <a:solidFill>
            <a:schemeClr val="tx2"/>
          </a:solidFill>
          <a:effectLst/>
          <a:latin typeface="Source Sans Pro Light" panose="020B0403030403020204" pitchFamily="34" charset="0"/>
          <a:ea typeface="Noto Sans Light" panose="020B0402040504020204" pitchFamily="34" charset="0"/>
          <a:cs typeface="Noto Sans Light" panose="020B0402040504020204" pitchFamily="34"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b="0" i="0" kern="1200" dirty="0">
          <a:solidFill>
            <a:schemeClr val="tx2"/>
          </a:solidFill>
          <a:effectLst/>
          <a:latin typeface="Source Sans Pro Light" panose="020B0403030403020204" pitchFamily="34" charset="0"/>
          <a:ea typeface="Noto Sans Light" panose="020B0402040504020204" pitchFamily="34" charset="0"/>
          <a:cs typeface="Noto Sans Light" panose="020B0402040504020204" pitchFamily="34"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1.xml"/><Relationship Id="rId1" Type="http://schemas.openxmlformats.org/officeDocument/2006/relationships/slideLayout" Target="../slideLayouts/slideLayout1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6024505" y="11295359"/>
            <a:ext cx="6832320" cy="646331"/>
          </a:xfrm>
          <a:prstGeom prst="rect">
            <a:avLst/>
          </a:prstGeom>
          <a:noFill/>
        </p:spPr>
        <p:txBody>
          <a:bodyPr wrap="none" rtlCol="0" anchor="ctr" anchorCtr="0">
            <a:spAutoFit/>
          </a:bodyPr>
          <a:lstStyle/>
          <a:p>
            <a:pPr algn="r"/>
            <a:r>
              <a:rPr lang="en-US" spc="600" dirty="0">
                <a:latin typeface="Source Sans Pro Light" panose="020B0403030403020204" pitchFamily="34" charset="0"/>
                <a:ea typeface="Source Sans Pro Light" panose="020B0403030403020204" pitchFamily="34" charset="0"/>
                <a:cs typeface="Lato Light" panose="020F0502020204030203" pitchFamily="34" charset="0"/>
              </a:rPr>
              <a:t>PRESENTATION TEMPLATE</a:t>
            </a:r>
          </a:p>
        </p:txBody>
      </p:sp>
      <p:sp>
        <p:nvSpPr>
          <p:cNvPr id="7" name="TextBox 6"/>
          <p:cNvSpPr txBox="1"/>
          <p:nvPr/>
        </p:nvSpPr>
        <p:spPr>
          <a:xfrm>
            <a:off x="14134257" y="8523326"/>
            <a:ext cx="8387232" cy="2677656"/>
          </a:xfrm>
          <a:prstGeom prst="rect">
            <a:avLst/>
          </a:prstGeom>
          <a:noFill/>
        </p:spPr>
        <p:txBody>
          <a:bodyPr wrap="none" rtlCol="0">
            <a:spAutoFit/>
          </a:bodyPr>
          <a:lstStyle/>
          <a:p>
            <a:pPr algn="r"/>
            <a:r>
              <a:rPr lang="en-US" sz="16800" b="1" spc="600" dirty="0">
                <a:solidFill>
                  <a:schemeClr val="accent1">
                    <a:lumMod val="75000"/>
                  </a:schemeClr>
                </a:solidFill>
                <a:latin typeface="Source Sans Pro" panose="020B0503030403020204" pitchFamily="34" charset="0"/>
                <a:ea typeface="Source Sans Pro" panose="020B0503030403020204" pitchFamily="34" charset="0"/>
                <a:cs typeface="Lato" panose="020F0502020204030203" pitchFamily="34" charset="0"/>
              </a:rPr>
              <a:t>GARNET</a:t>
            </a:r>
          </a:p>
        </p:txBody>
      </p:sp>
      <p:sp>
        <p:nvSpPr>
          <p:cNvPr id="12" name="Freeform 11">
            <a:extLst>
              <a:ext uri="{FF2B5EF4-FFF2-40B4-BE49-F238E27FC236}">
                <a16:creationId xmlns:a16="http://schemas.microsoft.com/office/drawing/2014/main" id="{A609D98F-5ED5-9B43-9D5B-D08EEBF03C3E}"/>
              </a:ext>
            </a:extLst>
          </p:cNvPr>
          <p:cNvSpPr/>
          <p:nvPr/>
        </p:nvSpPr>
        <p:spPr>
          <a:xfrm>
            <a:off x="20576051" y="8105783"/>
            <a:ext cx="2580617" cy="2285126"/>
          </a:xfrm>
          <a:custGeom>
            <a:avLst/>
            <a:gdLst>
              <a:gd name="connsiteX0" fmla="*/ 0 w 2974008"/>
              <a:gd name="connsiteY0" fmla="*/ 0 h 2633472"/>
              <a:gd name="connsiteX1" fmla="*/ 2974008 w 2974008"/>
              <a:gd name="connsiteY1" fmla="*/ 0 h 2633472"/>
              <a:gd name="connsiteX2" fmla="*/ 2974008 w 2974008"/>
              <a:gd name="connsiteY2" fmla="*/ 2633472 h 2633472"/>
              <a:gd name="connsiteX3" fmla="*/ 2642516 w 2974008"/>
              <a:gd name="connsiteY3" fmla="*/ 2633472 h 2633472"/>
              <a:gd name="connsiteX4" fmla="*/ 2642516 w 2974008"/>
              <a:gd name="connsiteY4" fmla="*/ 331492 h 2633472"/>
              <a:gd name="connsiteX5" fmla="*/ 0 w 2974008"/>
              <a:gd name="connsiteY5" fmla="*/ 331492 h 263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74008" h="2633472">
                <a:moveTo>
                  <a:pt x="0" y="0"/>
                </a:moveTo>
                <a:lnTo>
                  <a:pt x="2974008" y="0"/>
                </a:lnTo>
                <a:lnTo>
                  <a:pt x="2974008" y="2633472"/>
                </a:lnTo>
                <a:lnTo>
                  <a:pt x="2642516" y="2633472"/>
                </a:lnTo>
                <a:lnTo>
                  <a:pt x="2642516" y="331492"/>
                </a:lnTo>
                <a:lnTo>
                  <a:pt x="0" y="33149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Source Sans Pro" panose="020B0503030403020204" pitchFamily="34" charset="0"/>
            </a:endParaRPr>
          </a:p>
        </p:txBody>
      </p:sp>
      <p:sp>
        <p:nvSpPr>
          <p:cNvPr id="21" name="Pentagon 20">
            <a:extLst>
              <a:ext uri="{FF2B5EF4-FFF2-40B4-BE49-F238E27FC236}">
                <a16:creationId xmlns:a16="http://schemas.microsoft.com/office/drawing/2014/main" id="{354F5E48-86B4-CD40-B298-6EFEDE3A47FE}"/>
              </a:ext>
            </a:extLst>
          </p:cNvPr>
          <p:cNvSpPr/>
          <p:nvPr/>
        </p:nvSpPr>
        <p:spPr>
          <a:xfrm rot="5400000">
            <a:off x="890746" y="1059974"/>
            <a:ext cx="5212080" cy="3092133"/>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457200" rtlCol="0" anchor="ctr"/>
          <a:lstStyle/>
          <a:p>
            <a:endParaRPr lang="en-US" sz="11500" b="1" dirty="0">
              <a:solidFill>
                <a:schemeClr val="bg1"/>
              </a:solidFill>
              <a:latin typeface="Source Sans Pro" panose="020B0503030403020204" pitchFamily="34" charset="0"/>
              <a:ea typeface="Source Sans Pro" panose="020B0503030403020204" pitchFamily="34" charset="0"/>
            </a:endParaRPr>
          </a:p>
        </p:txBody>
      </p:sp>
      <p:sp>
        <p:nvSpPr>
          <p:cNvPr id="2" name="Rectangle 1">
            <a:extLst>
              <a:ext uri="{FF2B5EF4-FFF2-40B4-BE49-F238E27FC236}">
                <a16:creationId xmlns:a16="http://schemas.microsoft.com/office/drawing/2014/main" id="{B08122C6-01E0-634D-B2E7-CF86F5837EAD}"/>
              </a:ext>
            </a:extLst>
          </p:cNvPr>
          <p:cNvSpPr/>
          <p:nvPr/>
        </p:nvSpPr>
        <p:spPr>
          <a:xfrm rot="16200000">
            <a:off x="1775372" y="1047989"/>
            <a:ext cx="3300905" cy="186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ctr"/>
            <a:r>
              <a:rPr lang="en-US" sz="11500" b="1" dirty="0">
                <a:solidFill>
                  <a:schemeClr val="bg1"/>
                </a:solidFill>
                <a:latin typeface="Source Sans Pro" panose="020B0503030403020204" pitchFamily="34" charset="0"/>
                <a:ea typeface="Source Sans Pro" panose="020B0503030403020204" pitchFamily="34" charset="0"/>
              </a:rPr>
              <a:t>2019</a:t>
            </a:r>
          </a:p>
        </p:txBody>
      </p:sp>
      <p:sp>
        <p:nvSpPr>
          <p:cNvPr id="4" name="Picture Placeholder 3">
            <a:extLst>
              <a:ext uri="{FF2B5EF4-FFF2-40B4-BE49-F238E27FC236}">
                <a16:creationId xmlns:a16="http://schemas.microsoft.com/office/drawing/2014/main" id="{93962DA1-5CF6-9147-9972-45CCEAD3D53A}"/>
              </a:ext>
            </a:extLst>
          </p:cNvPr>
          <p:cNvSpPr>
            <a:spLocks noGrp="1"/>
          </p:cNvSpPr>
          <p:nvPr>
            <p:ph type="pic" sz="quarter" idx="17"/>
          </p:nvPr>
        </p:nvSpPr>
        <p:spPr/>
      </p:sp>
    </p:spTree>
    <p:extLst>
      <p:ext uri="{BB962C8B-B14F-4D97-AF65-F5344CB8AC3E}">
        <p14:creationId xmlns:p14="http://schemas.microsoft.com/office/powerpoint/2010/main" val="208141397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B5A3B414-0A8D-5349-B9BC-C0080815F628}"/>
              </a:ext>
            </a:extLst>
          </p:cNvPr>
          <p:cNvSpPr>
            <a:spLocks noGrp="1"/>
          </p:cNvSpPr>
          <p:nvPr>
            <p:ph type="pic" sz="quarter" idx="15"/>
          </p:nvPr>
        </p:nvSpPr>
        <p:spPr/>
      </p:sp>
      <p:sp>
        <p:nvSpPr>
          <p:cNvPr id="5" name="Rectangle 4">
            <a:extLst>
              <a:ext uri="{FF2B5EF4-FFF2-40B4-BE49-F238E27FC236}">
                <a16:creationId xmlns:a16="http://schemas.microsoft.com/office/drawing/2014/main" id="{B2B93F64-919B-8242-8E5D-3B76FF625421}"/>
              </a:ext>
            </a:extLst>
          </p:cNvPr>
          <p:cNvSpPr/>
          <p:nvPr/>
        </p:nvSpPr>
        <p:spPr>
          <a:xfrm>
            <a:off x="0" y="0"/>
            <a:ext cx="24377650" cy="13716000"/>
          </a:xfrm>
          <a:prstGeom prst="rect">
            <a:avLst/>
          </a:prstGeom>
          <a:solidFill>
            <a:schemeClr val="accent6">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10" name="TextBox 9"/>
          <p:cNvSpPr txBox="1"/>
          <p:nvPr/>
        </p:nvSpPr>
        <p:spPr>
          <a:xfrm>
            <a:off x="1520825" y="3465501"/>
            <a:ext cx="21335999" cy="6784999"/>
          </a:xfrm>
          <a:prstGeom prst="rect">
            <a:avLst/>
          </a:prstGeom>
          <a:noFill/>
        </p:spPr>
        <p:txBody>
          <a:bodyPr wrap="square" rtlCol="0" anchor="ctr">
            <a:spAutoFit/>
          </a:bodyPr>
          <a:lstStyle/>
          <a:p>
            <a:pPr algn="just">
              <a:lnSpc>
                <a:spcPts val="7500"/>
              </a:lnSpc>
            </a:pPr>
            <a:r>
              <a:rPr lang="en-US" sz="6000" b="1" spc="300" dirty="0">
                <a:solidFill>
                  <a:schemeClr val="bg1"/>
                </a:solidFill>
                <a:latin typeface="Source Sans Pro" panose="020B0503030403020204" pitchFamily="34" charset="0"/>
                <a:ea typeface="Noto Sans Light" panose="020B0402040504020204" pitchFamily="34" charset="0"/>
                <a:cs typeface="Noto Sans Light" panose="020B0402040504020204" pitchFamily="34" charset="0"/>
              </a:rPr>
              <a:t>“</a:t>
            </a:r>
            <a:r>
              <a:rPr lang="en-US" sz="6000" spc="300" dirty="0">
                <a:solidFill>
                  <a:schemeClr val="bg1"/>
                </a:solidFill>
                <a:latin typeface="Source Sans Pro Light" panose="020B0403030403020204" pitchFamily="34" charset="0"/>
                <a:ea typeface="Noto Sans Light" panose="020B0402040504020204" pitchFamily="34" charset="0"/>
                <a:cs typeface="Noto Sans Light" panose="020B0402040504020204" pitchFamily="34" charset="0"/>
              </a:rPr>
              <a:t>FOOD PREPARERS MUST READ A RECIPE IN ORDER TO KNOW WHAT INGREDIENTS ARE NEEDED, </a:t>
            </a:r>
            <a:r>
              <a:rPr lang="en-US" sz="6000" b="1" spc="300" dirty="0">
                <a:solidFill>
                  <a:schemeClr val="bg1"/>
                </a:solidFill>
                <a:latin typeface="Source Sans Pro" panose="020B0503030403020204" pitchFamily="34" charset="0"/>
                <a:ea typeface="Source Sans Pro" panose="020B0503030403020204" pitchFamily="34" charset="0"/>
                <a:cs typeface="Noto Sans Light" panose="020B0402040504020204" pitchFamily="34" charset="0"/>
              </a:rPr>
              <a:t>METHODS MUST BE IMPLEMENTED</a:t>
            </a:r>
            <a:r>
              <a:rPr lang="en-US" sz="6000" spc="300" dirty="0">
                <a:solidFill>
                  <a:schemeClr val="bg1"/>
                </a:solidFill>
                <a:latin typeface="Source Sans Pro Light" panose="020B0403030403020204" pitchFamily="34" charset="0"/>
                <a:ea typeface="Noto Sans Light" panose="020B0402040504020204" pitchFamily="34" charset="0"/>
                <a:cs typeface="Noto Sans Light" panose="020B0402040504020204" pitchFamily="34" charset="0"/>
              </a:rPr>
              <a:t>, AND EQUIPMENT IS REQUIRED FOR THE COMPLETION OF THE RECIPE. IT IS IMPORTANT THAT COOKS TAKE THEIR TIME WHEN READING A RECIPE.</a:t>
            </a:r>
            <a:r>
              <a:rPr lang="en-US" sz="6000" b="1" spc="300" dirty="0">
                <a:solidFill>
                  <a:schemeClr val="bg1"/>
                </a:solidFill>
                <a:latin typeface="Source Sans Pro" panose="020B0503030403020204" pitchFamily="34" charset="0"/>
                <a:ea typeface="Noto Sans Light" panose="020B0402040504020204" pitchFamily="34" charset="0"/>
                <a:cs typeface="Noto Sans Light" panose="020B0402040504020204" pitchFamily="34" charset="0"/>
              </a:rPr>
              <a:t>”</a:t>
            </a:r>
          </a:p>
          <a:p>
            <a:pPr algn="just">
              <a:lnSpc>
                <a:spcPts val="7500"/>
              </a:lnSpc>
            </a:pPr>
            <a:endParaRPr lang="en-US" sz="6000" spc="300" dirty="0">
              <a:solidFill>
                <a:schemeClr val="bg1"/>
              </a:solidFill>
              <a:latin typeface="Source Sans Pro Light" panose="020B0403030403020204" pitchFamily="34" charset="0"/>
              <a:ea typeface="Noto Sans Light" panose="020B0402040504020204" pitchFamily="34" charset="0"/>
              <a:cs typeface="Noto Sans Light" panose="020B0402040504020204" pitchFamily="34" charset="0"/>
            </a:endParaRPr>
          </a:p>
          <a:p>
            <a:pPr algn="r">
              <a:lnSpc>
                <a:spcPts val="7500"/>
              </a:lnSpc>
            </a:pPr>
            <a:r>
              <a:rPr lang="en-US" sz="6000" b="1" spc="300" dirty="0">
                <a:solidFill>
                  <a:schemeClr val="bg1"/>
                </a:solidFill>
                <a:latin typeface="Source Sans Pro" panose="020B0503030403020204" pitchFamily="34" charset="0"/>
                <a:ea typeface="Noto Sans Light" panose="020B0402040504020204" pitchFamily="34" charset="0"/>
                <a:cs typeface="Noto Sans Light" panose="020B0402040504020204" pitchFamily="34" charset="0"/>
              </a:rPr>
              <a:t>—JOHN DOE</a:t>
            </a:r>
            <a:endParaRPr lang="en-US" sz="6600" b="1" spc="300" dirty="0">
              <a:solidFill>
                <a:schemeClr val="bg1"/>
              </a:solidFill>
              <a:latin typeface="Source Sans Pro" panose="020B0503030403020204" pitchFamily="34" charset="0"/>
              <a:ea typeface="Noto Sans Light" panose="020B0402040504020204" pitchFamily="34" charset="0"/>
              <a:cs typeface="Noto Sans Light" panose="020B0402040504020204" pitchFamily="34" charset="0"/>
            </a:endParaRPr>
          </a:p>
        </p:txBody>
      </p:sp>
    </p:spTree>
    <p:extLst>
      <p:ext uri="{BB962C8B-B14F-4D97-AF65-F5344CB8AC3E}">
        <p14:creationId xmlns:p14="http://schemas.microsoft.com/office/powerpoint/2010/main" val="17700288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Box 24"/>
          <p:cNvSpPr txBox="1"/>
          <p:nvPr/>
        </p:nvSpPr>
        <p:spPr>
          <a:xfrm>
            <a:off x="19338499" y="7512943"/>
            <a:ext cx="2342308" cy="677108"/>
          </a:xfrm>
          <a:prstGeom prst="rect">
            <a:avLst/>
          </a:prstGeom>
          <a:noFill/>
        </p:spPr>
        <p:txBody>
          <a:bodyPr wrap="none" rtlCol="0">
            <a:spAutoFit/>
          </a:bodyPr>
          <a:lstStyle/>
          <a:p>
            <a:pPr algn="ctr"/>
            <a:r>
              <a:rPr lang="en-US" sz="3800" b="1" spc="300" dirty="0">
                <a:solidFill>
                  <a:schemeClr val="tx2"/>
                </a:solidFill>
                <a:latin typeface="Source Sans Pro" panose="020B0503030403020204" pitchFamily="34" charset="0"/>
                <a:ea typeface="Noto Sans Light" panose="020B0402040504020204" pitchFamily="34" charset="0"/>
                <a:cs typeface="Lato" panose="020F0502020204030203" pitchFamily="34" charset="0"/>
              </a:rPr>
              <a:t>1M Likes</a:t>
            </a:r>
          </a:p>
        </p:txBody>
      </p:sp>
      <p:sp>
        <p:nvSpPr>
          <p:cNvPr id="26" name="TextBox 25"/>
          <p:cNvSpPr txBox="1"/>
          <p:nvPr/>
        </p:nvSpPr>
        <p:spPr>
          <a:xfrm>
            <a:off x="8628209" y="7546167"/>
            <a:ext cx="3978974" cy="677108"/>
          </a:xfrm>
          <a:prstGeom prst="rect">
            <a:avLst/>
          </a:prstGeom>
          <a:noFill/>
        </p:spPr>
        <p:txBody>
          <a:bodyPr wrap="none" rtlCol="0">
            <a:spAutoFit/>
          </a:bodyPr>
          <a:lstStyle/>
          <a:p>
            <a:pPr algn="ctr"/>
            <a:r>
              <a:rPr lang="en-US" sz="3800" b="1" spc="300" dirty="0">
                <a:solidFill>
                  <a:schemeClr val="tx2"/>
                </a:solidFill>
                <a:latin typeface="Source Sans Pro" panose="020B0503030403020204" pitchFamily="34" charset="0"/>
                <a:ea typeface="Noto Sans Light" panose="020B0402040504020204" pitchFamily="34" charset="0"/>
                <a:cs typeface="Lato" panose="020F0502020204030203" pitchFamily="34" charset="0"/>
              </a:rPr>
              <a:t>210k Followers</a:t>
            </a:r>
          </a:p>
        </p:txBody>
      </p:sp>
      <p:sp>
        <p:nvSpPr>
          <p:cNvPr id="27" name="TextBox 26"/>
          <p:cNvSpPr txBox="1"/>
          <p:nvPr/>
        </p:nvSpPr>
        <p:spPr>
          <a:xfrm>
            <a:off x="13720711" y="7546167"/>
            <a:ext cx="3682418" cy="677108"/>
          </a:xfrm>
          <a:prstGeom prst="rect">
            <a:avLst/>
          </a:prstGeom>
          <a:noFill/>
        </p:spPr>
        <p:txBody>
          <a:bodyPr wrap="none" rtlCol="0">
            <a:spAutoFit/>
          </a:bodyPr>
          <a:lstStyle/>
          <a:p>
            <a:pPr algn="ctr"/>
            <a:r>
              <a:rPr lang="en-US" sz="3800" b="1" spc="300" dirty="0">
                <a:solidFill>
                  <a:schemeClr val="tx2"/>
                </a:solidFill>
                <a:latin typeface="Source Sans Pro" panose="020B0503030403020204" pitchFamily="34" charset="0"/>
                <a:ea typeface="Noto Sans Light" panose="020B0402040504020204" pitchFamily="34" charset="0"/>
                <a:cs typeface="Lato" panose="020F0502020204030203" pitchFamily="34" charset="0"/>
              </a:rPr>
              <a:t>50k Followers</a:t>
            </a:r>
          </a:p>
        </p:txBody>
      </p:sp>
      <p:sp>
        <p:nvSpPr>
          <p:cNvPr id="2" name="Oval 1"/>
          <p:cNvSpPr>
            <a:spLocks noChangeAspect="1"/>
          </p:cNvSpPr>
          <p:nvPr/>
        </p:nvSpPr>
        <p:spPr>
          <a:xfrm>
            <a:off x="13914147" y="3667240"/>
            <a:ext cx="3305058" cy="3305058"/>
          </a:xfrm>
          <a:prstGeom prst="ellipse">
            <a:avLst/>
          </a:prstGeom>
          <a:solidFill>
            <a:schemeClr val="accent2"/>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Source Sans Pro" panose="020B0503030403020204" pitchFamily="34" charset="0"/>
            </a:endParaRPr>
          </a:p>
        </p:txBody>
      </p:sp>
      <p:sp>
        <p:nvSpPr>
          <p:cNvPr id="31" name="Oval 30"/>
          <p:cNvSpPr>
            <a:spLocks noChangeAspect="1"/>
          </p:cNvSpPr>
          <p:nvPr/>
        </p:nvSpPr>
        <p:spPr>
          <a:xfrm>
            <a:off x="18864186" y="3547577"/>
            <a:ext cx="3311339" cy="3311339"/>
          </a:xfrm>
          <a:prstGeom prst="ellipse">
            <a:avLst/>
          </a:prstGeom>
          <a:solidFill>
            <a:schemeClr val="accent3"/>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Source Sans Pro" panose="020B0503030403020204" pitchFamily="34" charset="0"/>
            </a:endParaRPr>
          </a:p>
        </p:txBody>
      </p:sp>
      <p:sp>
        <p:nvSpPr>
          <p:cNvPr id="33" name="Oval 32"/>
          <p:cNvSpPr/>
          <p:nvPr/>
        </p:nvSpPr>
        <p:spPr>
          <a:xfrm>
            <a:off x="8962026" y="3547577"/>
            <a:ext cx="3311340" cy="3311340"/>
          </a:xfrm>
          <a:prstGeom prst="ellipse">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Source Sans Pro" panose="020B0503030403020204" pitchFamily="34" charset="0"/>
            </a:endParaRPr>
          </a:p>
        </p:txBody>
      </p:sp>
      <p:sp>
        <p:nvSpPr>
          <p:cNvPr id="34" name="Freeform 85"/>
          <p:cNvSpPr>
            <a:spLocks noChangeArrowheads="1"/>
          </p:cNvSpPr>
          <p:nvPr/>
        </p:nvSpPr>
        <p:spPr bwMode="auto">
          <a:xfrm>
            <a:off x="9833590" y="4603976"/>
            <a:ext cx="1616497" cy="1299341"/>
          </a:xfrm>
          <a:custGeom>
            <a:avLst/>
            <a:gdLst>
              <a:gd name="T0" fmla="*/ 461 w 462"/>
              <a:gd name="T1" fmla="*/ 45 h 374"/>
              <a:gd name="T2" fmla="*/ 461 w 462"/>
              <a:gd name="T3" fmla="*/ 45 h 374"/>
              <a:gd name="T4" fmla="*/ 408 w 462"/>
              <a:gd name="T5" fmla="*/ 63 h 374"/>
              <a:gd name="T6" fmla="*/ 443 w 462"/>
              <a:gd name="T7" fmla="*/ 10 h 374"/>
              <a:gd name="T8" fmla="*/ 389 w 462"/>
              <a:gd name="T9" fmla="*/ 36 h 374"/>
              <a:gd name="T10" fmla="*/ 319 w 462"/>
              <a:gd name="T11" fmla="*/ 0 h 374"/>
              <a:gd name="T12" fmla="*/ 221 w 462"/>
              <a:gd name="T13" fmla="*/ 98 h 374"/>
              <a:gd name="T14" fmla="*/ 230 w 462"/>
              <a:gd name="T15" fmla="*/ 116 h 374"/>
              <a:gd name="T16" fmla="*/ 35 w 462"/>
              <a:gd name="T17" fmla="*/ 19 h 374"/>
              <a:gd name="T18" fmla="*/ 17 w 462"/>
              <a:gd name="T19" fmla="*/ 72 h 374"/>
              <a:gd name="T20" fmla="*/ 61 w 462"/>
              <a:gd name="T21" fmla="*/ 151 h 374"/>
              <a:gd name="T22" fmla="*/ 17 w 462"/>
              <a:gd name="T23" fmla="*/ 134 h 374"/>
              <a:gd name="T24" fmla="*/ 17 w 462"/>
              <a:gd name="T25" fmla="*/ 134 h 374"/>
              <a:gd name="T26" fmla="*/ 98 w 462"/>
              <a:gd name="T27" fmla="*/ 231 h 374"/>
              <a:gd name="T28" fmla="*/ 70 w 462"/>
              <a:gd name="T29" fmla="*/ 231 h 374"/>
              <a:gd name="T30" fmla="*/ 53 w 462"/>
              <a:gd name="T31" fmla="*/ 231 h 374"/>
              <a:gd name="T32" fmla="*/ 142 w 462"/>
              <a:gd name="T33" fmla="*/ 294 h 374"/>
              <a:gd name="T34" fmla="*/ 26 w 462"/>
              <a:gd name="T35" fmla="*/ 338 h 374"/>
              <a:gd name="T36" fmla="*/ 0 w 462"/>
              <a:gd name="T37" fmla="*/ 338 h 374"/>
              <a:gd name="T38" fmla="*/ 142 w 462"/>
              <a:gd name="T39" fmla="*/ 373 h 374"/>
              <a:gd name="T40" fmla="*/ 408 w 462"/>
              <a:gd name="T41" fmla="*/ 107 h 374"/>
              <a:gd name="T42" fmla="*/ 408 w 462"/>
              <a:gd name="T43" fmla="*/ 98 h 374"/>
              <a:gd name="T44" fmla="*/ 461 w 462"/>
              <a:gd name="T45" fmla="*/ 45 h 3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62" h="374">
                <a:moveTo>
                  <a:pt x="461" y="45"/>
                </a:moveTo>
                <a:lnTo>
                  <a:pt x="461" y="45"/>
                </a:lnTo>
                <a:cubicBezTo>
                  <a:pt x="443" y="54"/>
                  <a:pt x="425" y="63"/>
                  <a:pt x="408" y="63"/>
                </a:cubicBezTo>
                <a:cubicBezTo>
                  <a:pt x="425" y="54"/>
                  <a:pt x="443" y="36"/>
                  <a:pt x="443" y="10"/>
                </a:cubicBezTo>
                <a:cubicBezTo>
                  <a:pt x="425" y="19"/>
                  <a:pt x="408" y="27"/>
                  <a:pt x="389" y="36"/>
                </a:cubicBezTo>
                <a:cubicBezTo>
                  <a:pt x="372" y="19"/>
                  <a:pt x="345" y="0"/>
                  <a:pt x="319" y="0"/>
                </a:cubicBezTo>
                <a:cubicBezTo>
                  <a:pt x="265" y="0"/>
                  <a:pt x="221" y="45"/>
                  <a:pt x="221" y="98"/>
                </a:cubicBezTo>
                <a:cubicBezTo>
                  <a:pt x="221" y="107"/>
                  <a:pt x="221" y="116"/>
                  <a:pt x="230" y="116"/>
                </a:cubicBezTo>
                <a:cubicBezTo>
                  <a:pt x="151" y="116"/>
                  <a:pt x="79" y="81"/>
                  <a:pt x="35" y="19"/>
                </a:cubicBezTo>
                <a:cubicBezTo>
                  <a:pt x="26" y="36"/>
                  <a:pt x="17" y="54"/>
                  <a:pt x="17" y="72"/>
                </a:cubicBezTo>
                <a:cubicBezTo>
                  <a:pt x="17" y="98"/>
                  <a:pt x="35" y="134"/>
                  <a:pt x="61" y="151"/>
                </a:cubicBezTo>
                <a:cubicBezTo>
                  <a:pt x="44" y="143"/>
                  <a:pt x="35" y="143"/>
                  <a:pt x="17" y="134"/>
                </a:cubicBezTo>
                <a:lnTo>
                  <a:pt x="17" y="134"/>
                </a:lnTo>
                <a:cubicBezTo>
                  <a:pt x="17" y="178"/>
                  <a:pt x="53" y="222"/>
                  <a:pt x="98" y="231"/>
                </a:cubicBezTo>
                <a:cubicBezTo>
                  <a:pt x="89" y="231"/>
                  <a:pt x="79" y="231"/>
                  <a:pt x="70" y="231"/>
                </a:cubicBezTo>
                <a:cubicBezTo>
                  <a:pt x="61" y="231"/>
                  <a:pt x="61" y="231"/>
                  <a:pt x="53" y="231"/>
                </a:cubicBezTo>
                <a:cubicBezTo>
                  <a:pt x="61" y="266"/>
                  <a:pt x="98" y="294"/>
                  <a:pt x="142" y="294"/>
                </a:cubicBezTo>
                <a:cubicBezTo>
                  <a:pt x="106" y="319"/>
                  <a:pt x="70" y="338"/>
                  <a:pt x="26" y="338"/>
                </a:cubicBezTo>
                <a:cubicBezTo>
                  <a:pt x="17" y="338"/>
                  <a:pt x="8" y="338"/>
                  <a:pt x="0" y="338"/>
                </a:cubicBezTo>
                <a:cubicBezTo>
                  <a:pt x="44" y="364"/>
                  <a:pt x="89" y="373"/>
                  <a:pt x="142" y="373"/>
                </a:cubicBezTo>
                <a:cubicBezTo>
                  <a:pt x="319" y="373"/>
                  <a:pt x="408" y="231"/>
                  <a:pt x="408" y="107"/>
                </a:cubicBezTo>
                <a:lnTo>
                  <a:pt x="408" y="98"/>
                </a:lnTo>
                <a:cubicBezTo>
                  <a:pt x="434" y="81"/>
                  <a:pt x="443" y="72"/>
                  <a:pt x="461" y="45"/>
                </a:cubicBezTo>
              </a:path>
            </a:pathLst>
          </a:custGeom>
          <a:solidFill>
            <a:schemeClr val="bg1"/>
          </a:solidFill>
          <a:ln>
            <a:noFill/>
          </a:ln>
          <a:effectLst/>
          <a:extLst/>
        </p:spPr>
        <p:txBody>
          <a:bodyPr wrap="none" lIns="91400" tIns="45700" rIns="91400" bIns="45700" anchor="ctr"/>
          <a:lstStyle/>
          <a:p>
            <a:pPr defTabSz="1218682">
              <a:defRPr/>
            </a:pPr>
            <a:endParaRPr lang="en-US" sz="9598" b="1" dirty="0">
              <a:latin typeface="Source Sans Pro" panose="020B0503030403020204" pitchFamily="34" charset="0"/>
            </a:endParaRPr>
          </a:p>
        </p:txBody>
      </p:sp>
      <p:sp>
        <p:nvSpPr>
          <p:cNvPr id="35" name="Freeform 51"/>
          <p:cNvSpPr>
            <a:spLocks noChangeAspect="1" noChangeArrowheads="1"/>
          </p:cNvSpPr>
          <p:nvPr/>
        </p:nvSpPr>
        <p:spPr bwMode="auto">
          <a:xfrm>
            <a:off x="14892149" y="4601797"/>
            <a:ext cx="1543996" cy="1975407"/>
          </a:xfrm>
          <a:custGeom>
            <a:avLst/>
            <a:gdLst>
              <a:gd name="T0" fmla="*/ 160 w 400"/>
              <a:gd name="T1" fmla="*/ 336 h 506"/>
              <a:gd name="T2" fmla="*/ 160 w 400"/>
              <a:gd name="T3" fmla="*/ 336 h 506"/>
              <a:gd name="T4" fmla="*/ 89 w 400"/>
              <a:gd name="T5" fmla="*/ 505 h 506"/>
              <a:gd name="T6" fmla="*/ 124 w 400"/>
              <a:gd name="T7" fmla="*/ 248 h 506"/>
              <a:gd name="T8" fmla="*/ 186 w 400"/>
              <a:gd name="T9" fmla="*/ 124 h 506"/>
              <a:gd name="T10" fmla="*/ 213 w 400"/>
              <a:gd name="T11" fmla="*/ 319 h 506"/>
              <a:gd name="T12" fmla="*/ 293 w 400"/>
              <a:gd name="T13" fmla="*/ 97 h 506"/>
              <a:gd name="T14" fmla="*/ 62 w 400"/>
              <a:gd name="T15" fmla="*/ 213 h 506"/>
              <a:gd name="T16" fmla="*/ 71 w 400"/>
              <a:gd name="T17" fmla="*/ 301 h 506"/>
              <a:gd name="T18" fmla="*/ 0 w 400"/>
              <a:gd name="T19" fmla="*/ 186 h 506"/>
              <a:gd name="T20" fmla="*/ 168 w 400"/>
              <a:gd name="T21" fmla="*/ 17 h 506"/>
              <a:gd name="T22" fmla="*/ 390 w 400"/>
              <a:gd name="T23" fmla="*/ 151 h 506"/>
              <a:gd name="T24" fmla="*/ 231 w 400"/>
              <a:gd name="T25" fmla="*/ 372 h 506"/>
              <a:gd name="T26" fmla="*/ 160 w 400"/>
              <a:gd name="T27" fmla="*/ 336 h 5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00" h="506">
                <a:moveTo>
                  <a:pt x="160" y="336"/>
                </a:moveTo>
                <a:lnTo>
                  <a:pt x="160" y="336"/>
                </a:lnTo>
                <a:cubicBezTo>
                  <a:pt x="150" y="408"/>
                  <a:pt x="133" y="479"/>
                  <a:pt x="89" y="505"/>
                </a:cubicBezTo>
                <a:cubicBezTo>
                  <a:pt x="71" y="408"/>
                  <a:pt x="106" y="327"/>
                  <a:pt x="124" y="248"/>
                </a:cubicBezTo>
                <a:cubicBezTo>
                  <a:pt x="97" y="195"/>
                  <a:pt x="124" y="97"/>
                  <a:pt x="186" y="124"/>
                </a:cubicBezTo>
                <a:cubicBezTo>
                  <a:pt x="257" y="151"/>
                  <a:pt x="124" y="301"/>
                  <a:pt x="213" y="319"/>
                </a:cubicBezTo>
                <a:cubicBezTo>
                  <a:pt x="310" y="336"/>
                  <a:pt x="355" y="151"/>
                  <a:pt x="293" y="97"/>
                </a:cubicBezTo>
                <a:cubicBezTo>
                  <a:pt x="204" y="8"/>
                  <a:pt x="36" y="89"/>
                  <a:pt x="62" y="213"/>
                </a:cubicBezTo>
                <a:cubicBezTo>
                  <a:pt x="62" y="248"/>
                  <a:pt x="97" y="257"/>
                  <a:pt x="71" y="301"/>
                </a:cubicBezTo>
                <a:cubicBezTo>
                  <a:pt x="18" y="283"/>
                  <a:pt x="0" y="239"/>
                  <a:pt x="0" y="186"/>
                </a:cubicBezTo>
                <a:cubicBezTo>
                  <a:pt x="9" y="89"/>
                  <a:pt x="89" y="26"/>
                  <a:pt x="168" y="17"/>
                </a:cubicBezTo>
                <a:cubicBezTo>
                  <a:pt x="275" y="0"/>
                  <a:pt x="372" y="53"/>
                  <a:pt x="390" y="151"/>
                </a:cubicBezTo>
                <a:cubicBezTo>
                  <a:pt x="399" y="257"/>
                  <a:pt x="337" y="380"/>
                  <a:pt x="231" y="372"/>
                </a:cubicBezTo>
                <a:cubicBezTo>
                  <a:pt x="195" y="372"/>
                  <a:pt x="186" y="354"/>
                  <a:pt x="160" y="336"/>
                </a:cubicBezTo>
              </a:path>
            </a:pathLst>
          </a:custGeom>
          <a:solidFill>
            <a:schemeClr val="bg1"/>
          </a:solidFill>
          <a:ln>
            <a:noFill/>
          </a:ln>
          <a:effectLst/>
          <a:extLst/>
        </p:spPr>
        <p:txBody>
          <a:bodyPr wrap="none" lIns="91400" tIns="45700" rIns="91400" bIns="45700" anchor="ctr"/>
          <a:lstStyle/>
          <a:p>
            <a:pPr defTabSz="1218682">
              <a:defRPr/>
            </a:pPr>
            <a:endParaRPr lang="en-US" sz="9598" b="1" dirty="0">
              <a:latin typeface="Source Sans Pro" panose="020B0503030403020204" pitchFamily="34" charset="0"/>
            </a:endParaRPr>
          </a:p>
        </p:txBody>
      </p:sp>
      <p:sp>
        <p:nvSpPr>
          <p:cNvPr id="36" name="TextBox 35"/>
          <p:cNvSpPr txBox="1"/>
          <p:nvPr/>
        </p:nvSpPr>
        <p:spPr>
          <a:xfrm>
            <a:off x="18784662" y="8298287"/>
            <a:ext cx="3449983" cy="923330"/>
          </a:xfrm>
          <a:prstGeom prst="rect">
            <a:avLst/>
          </a:prstGeom>
          <a:noFill/>
        </p:spPr>
        <p:txBody>
          <a:bodyPr wrap="none" rtlCol="0" anchor="ctr" anchorCtr="0">
            <a:spAutoFit/>
          </a:bodyPr>
          <a:lstStyle/>
          <a:p>
            <a:pPr algn="ctr"/>
            <a:r>
              <a:rPr lang="en-US" sz="5400" b="1" spc="300" dirty="0">
                <a:solidFill>
                  <a:schemeClr val="tx2"/>
                </a:solidFill>
                <a:latin typeface="Source Sans Pro" panose="020B0503030403020204" pitchFamily="34" charset="0"/>
                <a:ea typeface="Noto Sans Light" panose="020B0402040504020204" pitchFamily="34" charset="0"/>
                <a:cs typeface="Lato" panose="020F0502020204030203" pitchFamily="34" charset="0"/>
              </a:rPr>
              <a:t>Facebook</a:t>
            </a:r>
          </a:p>
        </p:txBody>
      </p:sp>
      <p:sp>
        <p:nvSpPr>
          <p:cNvPr id="39" name="Subtitle 2"/>
          <p:cNvSpPr txBox="1">
            <a:spLocks/>
          </p:cNvSpPr>
          <p:nvPr/>
        </p:nvSpPr>
        <p:spPr>
          <a:xfrm>
            <a:off x="8702340" y="9372982"/>
            <a:ext cx="3831584" cy="223683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11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Food preparers must read a recipe in order to know what ingredients are needed.</a:t>
            </a:r>
          </a:p>
        </p:txBody>
      </p:sp>
      <p:sp>
        <p:nvSpPr>
          <p:cNvPr id="40" name="TextBox 39"/>
          <p:cNvSpPr txBox="1"/>
          <p:nvPr/>
        </p:nvSpPr>
        <p:spPr>
          <a:xfrm>
            <a:off x="13887371" y="8334831"/>
            <a:ext cx="3358612" cy="923330"/>
          </a:xfrm>
          <a:prstGeom prst="rect">
            <a:avLst/>
          </a:prstGeom>
          <a:noFill/>
        </p:spPr>
        <p:txBody>
          <a:bodyPr wrap="none" rtlCol="0" anchor="ctr" anchorCtr="0">
            <a:spAutoFit/>
          </a:bodyPr>
          <a:lstStyle/>
          <a:p>
            <a:pPr algn="ctr"/>
            <a:r>
              <a:rPr lang="en-US" sz="5400" b="1" spc="300" dirty="0">
                <a:solidFill>
                  <a:schemeClr val="tx2"/>
                </a:solidFill>
                <a:latin typeface="Source Sans Pro" panose="020B0503030403020204" pitchFamily="34" charset="0"/>
                <a:ea typeface="Noto Sans Light" panose="020B0402040504020204" pitchFamily="34" charset="0"/>
                <a:cs typeface="Lato" panose="020F0502020204030203" pitchFamily="34" charset="0"/>
              </a:rPr>
              <a:t>Pinterest</a:t>
            </a:r>
          </a:p>
        </p:txBody>
      </p:sp>
      <p:sp>
        <p:nvSpPr>
          <p:cNvPr id="42" name="Freeform 75"/>
          <p:cNvSpPr>
            <a:spLocks noChangeAspect="1" noChangeArrowheads="1"/>
          </p:cNvSpPr>
          <p:nvPr/>
        </p:nvSpPr>
        <p:spPr bwMode="auto">
          <a:xfrm>
            <a:off x="20152882" y="4413809"/>
            <a:ext cx="876910" cy="1628548"/>
          </a:xfrm>
          <a:custGeom>
            <a:avLst/>
            <a:gdLst>
              <a:gd name="T0" fmla="*/ 248 w 249"/>
              <a:gd name="T1" fmla="*/ 80 h 453"/>
              <a:gd name="T2" fmla="*/ 248 w 249"/>
              <a:gd name="T3" fmla="*/ 80 h 453"/>
              <a:gd name="T4" fmla="*/ 177 w 249"/>
              <a:gd name="T5" fmla="*/ 80 h 453"/>
              <a:gd name="T6" fmla="*/ 160 w 249"/>
              <a:gd name="T7" fmla="*/ 107 h 453"/>
              <a:gd name="T8" fmla="*/ 160 w 249"/>
              <a:gd name="T9" fmla="*/ 160 h 453"/>
              <a:gd name="T10" fmla="*/ 248 w 249"/>
              <a:gd name="T11" fmla="*/ 160 h 453"/>
              <a:gd name="T12" fmla="*/ 248 w 249"/>
              <a:gd name="T13" fmla="*/ 231 h 453"/>
              <a:gd name="T14" fmla="*/ 160 w 249"/>
              <a:gd name="T15" fmla="*/ 231 h 453"/>
              <a:gd name="T16" fmla="*/ 160 w 249"/>
              <a:gd name="T17" fmla="*/ 452 h 453"/>
              <a:gd name="T18" fmla="*/ 79 w 249"/>
              <a:gd name="T19" fmla="*/ 452 h 453"/>
              <a:gd name="T20" fmla="*/ 79 w 249"/>
              <a:gd name="T21" fmla="*/ 231 h 453"/>
              <a:gd name="T22" fmla="*/ 0 w 249"/>
              <a:gd name="T23" fmla="*/ 231 h 453"/>
              <a:gd name="T24" fmla="*/ 0 w 249"/>
              <a:gd name="T25" fmla="*/ 160 h 453"/>
              <a:gd name="T26" fmla="*/ 79 w 249"/>
              <a:gd name="T27" fmla="*/ 160 h 453"/>
              <a:gd name="T28" fmla="*/ 79 w 249"/>
              <a:gd name="T29" fmla="*/ 116 h 453"/>
              <a:gd name="T30" fmla="*/ 177 w 249"/>
              <a:gd name="T31" fmla="*/ 0 h 453"/>
              <a:gd name="T32" fmla="*/ 248 w 249"/>
              <a:gd name="T33" fmla="*/ 0 h 453"/>
              <a:gd name="T34" fmla="*/ 248 w 249"/>
              <a:gd name="T35" fmla="*/ 80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9" h="453">
                <a:moveTo>
                  <a:pt x="248" y="80"/>
                </a:moveTo>
                <a:lnTo>
                  <a:pt x="248" y="80"/>
                </a:lnTo>
                <a:cubicBezTo>
                  <a:pt x="177" y="80"/>
                  <a:pt x="177" y="80"/>
                  <a:pt x="177" y="80"/>
                </a:cubicBezTo>
                <a:cubicBezTo>
                  <a:pt x="169" y="80"/>
                  <a:pt x="160" y="89"/>
                  <a:pt x="160" y="107"/>
                </a:cubicBezTo>
                <a:cubicBezTo>
                  <a:pt x="160" y="160"/>
                  <a:pt x="160" y="160"/>
                  <a:pt x="160" y="160"/>
                </a:cubicBezTo>
                <a:cubicBezTo>
                  <a:pt x="248" y="160"/>
                  <a:pt x="248" y="160"/>
                  <a:pt x="248" y="160"/>
                </a:cubicBezTo>
                <a:cubicBezTo>
                  <a:pt x="248" y="231"/>
                  <a:pt x="248" y="231"/>
                  <a:pt x="248" y="231"/>
                </a:cubicBezTo>
                <a:cubicBezTo>
                  <a:pt x="160" y="231"/>
                  <a:pt x="160" y="231"/>
                  <a:pt x="160" y="231"/>
                </a:cubicBezTo>
                <a:cubicBezTo>
                  <a:pt x="160" y="452"/>
                  <a:pt x="160" y="452"/>
                  <a:pt x="160" y="452"/>
                </a:cubicBezTo>
                <a:cubicBezTo>
                  <a:pt x="79" y="452"/>
                  <a:pt x="79" y="452"/>
                  <a:pt x="79" y="452"/>
                </a:cubicBezTo>
                <a:cubicBezTo>
                  <a:pt x="79" y="231"/>
                  <a:pt x="79" y="231"/>
                  <a:pt x="79" y="231"/>
                </a:cubicBezTo>
                <a:cubicBezTo>
                  <a:pt x="0" y="231"/>
                  <a:pt x="0" y="231"/>
                  <a:pt x="0" y="231"/>
                </a:cubicBezTo>
                <a:cubicBezTo>
                  <a:pt x="0" y="160"/>
                  <a:pt x="0" y="160"/>
                  <a:pt x="0" y="160"/>
                </a:cubicBezTo>
                <a:cubicBezTo>
                  <a:pt x="79" y="160"/>
                  <a:pt x="79" y="160"/>
                  <a:pt x="79" y="160"/>
                </a:cubicBezTo>
                <a:cubicBezTo>
                  <a:pt x="79" y="116"/>
                  <a:pt x="79" y="116"/>
                  <a:pt x="79" y="116"/>
                </a:cubicBezTo>
                <a:cubicBezTo>
                  <a:pt x="79" y="54"/>
                  <a:pt x="115" y="0"/>
                  <a:pt x="177" y="0"/>
                </a:cubicBezTo>
                <a:cubicBezTo>
                  <a:pt x="248" y="0"/>
                  <a:pt x="248" y="0"/>
                  <a:pt x="248" y="0"/>
                </a:cubicBezTo>
                <a:lnTo>
                  <a:pt x="248" y="80"/>
                </a:lnTo>
              </a:path>
            </a:pathLst>
          </a:custGeom>
          <a:solidFill>
            <a:schemeClr val="bg1"/>
          </a:solidFill>
          <a:ln>
            <a:noFill/>
          </a:ln>
          <a:effectLst/>
          <a:extLst/>
        </p:spPr>
        <p:txBody>
          <a:bodyPr wrap="none" lIns="91400" tIns="45700" rIns="91400" bIns="45700" anchor="ctr"/>
          <a:lstStyle/>
          <a:p>
            <a:pPr defTabSz="1218682">
              <a:defRPr/>
            </a:pPr>
            <a:endParaRPr lang="en-US" sz="9598" b="1" dirty="0">
              <a:latin typeface="Source Sans Pro" panose="020B0503030403020204" pitchFamily="34" charset="0"/>
            </a:endParaRPr>
          </a:p>
        </p:txBody>
      </p:sp>
      <p:sp>
        <p:nvSpPr>
          <p:cNvPr id="43" name="TextBox 42"/>
          <p:cNvSpPr txBox="1"/>
          <p:nvPr/>
        </p:nvSpPr>
        <p:spPr>
          <a:xfrm>
            <a:off x="9253175" y="8334831"/>
            <a:ext cx="2730235" cy="923330"/>
          </a:xfrm>
          <a:prstGeom prst="rect">
            <a:avLst/>
          </a:prstGeom>
          <a:noFill/>
        </p:spPr>
        <p:txBody>
          <a:bodyPr wrap="none" rtlCol="0" anchor="ctr" anchorCtr="0">
            <a:spAutoFit/>
          </a:bodyPr>
          <a:lstStyle/>
          <a:p>
            <a:pPr algn="ctr"/>
            <a:r>
              <a:rPr lang="en-US" sz="5400" b="1" spc="300" dirty="0">
                <a:solidFill>
                  <a:schemeClr val="tx2"/>
                </a:solidFill>
                <a:latin typeface="Source Sans Pro" panose="020B0503030403020204" pitchFamily="34" charset="0"/>
                <a:ea typeface="Noto Sans Light" panose="020B0402040504020204" pitchFamily="34" charset="0"/>
                <a:cs typeface="Lato" panose="020F0502020204030203" pitchFamily="34" charset="0"/>
              </a:rPr>
              <a:t>Twitter</a:t>
            </a:r>
          </a:p>
        </p:txBody>
      </p:sp>
      <p:sp>
        <p:nvSpPr>
          <p:cNvPr id="53" name="Subtitle 2">
            <a:extLst>
              <a:ext uri="{FF2B5EF4-FFF2-40B4-BE49-F238E27FC236}">
                <a16:creationId xmlns:a16="http://schemas.microsoft.com/office/drawing/2014/main" id="{A5BAFA55-A17D-6F47-8CAA-FF0F905CD1C2}"/>
              </a:ext>
            </a:extLst>
          </p:cNvPr>
          <p:cNvSpPr txBox="1">
            <a:spLocks/>
          </p:cNvSpPr>
          <p:nvPr/>
        </p:nvSpPr>
        <p:spPr>
          <a:xfrm>
            <a:off x="13637630" y="9372982"/>
            <a:ext cx="3831584" cy="223683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11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Food preparers must read a recipe in order to know what ingredients are needed.</a:t>
            </a:r>
          </a:p>
        </p:txBody>
      </p:sp>
      <p:sp>
        <p:nvSpPr>
          <p:cNvPr id="54" name="Subtitle 2">
            <a:extLst>
              <a:ext uri="{FF2B5EF4-FFF2-40B4-BE49-F238E27FC236}">
                <a16:creationId xmlns:a16="http://schemas.microsoft.com/office/drawing/2014/main" id="{83FFEDEE-C109-6A40-8514-41375886B1BC}"/>
              </a:ext>
            </a:extLst>
          </p:cNvPr>
          <p:cNvSpPr txBox="1">
            <a:spLocks/>
          </p:cNvSpPr>
          <p:nvPr/>
        </p:nvSpPr>
        <p:spPr>
          <a:xfrm>
            <a:off x="18581509" y="9336438"/>
            <a:ext cx="3831584" cy="223683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11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Food preparers must read a recipe in order to know what ingredients are needed.</a:t>
            </a:r>
          </a:p>
        </p:txBody>
      </p:sp>
      <p:sp>
        <p:nvSpPr>
          <p:cNvPr id="24" name="Text Placeholder 6">
            <a:extLst>
              <a:ext uri="{FF2B5EF4-FFF2-40B4-BE49-F238E27FC236}">
                <a16:creationId xmlns:a16="http://schemas.microsoft.com/office/drawing/2014/main" id="{14541007-4DA3-2242-B379-34CE57B3AB4E}"/>
              </a:ext>
            </a:extLst>
          </p:cNvPr>
          <p:cNvSpPr txBox="1">
            <a:spLocks/>
          </p:cNvSpPr>
          <p:nvPr/>
        </p:nvSpPr>
        <p:spPr>
          <a:xfrm>
            <a:off x="1433141" y="709382"/>
            <a:ext cx="9395521" cy="1200329"/>
          </a:xfrm>
          <a:prstGeom prst="rect">
            <a:avLst/>
          </a:prstGeom>
        </p:spPr>
        <p:txBody>
          <a:bodyPr wrap="none" anchor="t">
            <a:spAutoFit/>
          </a:bodyPr>
          <a:lstStyle>
            <a:lvl1pPr marL="0" marR="0" indent="0" algn="l" defTabSz="1828434" rtl="0" eaLnBrk="1" fontAlgn="auto" latinLnBrk="0" hangingPunct="1">
              <a:lnSpc>
                <a:spcPct val="100000"/>
              </a:lnSpc>
              <a:spcBef>
                <a:spcPts val="0"/>
              </a:spcBef>
              <a:spcAft>
                <a:spcPts val="0"/>
              </a:spcAft>
              <a:buClrTx/>
              <a:buSzTx/>
              <a:buFontTx/>
              <a:buNone/>
              <a:tabLst/>
              <a:defRPr lang="en-US" sz="48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b="1" i="0" kern="1200" dirty="0">
                <a:solidFill>
                  <a:schemeClr val="tx2"/>
                </a:solidFill>
                <a:effectLst/>
                <a:latin typeface="Roboto Slab" pitchFamily="2" charset="0"/>
                <a:ea typeface="Noto Sans Light" panose="020B0402040504020204" pitchFamily="34" charset="0"/>
                <a:cs typeface="Lato" panose="020F0502020204030203" pitchFamily="34"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r>
              <a:rPr lang="en-US" sz="7200" spc="300" dirty="0">
                <a:latin typeface="Source Sans Pro" panose="020B0503030403020204" pitchFamily="34" charset="0"/>
                <a:ea typeface="Source Sans Pro" panose="020B0503030403020204" pitchFamily="34" charset="0"/>
                <a:cs typeface="Noto Sans SemiBold" panose="020B0502040504020204" pitchFamily="34" charset="0"/>
              </a:rPr>
              <a:t>SOCIAL MEDIA STATS</a:t>
            </a:r>
          </a:p>
        </p:txBody>
      </p:sp>
      <p:sp>
        <p:nvSpPr>
          <p:cNvPr id="38" name="TextBox 37">
            <a:extLst>
              <a:ext uri="{FF2B5EF4-FFF2-40B4-BE49-F238E27FC236}">
                <a16:creationId xmlns:a16="http://schemas.microsoft.com/office/drawing/2014/main" id="{674D7A2C-05EA-B842-9087-E648FDFC19A6}"/>
              </a:ext>
            </a:extLst>
          </p:cNvPr>
          <p:cNvSpPr txBox="1"/>
          <p:nvPr/>
        </p:nvSpPr>
        <p:spPr>
          <a:xfrm>
            <a:off x="1485024" y="1745261"/>
            <a:ext cx="5216493" cy="584775"/>
          </a:xfrm>
          <a:prstGeom prst="rect">
            <a:avLst/>
          </a:prstGeom>
          <a:noFill/>
        </p:spPr>
        <p:txBody>
          <a:bodyPr wrap="none" rtlCol="0" anchor="ctr" anchorCtr="0">
            <a:spAutoFit/>
          </a:bodyPr>
          <a:lstStyle/>
          <a:p>
            <a:r>
              <a:rPr lang="en-US" sz="3200" spc="600" dirty="0">
                <a:latin typeface="Source Sans Pro Light" panose="020B0403030403020204" pitchFamily="34" charset="0"/>
                <a:ea typeface="Source Sans Pro Light" panose="020B0403030403020204" pitchFamily="34" charset="0"/>
                <a:cs typeface="Lato Light" panose="020F0502020204030203" pitchFamily="34" charset="0"/>
              </a:rPr>
              <a:t>YOUR SUBTITLE HERE</a:t>
            </a:r>
          </a:p>
        </p:txBody>
      </p:sp>
      <p:sp>
        <p:nvSpPr>
          <p:cNvPr id="44" name="Freeform 43">
            <a:extLst>
              <a:ext uri="{FF2B5EF4-FFF2-40B4-BE49-F238E27FC236}">
                <a16:creationId xmlns:a16="http://schemas.microsoft.com/office/drawing/2014/main" id="{65CD8CBF-A625-A34E-B004-6F06DCAE1BDC}"/>
              </a:ext>
            </a:extLst>
          </p:cNvPr>
          <p:cNvSpPr/>
          <p:nvPr/>
        </p:nvSpPr>
        <p:spPr>
          <a:xfrm flipH="1">
            <a:off x="847217" y="413155"/>
            <a:ext cx="1591056" cy="1410161"/>
          </a:xfrm>
          <a:custGeom>
            <a:avLst/>
            <a:gdLst>
              <a:gd name="connsiteX0" fmla="*/ 0 w 2974008"/>
              <a:gd name="connsiteY0" fmla="*/ 0 h 2633472"/>
              <a:gd name="connsiteX1" fmla="*/ 2974008 w 2974008"/>
              <a:gd name="connsiteY1" fmla="*/ 0 h 2633472"/>
              <a:gd name="connsiteX2" fmla="*/ 2974008 w 2974008"/>
              <a:gd name="connsiteY2" fmla="*/ 2633472 h 2633472"/>
              <a:gd name="connsiteX3" fmla="*/ 2642516 w 2974008"/>
              <a:gd name="connsiteY3" fmla="*/ 2633472 h 2633472"/>
              <a:gd name="connsiteX4" fmla="*/ 2642516 w 2974008"/>
              <a:gd name="connsiteY4" fmla="*/ 331492 h 2633472"/>
              <a:gd name="connsiteX5" fmla="*/ 0 w 2974008"/>
              <a:gd name="connsiteY5" fmla="*/ 331492 h 263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74008" h="2633472">
                <a:moveTo>
                  <a:pt x="0" y="0"/>
                </a:moveTo>
                <a:lnTo>
                  <a:pt x="2974008" y="0"/>
                </a:lnTo>
                <a:lnTo>
                  <a:pt x="2974008" y="2633472"/>
                </a:lnTo>
                <a:lnTo>
                  <a:pt x="2642516" y="2633472"/>
                </a:lnTo>
                <a:lnTo>
                  <a:pt x="2642516" y="331492"/>
                </a:lnTo>
                <a:lnTo>
                  <a:pt x="0" y="33149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Source Sans Pro" panose="020B0503030403020204" pitchFamily="34" charset="0"/>
            </a:endParaRPr>
          </a:p>
        </p:txBody>
      </p:sp>
      <p:sp>
        <p:nvSpPr>
          <p:cNvPr id="4" name="Picture Placeholder 3">
            <a:extLst>
              <a:ext uri="{FF2B5EF4-FFF2-40B4-BE49-F238E27FC236}">
                <a16:creationId xmlns:a16="http://schemas.microsoft.com/office/drawing/2014/main" id="{ABAE1254-2094-F342-8F09-78CF2E3DBF40}"/>
              </a:ext>
            </a:extLst>
          </p:cNvPr>
          <p:cNvSpPr>
            <a:spLocks noGrp="1"/>
          </p:cNvSpPr>
          <p:nvPr>
            <p:ph type="pic" sz="quarter" idx="15"/>
          </p:nvPr>
        </p:nvSpPr>
        <p:spPr/>
      </p:sp>
    </p:spTree>
    <p:extLst>
      <p:ext uri="{BB962C8B-B14F-4D97-AF65-F5344CB8AC3E}">
        <p14:creationId xmlns:p14="http://schemas.microsoft.com/office/powerpoint/2010/main" val="10700422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195811" y="9337939"/>
            <a:ext cx="2747868" cy="769441"/>
          </a:xfrm>
          <a:prstGeom prst="rect">
            <a:avLst/>
          </a:prstGeom>
          <a:noFill/>
        </p:spPr>
        <p:txBody>
          <a:bodyPr wrap="none" rtlCol="0" anchor="ctr" anchorCtr="0">
            <a:spAutoFit/>
          </a:bodyPr>
          <a:lstStyle/>
          <a:p>
            <a:r>
              <a:rPr lang="en-US" sz="4400" b="1" spc="300" dirty="0">
                <a:solidFill>
                  <a:schemeClr val="tx2"/>
                </a:solidFill>
                <a:latin typeface="Source Sans Pro" panose="020B0503030403020204" pitchFamily="34" charset="0"/>
                <a:ea typeface="Noto Sans Light" panose="020B0402040504020204" pitchFamily="34" charset="0"/>
                <a:cs typeface="Lato" panose="020F0502020204030203" pitchFamily="34" charset="0"/>
              </a:rPr>
              <a:t>BALANCE</a:t>
            </a:r>
          </a:p>
        </p:txBody>
      </p:sp>
      <p:sp>
        <p:nvSpPr>
          <p:cNvPr id="5" name="Subtitle 2"/>
          <p:cNvSpPr txBox="1">
            <a:spLocks/>
          </p:cNvSpPr>
          <p:nvPr/>
        </p:nvSpPr>
        <p:spPr>
          <a:xfrm>
            <a:off x="11085264" y="10165078"/>
            <a:ext cx="12031185" cy="120417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Respect for the ingredients is essential. When cooks have respect for the food, they are less likely to waste it and will pay closer attention to its importance.</a:t>
            </a:r>
            <a:endParaRPr lang="en-US" sz="2800" dirty="0">
              <a:latin typeface="Source Sans Pro Light" panose="020B0403030403020204" pitchFamily="34" charset="0"/>
              <a:ea typeface="Noto Sans Light" panose="020B0402040504020204" pitchFamily="34" charset="0"/>
              <a:cs typeface="Lato Light" panose="020F0502020204030203" pitchFamily="34" charset="0"/>
            </a:endParaRPr>
          </a:p>
        </p:txBody>
      </p:sp>
      <p:sp>
        <p:nvSpPr>
          <p:cNvPr id="6" name="TextBox 5"/>
          <p:cNvSpPr txBox="1"/>
          <p:nvPr/>
        </p:nvSpPr>
        <p:spPr>
          <a:xfrm>
            <a:off x="11195811" y="3759913"/>
            <a:ext cx="2225289" cy="769441"/>
          </a:xfrm>
          <a:prstGeom prst="rect">
            <a:avLst/>
          </a:prstGeom>
          <a:noFill/>
        </p:spPr>
        <p:txBody>
          <a:bodyPr wrap="none" rtlCol="0" anchor="ctr" anchorCtr="0">
            <a:spAutoFit/>
          </a:bodyPr>
          <a:lstStyle/>
          <a:p>
            <a:r>
              <a:rPr lang="en-US" sz="4400" b="1" spc="300" dirty="0">
                <a:solidFill>
                  <a:schemeClr val="tx2"/>
                </a:solidFill>
                <a:latin typeface="Source Sans Pro" panose="020B0503030403020204" pitchFamily="34" charset="0"/>
                <a:ea typeface="Noto Sans Light" panose="020B0402040504020204" pitchFamily="34" charset="0"/>
                <a:cs typeface="Lato" panose="020F0502020204030203" pitchFamily="34" charset="0"/>
              </a:rPr>
              <a:t>DINING</a:t>
            </a:r>
          </a:p>
        </p:txBody>
      </p:sp>
      <p:sp>
        <p:nvSpPr>
          <p:cNvPr id="7" name="Subtitle 2"/>
          <p:cNvSpPr txBox="1">
            <a:spLocks/>
          </p:cNvSpPr>
          <p:nvPr/>
        </p:nvSpPr>
        <p:spPr>
          <a:xfrm>
            <a:off x="11085264" y="4587052"/>
            <a:ext cx="12031185" cy="120417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Respect for the ingredients is essential. When cooks have respect for the food, they are less likely to waste it and will pay closer attention to its importance.</a:t>
            </a:r>
            <a:endParaRPr lang="en-US" sz="2800" dirty="0">
              <a:latin typeface="Source Sans Pro Light" panose="020B0403030403020204" pitchFamily="34" charset="0"/>
              <a:ea typeface="Noto Sans Light" panose="020B0402040504020204" pitchFamily="34" charset="0"/>
              <a:cs typeface="Lato Light" panose="020F0502020204030203" pitchFamily="34" charset="0"/>
            </a:endParaRPr>
          </a:p>
        </p:txBody>
      </p:sp>
      <p:sp>
        <p:nvSpPr>
          <p:cNvPr id="8" name="TextBox 7"/>
          <p:cNvSpPr txBox="1"/>
          <p:nvPr/>
        </p:nvSpPr>
        <p:spPr>
          <a:xfrm>
            <a:off x="11181297" y="6557114"/>
            <a:ext cx="2807179" cy="769441"/>
          </a:xfrm>
          <a:prstGeom prst="rect">
            <a:avLst/>
          </a:prstGeom>
          <a:noFill/>
        </p:spPr>
        <p:txBody>
          <a:bodyPr wrap="none" rtlCol="0" anchor="ctr" anchorCtr="0">
            <a:spAutoFit/>
          </a:bodyPr>
          <a:lstStyle/>
          <a:p>
            <a:r>
              <a:rPr lang="en-US" sz="4400" b="1" spc="300" dirty="0">
                <a:solidFill>
                  <a:schemeClr val="tx2"/>
                </a:solidFill>
                <a:latin typeface="Source Sans Pro" panose="020B0503030403020204" pitchFamily="34" charset="0"/>
                <a:ea typeface="Noto Sans Light" panose="020B0402040504020204" pitchFamily="34" charset="0"/>
                <a:cs typeface="Lato" panose="020F0502020204030203" pitchFamily="34" charset="0"/>
              </a:rPr>
              <a:t>COOKING</a:t>
            </a:r>
          </a:p>
        </p:txBody>
      </p:sp>
      <p:sp>
        <p:nvSpPr>
          <p:cNvPr id="9" name="Subtitle 2"/>
          <p:cNvSpPr txBox="1">
            <a:spLocks/>
          </p:cNvSpPr>
          <p:nvPr/>
        </p:nvSpPr>
        <p:spPr>
          <a:xfrm>
            <a:off x="11085264" y="7384253"/>
            <a:ext cx="12031185" cy="120417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Respect for the ingredients is essential. When cooks have respect for the food, they are less likely to waste it and will pay closer attention to its importance.</a:t>
            </a:r>
            <a:endParaRPr lang="en-US" sz="2800" dirty="0">
              <a:latin typeface="Source Sans Pro Light" panose="020B0403030403020204" pitchFamily="34" charset="0"/>
              <a:ea typeface="Noto Sans Light" panose="020B0402040504020204" pitchFamily="34" charset="0"/>
              <a:cs typeface="Lato Light" panose="020F0502020204030203" pitchFamily="34" charset="0"/>
            </a:endParaRPr>
          </a:p>
        </p:txBody>
      </p:sp>
      <p:sp>
        <p:nvSpPr>
          <p:cNvPr id="26" name="Oval 25">
            <a:extLst>
              <a:ext uri="{FF2B5EF4-FFF2-40B4-BE49-F238E27FC236}">
                <a16:creationId xmlns:a16="http://schemas.microsoft.com/office/drawing/2014/main" id="{9C05F13B-FC32-ED48-AEC4-8E5D052BF898}"/>
              </a:ext>
            </a:extLst>
          </p:cNvPr>
          <p:cNvSpPr/>
          <p:nvPr/>
        </p:nvSpPr>
        <p:spPr>
          <a:xfrm>
            <a:off x="8939331" y="4028353"/>
            <a:ext cx="1476150" cy="1476220"/>
          </a:xfrm>
          <a:prstGeom prst="ellipse">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chemeClr val="bg1"/>
                </a:solidFill>
                <a:latin typeface="Source Sans Pro" panose="020B0503030403020204" pitchFamily="34" charset="0"/>
                <a:ea typeface="Source Sans Pro" panose="020B0503030403020204" pitchFamily="34" charset="0"/>
              </a:rPr>
              <a:t>1</a:t>
            </a:r>
          </a:p>
        </p:txBody>
      </p:sp>
      <p:sp>
        <p:nvSpPr>
          <p:cNvPr id="28" name="Oval 27">
            <a:extLst>
              <a:ext uri="{FF2B5EF4-FFF2-40B4-BE49-F238E27FC236}">
                <a16:creationId xmlns:a16="http://schemas.microsoft.com/office/drawing/2014/main" id="{47E85A65-12F1-1F4D-A3D5-8CDEB937D76F}"/>
              </a:ext>
            </a:extLst>
          </p:cNvPr>
          <p:cNvSpPr/>
          <p:nvPr/>
        </p:nvSpPr>
        <p:spPr>
          <a:xfrm>
            <a:off x="8939330" y="6828120"/>
            <a:ext cx="1476150" cy="1476220"/>
          </a:xfrm>
          <a:prstGeom prst="ellipse">
            <a:avLst/>
          </a:prstGeom>
          <a:solidFill>
            <a:schemeClr val="accent2"/>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chemeClr val="bg1"/>
                </a:solidFill>
                <a:latin typeface="Source Sans Pro" panose="020B0503030403020204" pitchFamily="34" charset="0"/>
                <a:ea typeface="Source Sans Pro" panose="020B0503030403020204" pitchFamily="34" charset="0"/>
              </a:rPr>
              <a:t>2</a:t>
            </a:r>
          </a:p>
        </p:txBody>
      </p:sp>
      <p:sp>
        <p:nvSpPr>
          <p:cNvPr id="30" name="Oval 29">
            <a:extLst>
              <a:ext uri="{FF2B5EF4-FFF2-40B4-BE49-F238E27FC236}">
                <a16:creationId xmlns:a16="http://schemas.microsoft.com/office/drawing/2014/main" id="{A1880064-9C10-1E48-8C44-62FEB954F538}"/>
              </a:ext>
            </a:extLst>
          </p:cNvPr>
          <p:cNvSpPr/>
          <p:nvPr/>
        </p:nvSpPr>
        <p:spPr>
          <a:xfrm>
            <a:off x="8939331" y="9627888"/>
            <a:ext cx="1476150" cy="1476220"/>
          </a:xfrm>
          <a:prstGeom prst="ellipse">
            <a:avLst/>
          </a:prstGeom>
          <a:solidFill>
            <a:schemeClr val="accent3"/>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chemeClr val="bg1"/>
                </a:solidFill>
                <a:latin typeface="Source Sans Pro" panose="020B0503030403020204" pitchFamily="34" charset="0"/>
                <a:ea typeface="Source Sans Pro" panose="020B0503030403020204" pitchFamily="34" charset="0"/>
              </a:rPr>
              <a:t>3</a:t>
            </a:r>
          </a:p>
        </p:txBody>
      </p:sp>
      <p:sp>
        <p:nvSpPr>
          <p:cNvPr id="16" name="Text Placeholder 6">
            <a:extLst>
              <a:ext uri="{FF2B5EF4-FFF2-40B4-BE49-F238E27FC236}">
                <a16:creationId xmlns:a16="http://schemas.microsoft.com/office/drawing/2014/main" id="{D07C96F0-8D47-2140-BF2E-22D7362EACD5}"/>
              </a:ext>
            </a:extLst>
          </p:cNvPr>
          <p:cNvSpPr txBox="1">
            <a:spLocks/>
          </p:cNvSpPr>
          <p:nvPr/>
        </p:nvSpPr>
        <p:spPr>
          <a:xfrm>
            <a:off x="16920931" y="709382"/>
            <a:ext cx="6130204" cy="1200329"/>
          </a:xfrm>
          <a:prstGeom prst="rect">
            <a:avLst/>
          </a:prstGeom>
        </p:spPr>
        <p:txBody>
          <a:bodyPr wrap="none" anchor="t">
            <a:spAutoFit/>
          </a:bodyPr>
          <a:lstStyle>
            <a:lvl1pPr marL="0" marR="0" indent="0" algn="l" defTabSz="1828434" rtl="0" eaLnBrk="1" fontAlgn="auto" latinLnBrk="0" hangingPunct="1">
              <a:lnSpc>
                <a:spcPct val="100000"/>
              </a:lnSpc>
              <a:spcBef>
                <a:spcPts val="0"/>
              </a:spcBef>
              <a:spcAft>
                <a:spcPts val="0"/>
              </a:spcAft>
              <a:buClrTx/>
              <a:buSzTx/>
              <a:buFontTx/>
              <a:buNone/>
              <a:tabLst/>
              <a:defRPr lang="en-US" sz="48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b="1" i="0" kern="1200" dirty="0">
                <a:solidFill>
                  <a:schemeClr val="tx2"/>
                </a:solidFill>
                <a:effectLst/>
                <a:latin typeface="Roboto Slab" pitchFamily="2" charset="0"/>
                <a:ea typeface="Noto Sans Light" panose="020B0402040504020204" pitchFamily="34" charset="0"/>
                <a:cs typeface="Lato" panose="020F0502020204030203" pitchFamily="34"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r"/>
            <a:r>
              <a:rPr lang="en-US" sz="7200" spc="300" dirty="0">
                <a:latin typeface="Source Sans Pro" panose="020B0503030403020204" pitchFamily="34" charset="0"/>
                <a:ea typeface="Source Sans Pro" panose="020B0503030403020204" pitchFamily="34" charset="0"/>
                <a:cs typeface="Noto Sans SemiBold" panose="020B0502040504020204" pitchFamily="34" charset="0"/>
              </a:rPr>
              <a:t>3 EASY STEPS</a:t>
            </a:r>
          </a:p>
        </p:txBody>
      </p:sp>
      <p:sp>
        <p:nvSpPr>
          <p:cNvPr id="17" name="TextBox 16">
            <a:extLst>
              <a:ext uri="{FF2B5EF4-FFF2-40B4-BE49-F238E27FC236}">
                <a16:creationId xmlns:a16="http://schemas.microsoft.com/office/drawing/2014/main" id="{4AE30285-1980-3949-BB5C-BFBE41C54B1B}"/>
              </a:ext>
            </a:extLst>
          </p:cNvPr>
          <p:cNvSpPr txBox="1"/>
          <p:nvPr/>
        </p:nvSpPr>
        <p:spPr>
          <a:xfrm>
            <a:off x="17800352" y="1745261"/>
            <a:ext cx="5216493" cy="584775"/>
          </a:xfrm>
          <a:prstGeom prst="rect">
            <a:avLst/>
          </a:prstGeom>
          <a:noFill/>
        </p:spPr>
        <p:txBody>
          <a:bodyPr wrap="none" rtlCol="0" anchor="ctr" anchorCtr="0">
            <a:spAutoFit/>
          </a:bodyPr>
          <a:lstStyle/>
          <a:p>
            <a:pPr algn="r"/>
            <a:r>
              <a:rPr lang="en-US" sz="3200" spc="600" dirty="0">
                <a:latin typeface="Source Sans Pro Light" panose="020B0403030403020204" pitchFamily="34" charset="0"/>
                <a:ea typeface="Source Sans Pro Light" panose="020B0403030403020204" pitchFamily="34" charset="0"/>
                <a:cs typeface="Lato Light" panose="020F0502020204030203" pitchFamily="34" charset="0"/>
              </a:rPr>
              <a:t>YOUR SUBTITLE HERE</a:t>
            </a:r>
          </a:p>
        </p:txBody>
      </p:sp>
      <p:sp>
        <p:nvSpPr>
          <p:cNvPr id="18" name="Freeform 17">
            <a:extLst>
              <a:ext uri="{FF2B5EF4-FFF2-40B4-BE49-F238E27FC236}">
                <a16:creationId xmlns:a16="http://schemas.microsoft.com/office/drawing/2014/main" id="{E0974ADB-9EFA-714F-AF86-9D6015743090}"/>
              </a:ext>
            </a:extLst>
          </p:cNvPr>
          <p:cNvSpPr/>
          <p:nvPr/>
        </p:nvSpPr>
        <p:spPr>
          <a:xfrm>
            <a:off x="22061297" y="413155"/>
            <a:ext cx="1591056" cy="1410161"/>
          </a:xfrm>
          <a:custGeom>
            <a:avLst/>
            <a:gdLst>
              <a:gd name="connsiteX0" fmla="*/ 0 w 2974008"/>
              <a:gd name="connsiteY0" fmla="*/ 0 h 2633472"/>
              <a:gd name="connsiteX1" fmla="*/ 2974008 w 2974008"/>
              <a:gd name="connsiteY1" fmla="*/ 0 h 2633472"/>
              <a:gd name="connsiteX2" fmla="*/ 2974008 w 2974008"/>
              <a:gd name="connsiteY2" fmla="*/ 2633472 h 2633472"/>
              <a:gd name="connsiteX3" fmla="*/ 2642516 w 2974008"/>
              <a:gd name="connsiteY3" fmla="*/ 2633472 h 2633472"/>
              <a:gd name="connsiteX4" fmla="*/ 2642516 w 2974008"/>
              <a:gd name="connsiteY4" fmla="*/ 331492 h 2633472"/>
              <a:gd name="connsiteX5" fmla="*/ 0 w 2974008"/>
              <a:gd name="connsiteY5" fmla="*/ 331492 h 263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74008" h="2633472">
                <a:moveTo>
                  <a:pt x="0" y="0"/>
                </a:moveTo>
                <a:lnTo>
                  <a:pt x="2974008" y="0"/>
                </a:lnTo>
                <a:lnTo>
                  <a:pt x="2974008" y="2633472"/>
                </a:lnTo>
                <a:lnTo>
                  <a:pt x="2642516" y="2633472"/>
                </a:lnTo>
                <a:lnTo>
                  <a:pt x="2642516" y="331492"/>
                </a:lnTo>
                <a:lnTo>
                  <a:pt x="0" y="33149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Source Sans Pro" panose="020B0503030403020204" pitchFamily="34" charset="0"/>
            </a:endParaRPr>
          </a:p>
        </p:txBody>
      </p:sp>
      <p:sp>
        <p:nvSpPr>
          <p:cNvPr id="29" name="Rectangle 28">
            <a:extLst>
              <a:ext uri="{FF2B5EF4-FFF2-40B4-BE49-F238E27FC236}">
                <a16:creationId xmlns:a16="http://schemas.microsoft.com/office/drawing/2014/main" id="{D3E6C284-D734-6D46-B321-61368CDB5D8B}"/>
              </a:ext>
            </a:extLst>
          </p:cNvPr>
          <p:cNvSpPr/>
          <p:nvPr/>
        </p:nvSpPr>
        <p:spPr>
          <a:xfrm>
            <a:off x="23408640" y="4705666"/>
            <a:ext cx="969010" cy="43046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Source Sans Pro" panose="020B0503030403020204" pitchFamily="34" charset="0"/>
            </a:endParaRPr>
          </a:p>
        </p:txBody>
      </p:sp>
      <p:sp>
        <p:nvSpPr>
          <p:cNvPr id="3" name="Picture Placeholder 2">
            <a:extLst>
              <a:ext uri="{FF2B5EF4-FFF2-40B4-BE49-F238E27FC236}">
                <a16:creationId xmlns:a16="http://schemas.microsoft.com/office/drawing/2014/main" id="{11D31AE6-0973-7D45-91E8-9E5AC7B6C006}"/>
              </a:ext>
            </a:extLst>
          </p:cNvPr>
          <p:cNvSpPr>
            <a:spLocks noGrp="1"/>
          </p:cNvSpPr>
          <p:nvPr>
            <p:ph type="pic" sz="quarter" idx="17"/>
          </p:nvPr>
        </p:nvSpPr>
        <p:spPr/>
      </p:sp>
    </p:spTree>
    <p:extLst>
      <p:ext uri="{BB962C8B-B14F-4D97-AF65-F5344CB8AC3E}">
        <p14:creationId xmlns:p14="http://schemas.microsoft.com/office/powerpoint/2010/main" val="4029861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C1DBCAD-F2C8-E64D-8935-2FD5DF2FBDEB}"/>
              </a:ext>
            </a:extLst>
          </p:cNvPr>
          <p:cNvSpPr/>
          <p:nvPr/>
        </p:nvSpPr>
        <p:spPr>
          <a:xfrm>
            <a:off x="19202401" y="0"/>
            <a:ext cx="5175250" cy="1371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Source Sans Pro" panose="020B0503030403020204" pitchFamily="34" charset="0"/>
            </a:endParaRPr>
          </a:p>
        </p:txBody>
      </p:sp>
      <p:sp>
        <p:nvSpPr>
          <p:cNvPr id="48" name="Text Placeholder 6">
            <a:extLst>
              <a:ext uri="{FF2B5EF4-FFF2-40B4-BE49-F238E27FC236}">
                <a16:creationId xmlns:a16="http://schemas.microsoft.com/office/drawing/2014/main" id="{F8220F4E-C451-A847-B18A-92444F6401DD}"/>
              </a:ext>
            </a:extLst>
          </p:cNvPr>
          <p:cNvSpPr txBox="1">
            <a:spLocks/>
          </p:cNvSpPr>
          <p:nvPr/>
        </p:nvSpPr>
        <p:spPr>
          <a:xfrm rot="16200000">
            <a:off x="18012428" y="5926976"/>
            <a:ext cx="7007047" cy="1862048"/>
          </a:xfrm>
          <a:prstGeom prst="rect">
            <a:avLst/>
          </a:prstGeom>
        </p:spPr>
        <p:txBody>
          <a:bodyPr wrap="none" anchor="t">
            <a:spAutoFit/>
          </a:bodyPr>
          <a:lstStyle>
            <a:lvl1pPr marL="0" marR="0" indent="0" algn="l" defTabSz="1828434" rtl="0" eaLnBrk="1" fontAlgn="auto" latinLnBrk="0" hangingPunct="1">
              <a:lnSpc>
                <a:spcPct val="100000"/>
              </a:lnSpc>
              <a:spcBef>
                <a:spcPts val="0"/>
              </a:spcBef>
              <a:spcAft>
                <a:spcPts val="0"/>
              </a:spcAft>
              <a:buClrTx/>
              <a:buSzTx/>
              <a:buFontTx/>
              <a:buNone/>
              <a:tabLst/>
              <a:defRPr lang="en-US" sz="48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b="1" i="0" kern="1200" dirty="0">
                <a:solidFill>
                  <a:schemeClr val="tx2"/>
                </a:solidFill>
                <a:effectLst/>
                <a:latin typeface="Roboto Slab" pitchFamily="2" charset="0"/>
                <a:ea typeface="Noto Sans Light" panose="020B0402040504020204" pitchFamily="34" charset="0"/>
                <a:cs typeface="Lato" panose="020F0502020204030203" pitchFamily="34"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ctr"/>
            <a:r>
              <a:rPr lang="en-US" sz="11500" spc="300" dirty="0">
                <a:solidFill>
                  <a:schemeClr val="bg1"/>
                </a:solidFill>
                <a:latin typeface="Source Sans Pro" panose="020B0503030403020204" pitchFamily="34" charset="0"/>
                <a:ea typeface="Source Sans Pro" panose="020B0503030403020204" pitchFamily="34" charset="0"/>
                <a:cs typeface="Noto Sans SemiBold" panose="020B0502040504020204" pitchFamily="34" charset="0"/>
              </a:rPr>
              <a:t>THE TEAM</a:t>
            </a:r>
          </a:p>
        </p:txBody>
      </p:sp>
      <p:sp>
        <p:nvSpPr>
          <p:cNvPr id="49" name="TextBox 48">
            <a:extLst>
              <a:ext uri="{FF2B5EF4-FFF2-40B4-BE49-F238E27FC236}">
                <a16:creationId xmlns:a16="http://schemas.microsoft.com/office/drawing/2014/main" id="{243D55BD-7BDF-524A-A918-BF4AEB2F6E37}"/>
              </a:ext>
            </a:extLst>
          </p:cNvPr>
          <p:cNvSpPr txBox="1"/>
          <p:nvPr/>
        </p:nvSpPr>
        <p:spPr>
          <a:xfrm rot="16200000">
            <a:off x="20146194" y="6583700"/>
            <a:ext cx="5216493" cy="584775"/>
          </a:xfrm>
          <a:prstGeom prst="rect">
            <a:avLst/>
          </a:prstGeom>
          <a:noFill/>
        </p:spPr>
        <p:txBody>
          <a:bodyPr wrap="none" rtlCol="0" anchor="ctr" anchorCtr="0">
            <a:spAutoFit/>
          </a:bodyPr>
          <a:lstStyle/>
          <a:p>
            <a:pPr algn="ctr"/>
            <a:r>
              <a:rPr lang="en-US" sz="3200" spc="600" dirty="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rPr>
              <a:t>YOUR SUBTITLE HERE</a:t>
            </a:r>
          </a:p>
        </p:txBody>
      </p:sp>
      <p:sp>
        <p:nvSpPr>
          <p:cNvPr id="51" name="TextBox 50">
            <a:extLst>
              <a:ext uri="{FF2B5EF4-FFF2-40B4-BE49-F238E27FC236}">
                <a16:creationId xmlns:a16="http://schemas.microsoft.com/office/drawing/2014/main" id="{1211708A-BACD-5E4F-A82F-3BDE7F6C0F28}"/>
              </a:ext>
            </a:extLst>
          </p:cNvPr>
          <p:cNvSpPr txBox="1"/>
          <p:nvPr/>
        </p:nvSpPr>
        <p:spPr>
          <a:xfrm>
            <a:off x="3611475" y="12006837"/>
            <a:ext cx="2831223" cy="523220"/>
          </a:xfrm>
          <a:prstGeom prst="rect">
            <a:avLst/>
          </a:prstGeom>
          <a:noFill/>
        </p:spPr>
        <p:txBody>
          <a:bodyPr wrap="none" rtlCol="0" anchor="ctr" anchorCtr="0">
            <a:spAutoFit/>
          </a:bodyPr>
          <a:lstStyle/>
          <a:p>
            <a:pPr algn="ctr"/>
            <a:r>
              <a:rPr lang="en-US" sz="2800" spc="300" dirty="0">
                <a:latin typeface="Source Sans Pro Light" panose="020B0403030403020204" pitchFamily="34" charset="0"/>
                <a:ea typeface="Source Sans Pro Light" panose="020B0403030403020204" pitchFamily="34" charset="0"/>
                <a:cs typeface="Lato Light" panose="020F0502020204030203" pitchFamily="34" charset="0"/>
              </a:rPr>
              <a:t>Executive Chef</a:t>
            </a:r>
          </a:p>
        </p:txBody>
      </p:sp>
      <p:sp>
        <p:nvSpPr>
          <p:cNvPr id="52" name="TextBox 51">
            <a:extLst>
              <a:ext uri="{FF2B5EF4-FFF2-40B4-BE49-F238E27FC236}">
                <a16:creationId xmlns:a16="http://schemas.microsoft.com/office/drawing/2014/main" id="{601DD3BF-16DD-3045-B63B-DA27F2648CCF}"/>
              </a:ext>
            </a:extLst>
          </p:cNvPr>
          <p:cNvSpPr txBox="1"/>
          <p:nvPr/>
        </p:nvSpPr>
        <p:spPr>
          <a:xfrm>
            <a:off x="3484520" y="11224670"/>
            <a:ext cx="3087704" cy="769441"/>
          </a:xfrm>
          <a:prstGeom prst="rect">
            <a:avLst/>
          </a:prstGeom>
          <a:noFill/>
        </p:spPr>
        <p:txBody>
          <a:bodyPr wrap="none" rtlCol="0">
            <a:spAutoFit/>
          </a:bodyPr>
          <a:lstStyle/>
          <a:p>
            <a:pPr algn="ctr"/>
            <a:r>
              <a:rPr lang="en-US" sz="4400" b="1" spc="300" dirty="0">
                <a:solidFill>
                  <a:schemeClr val="tx2"/>
                </a:solidFill>
                <a:latin typeface="Source Sans Pro" panose="020B0503030403020204" pitchFamily="34" charset="0"/>
                <a:ea typeface="Source Sans Pro" panose="020B0503030403020204" pitchFamily="34" charset="0"/>
                <a:cs typeface="Noto Sans SemiBold" panose="020B0502040504020204" pitchFamily="34" charset="0"/>
              </a:rPr>
              <a:t>JOHN DOE</a:t>
            </a:r>
          </a:p>
        </p:txBody>
      </p:sp>
      <p:sp>
        <p:nvSpPr>
          <p:cNvPr id="53" name="TextBox 52">
            <a:extLst>
              <a:ext uri="{FF2B5EF4-FFF2-40B4-BE49-F238E27FC236}">
                <a16:creationId xmlns:a16="http://schemas.microsoft.com/office/drawing/2014/main" id="{2FC95DFE-01D4-4442-A281-9EAD8A06C0D7}"/>
              </a:ext>
            </a:extLst>
          </p:cNvPr>
          <p:cNvSpPr txBox="1"/>
          <p:nvPr/>
        </p:nvSpPr>
        <p:spPr>
          <a:xfrm rot="16200000">
            <a:off x="16049421" y="2975245"/>
            <a:ext cx="1976823" cy="523220"/>
          </a:xfrm>
          <a:prstGeom prst="rect">
            <a:avLst/>
          </a:prstGeom>
          <a:noFill/>
        </p:spPr>
        <p:txBody>
          <a:bodyPr wrap="none" rtlCol="0" anchor="ctr" anchorCtr="0">
            <a:spAutoFit/>
          </a:bodyPr>
          <a:lstStyle/>
          <a:p>
            <a:pPr algn="ctr"/>
            <a:r>
              <a:rPr lang="en-US" sz="2800" spc="300" dirty="0">
                <a:latin typeface="Source Sans Pro Light" panose="020B0403030403020204" pitchFamily="34" charset="0"/>
                <a:ea typeface="Source Sans Pro Light" panose="020B0403030403020204" pitchFamily="34" charset="0"/>
                <a:cs typeface="Lato Light" panose="020F0502020204030203" pitchFamily="34" charset="0"/>
              </a:rPr>
              <a:t>Sous Chef</a:t>
            </a:r>
          </a:p>
        </p:txBody>
      </p:sp>
      <p:sp>
        <p:nvSpPr>
          <p:cNvPr id="54" name="TextBox 53">
            <a:extLst>
              <a:ext uri="{FF2B5EF4-FFF2-40B4-BE49-F238E27FC236}">
                <a16:creationId xmlns:a16="http://schemas.microsoft.com/office/drawing/2014/main" id="{EF1AC4B4-0D91-4548-8645-B0771E114C3F}"/>
              </a:ext>
            </a:extLst>
          </p:cNvPr>
          <p:cNvSpPr txBox="1"/>
          <p:nvPr/>
        </p:nvSpPr>
        <p:spPr>
          <a:xfrm rot="16200000">
            <a:off x="14499097" y="2850849"/>
            <a:ext cx="3759362" cy="769441"/>
          </a:xfrm>
          <a:prstGeom prst="rect">
            <a:avLst/>
          </a:prstGeom>
          <a:noFill/>
        </p:spPr>
        <p:txBody>
          <a:bodyPr wrap="none" rtlCol="0">
            <a:spAutoFit/>
          </a:bodyPr>
          <a:lstStyle/>
          <a:p>
            <a:pPr algn="ctr"/>
            <a:r>
              <a:rPr lang="en-US" sz="4400" b="1" spc="300" dirty="0">
                <a:solidFill>
                  <a:schemeClr val="tx2"/>
                </a:solidFill>
                <a:latin typeface="Source Sans Pro" panose="020B0503030403020204" pitchFamily="34" charset="0"/>
                <a:ea typeface="Source Sans Pro" panose="020B0503030403020204" pitchFamily="34" charset="0"/>
                <a:cs typeface="Noto Sans SemiBold" panose="020B0502040504020204" pitchFamily="34" charset="0"/>
              </a:rPr>
              <a:t>MARK WHITE</a:t>
            </a:r>
          </a:p>
        </p:txBody>
      </p:sp>
      <p:sp>
        <p:nvSpPr>
          <p:cNvPr id="67" name="TextBox 66">
            <a:extLst>
              <a:ext uri="{FF2B5EF4-FFF2-40B4-BE49-F238E27FC236}">
                <a16:creationId xmlns:a16="http://schemas.microsoft.com/office/drawing/2014/main" id="{D4D0723B-7F14-1A48-B3E0-763A58992830}"/>
              </a:ext>
            </a:extLst>
          </p:cNvPr>
          <p:cNvSpPr txBox="1"/>
          <p:nvPr/>
        </p:nvSpPr>
        <p:spPr>
          <a:xfrm rot="16200000">
            <a:off x="16052628" y="10220106"/>
            <a:ext cx="1970412" cy="523220"/>
          </a:xfrm>
          <a:prstGeom prst="rect">
            <a:avLst/>
          </a:prstGeom>
          <a:noFill/>
        </p:spPr>
        <p:txBody>
          <a:bodyPr wrap="none" rtlCol="0" anchor="ctr" anchorCtr="0">
            <a:spAutoFit/>
          </a:bodyPr>
          <a:lstStyle/>
          <a:p>
            <a:pPr algn="ctr"/>
            <a:r>
              <a:rPr lang="en-US" sz="2800" spc="300" dirty="0">
                <a:latin typeface="Source Sans Pro Light" panose="020B0403030403020204" pitchFamily="34" charset="0"/>
                <a:ea typeface="Source Sans Pro Light" panose="020B0403030403020204" pitchFamily="34" charset="0"/>
                <a:cs typeface="Lato Light" panose="020F0502020204030203" pitchFamily="34" charset="0"/>
              </a:rPr>
              <a:t>Line Cook</a:t>
            </a:r>
          </a:p>
        </p:txBody>
      </p:sp>
      <p:sp>
        <p:nvSpPr>
          <p:cNvPr id="68" name="TextBox 67">
            <a:extLst>
              <a:ext uri="{FF2B5EF4-FFF2-40B4-BE49-F238E27FC236}">
                <a16:creationId xmlns:a16="http://schemas.microsoft.com/office/drawing/2014/main" id="{CC8CFC69-3D31-0F41-A792-4CBA9C3A747B}"/>
              </a:ext>
            </a:extLst>
          </p:cNvPr>
          <p:cNvSpPr txBox="1"/>
          <p:nvPr/>
        </p:nvSpPr>
        <p:spPr>
          <a:xfrm rot="16200000">
            <a:off x="14051862" y="10095710"/>
            <a:ext cx="4653838" cy="769441"/>
          </a:xfrm>
          <a:prstGeom prst="rect">
            <a:avLst/>
          </a:prstGeom>
          <a:noFill/>
        </p:spPr>
        <p:txBody>
          <a:bodyPr wrap="none" rtlCol="0">
            <a:spAutoFit/>
          </a:bodyPr>
          <a:lstStyle/>
          <a:p>
            <a:pPr algn="ctr"/>
            <a:r>
              <a:rPr lang="en-US" sz="4400" b="1" spc="300" dirty="0">
                <a:solidFill>
                  <a:schemeClr val="tx2"/>
                </a:solidFill>
                <a:latin typeface="Source Sans Pro" panose="020B0503030403020204" pitchFamily="34" charset="0"/>
                <a:ea typeface="Source Sans Pro" panose="020B0503030403020204" pitchFamily="34" charset="0"/>
                <a:cs typeface="Noto Sans SemiBold" panose="020B0502040504020204" pitchFamily="34" charset="0"/>
              </a:rPr>
              <a:t>MASON WATERS</a:t>
            </a:r>
          </a:p>
        </p:txBody>
      </p:sp>
      <p:sp>
        <p:nvSpPr>
          <p:cNvPr id="3" name="Picture Placeholder 2">
            <a:extLst>
              <a:ext uri="{FF2B5EF4-FFF2-40B4-BE49-F238E27FC236}">
                <a16:creationId xmlns:a16="http://schemas.microsoft.com/office/drawing/2014/main" id="{B090C8FF-E593-D844-89EC-AC8EA5D8FFB3}"/>
              </a:ext>
            </a:extLst>
          </p:cNvPr>
          <p:cNvSpPr>
            <a:spLocks noGrp="1"/>
          </p:cNvSpPr>
          <p:nvPr>
            <p:ph type="pic" sz="quarter" idx="15"/>
          </p:nvPr>
        </p:nvSpPr>
        <p:spPr/>
      </p:sp>
      <p:sp>
        <p:nvSpPr>
          <p:cNvPr id="6" name="Picture Placeholder 5">
            <a:extLst>
              <a:ext uri="{FF2B5EF4-FFF2-40B4-BE49-F238E27FC236}">
                <a16:creationId xmlns:a16="http://schemas.microsoft.com/office/drawing/2014/main" id="{59A361A0-5D12-0D4D-AA56-FDEC9C9D9B70}"/>
              </a:ext>
            </a:extLst>
          </p:cNvPr>
          <p:cNvSpPr>
            <a:spLocks noGrp="1"/>
          </p:cNvSpPr>
          <p:nvPr>
            <p:ph type="pic" sz="quarter" idx="16"/>
          </p:nvPr>
        </p:nvSpPr>
        <p:spPr/>
      </p:sp>
      <p:sp>
        <p:nvSpPr>
          <p:cNvPr id="9" name="Picture Placeholder 8">
            <a:extLst>
              <a:ext uri="{FF2B5EF4-FFF2-40B4-BE49-F238E27FC236}">
                <a16:creationId xmlns:a16="http://schemas.microsoft.com/office/drawing/2014/main" id="{15B44B19-B29F-2343-A335-E8462FEFF8D7}"/>
              </a:ext>
            </a:extLst>
          </p:cNvPr>
          <p:cNvSpPr>
            <a:spLocks noGrp="1"/>
          </p:cNvSpPr>
          <p:nvPr>
            <p:ph type="pic" sz="quarter" idx="17"/>
          </p:nvPr>
        </p:nvSpPr>
        <p:spPr/>
      </p:sp>
    </p:spTree>
    <p:extLst>
      <p:ext uri="{BB962C8B-B14F-4D97-AF65-F5344CB8AC3E}">
        <p14:creationId xmlns:p14="http://schemas.microsoft.com/office/powerpoint/2010/main" val="17056687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46F90E9E-9FCE-8B4B-8FF0-348F3828D6B6}"/>
              </a:ext>
            </a:extLst>
          </p:cNvPr>
          <p:cNvSpPr/>
          <p:nvPr/>
        </p:nvSpPr>
        <p:spPr>
          <a:xfrm>
            <a:off x="19202401" y="0"/>
            <a:ext cx="5175250" cy="1371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Source Sans Pro" panose="020B0503030403020204" pitchFamily="34" charset="0"/>
            </a:endParaRPr>
          </a:p>
        </p:txBody>
      </p:sp>
      <p:sp>
        <p:nvSpPr>
          <p:cNvPr id="30" name="Text Placeholder 6">
            <a:extLst>
              <a:ext uri="{FF2B5EF4-FFF2-40B4-BE49-F238E27FC236}">
                <a16:creationId xmlns:a16="http://schemas.microsoft.com/office/drawing/2014/main" id="{6519377C-BA5A-A343-B2EC-AD65666E007F}"/>
              </a:ext>
            </a:extLst>
          </p:cNvPr>
          <p:cNvSpPr txBox="1">
            <a:spLocks/>
          </p:cNvSpPr>
          <p:nvPr/>
        </p:nvSpPr>
        <p:spPr>
          <a:xfrm rot="16200000">
            <a:off x="18012428" y="5926976"/>
            <a:ext cx="7007047" cy="1862048"/>
          </a:xfrm>
          <a:prstGeom prst="rect">
            <a:avLst/>
          </a:prstGeom>
        </p:spPr>
        <p:txBody>
          <a:bodyPr wrap="none" anchor="t">
            <a:spAutoFit/>
          </a:bodyPr>
          <a:lstStyle>
            <a:lvl1pPr marL="0" marR="0" indent="0" algn="l" defTabSz="1828434" rtl="0" eaLnBrk="1" fontAlgn="auto" latinLnBrk="0" hangingPunct="1">
              <a:lnSpc>
                <a:spcPct val="100000"/>
              </a:lnSpc>
              <a:spcBef>
                <a:spcPts val="0"/>
              </a:spcBef>
              <a:spcAft>
                <a:spcPts val="0"/>
              </a:spcAft>
              <a:buClrTx/>
              <a:buSzTx/>
              <a:buFontTx/>
              <a:buNone/>
              <a:tabLst/>
              <a:defRPr lang="en-US" sz="48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b="1" i="0" kern="1200" dirty="0">
                <a:solidFill>
                  <a:schemeClr val="tx2"/>
                </a:solidFill>
                <a:effectLst/>
                <a:latin typeface="Roboto Slab" pitchFamily="2" charset="0"/>
                <a:ea typeface="Noto Sans Light" panose="020B0402040504020204" pitchFamily="34" charset="0"/>
                <a:cs typeface="Lato" panose="020F0502020204030203" pitchFamily="34"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ctr"/>
            <a:r>
              <a:rPr lang="en-US" sz="11500" spc="300" dirty="0">
                <a:solidFill>
                  <a:schemeClr val="bg1"/>
                </a:solidFill>
                <a:latin typeface="Source Sans Pro" panose="020B0503030403020204" pitchFamily="34" charset="0"/>
                <a:ea typeface="Source Sans Pro" panose="020B0503030403020204" pitchFamily="34" charset="0"/>
                <a:cs typeface="Noto Sans SemiBold" panose="020B0502040504020204" pitchFamily="34" charset="0"/>
              </a:rPr>
              <a:t>THE TEAM</a:t>
            </a:r>
          </a:p>
        </p:txBody>
      </p:sp>
      <p:sp>
        <p:nvSpPr>
          <p:cNvPr id="45" name="TextBox 44">
            <a:extLst>
              <a:ext uri="{FF2B5EF4-FFF2-40B4-BE49-F238E27FC236}">
                <a16:creationId xmlns:a16="http://schemas.microsoft.com/office/drawing/2014/main" id="{81359313-5C43-0C42-99DA-C6C45419D454}"/>
              </a:ext>
            </a:extLst>
          </p:cNvPr>
          <p:cNvSpPr txBox="1"/>
          <p:nvPr/>
        </p:nvSpPr>
        <p:spPr>
          <a:xfrm rot="16200000">
            <a:off x="20146194" y="6583700"/>
            <a:ext cx="5216493" cy="584775"/>
          </a:xfrm>
          <a:prstGeom prst="rect">
            <a:avLst/>
          </a:prstGeom>
          <a:noFill/>
        </p:spPr>
        <p:txBody>
          <a:bodyPr wrap="none" rtlCol="0" anchor="ctr" anchorCtr="0">
            <a:spAutoFit/>
          </a:bodyPr>
          <a:lstStyle/>
          <a:p>
            <a:pPr algn="ctr"/>
            <a:r>
              <a:rPr lang="en-US" sz="3200" spc="600" dirty="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rPr>
              <a:t>YOUR SUBTITLE HERE</a:t>
            </a:r>
          </a:p>
        </p:txBody>
      </p:sp>
      <p:sp>
        <p:nvSpPr>
          <p:cNvPr id="46" name="TextBox 45">
            <a:extLst>
              <a:ext uri="{FF2B5EF4-FFF2-40B4-BE49-F238E27FC236}">
                <a16:creationId xmlns:a16="http://schemas.microsoft.com/office/drawing/2014/main" id="{F560B874-4CA0-3F45-9529-1846478BB66C}"/>
              </a:ext>
            </a:extLst>
          </p:cNvPr>
          <p:cNvSpPr txBox="1"/>
          <p:nvPr/>
        </p:nvSpPr>
        <p:spPr>
          <a:xfrm rot="16200000">
            <a:off x="16753133" y="2975245"/>
            <a:ext cx="1976823" cy="523220"/>
          </a:xfrm>
          <a:prstGeom prst="rect">
            <a:avLst/>
          </a:prstGeom>
          <a:noFill/>
        </p:spPr>
        <p:txBody>
          <a:bodyPr wrap="none" rtlCol="0" anchor="ctr" anchorCtr="0">
            <a:spAutoFit/>
          </a:bodyPr>
          <a:lstStyle/>
          <a:p>
            <a:pPr algn="ctr"/>
            <a:r>
              <a:rPr lang="en-US" sz="2800" spc="300" dirty="0">
                <a:latin typeface="Source Sans Pro Light" panose="020B0403030403020204" pitchFamily="34" charset="0"/>
                <a:ea typeface="Source Sans Pro Light" panose="020B0403030403020204" pitchFamily="34" charset="0"/>
                <a:cs typeface="Lato Light" panose="020F0502020204030203" pitchFamily="34" charset="0"/>
              </a:rPr>
              <a:t>Sous Chef</a:t>
            </a:r>
          </a:p>
        </p:txBody>
      </p:sp>
      <p:sp>
        <p:nvSpPr>
          <p:cNvPr id="47" name="TextBox 46">
            <a:extLst>
              <a:ext uri="{FF2B5EF4-FFF2-40B4-BE49-F238E27FC236}">
                <a16:creationId xmlns:a16="http://schemas.microsoft.com/office/drawing/2014/main" id="{9F912FCA-D278-624A-8DA4-22AF27A3BAE9}"/>
              </a:ext>
            </a:extLst>
          </p:cNvPr>
          <p:cNvSpPr txBox="1"/>
          <p:nvPr/>
        </p:nvSpPr>
        <p:spPr>
          <a:xfrm rot="16200000">
            <a:off x="15202809" y="2850849"/>
            <a:ext cx="3759362" cy="769441"/>
          </a:xfrm>
          <a:prstGeom prst="rect">
            <a:avLst/>
          </a:prstGeom>
          <a:noFill/>
        </p:spPr>
        <p:txBody>
          <a:bodyPr wrap="none" rtlCol="0">
            <a:spAutoFit/>
          </a:bodyPr>
          <a:lstStyle/>
          <a:p>
            <a:pPr algn="ctr"/>
            <a:r>
              <a:rPr lang="en-US" sz="4400" b="1" spc="300" dirty="0">
                <a:solidFill>
                  <a:schemeClr val="tx2"/>
                </a:solidFill>
                <a:latin typeface="Source Sans Pro" panose="020B0503030403020204" pitchFamily="34" charset="0"/>
                <a:ea typeface="Source Sans Pro" panose="020B0503030403020204" pitchFamily="34" charset="0"/>
                <a:cs typeface="Noto Sans SemiBold" panose="020B0502040504020204" pitchFamily="34" charset="0"/>
              </a:rPr>
              <a:t>MARK WHITE</a:t>
            </a:r>
          </a:p>
        </p:txBody>
      </p:sp>
      <p:sp>
        <p:nvSpPr>
          <p:cNvPr id="48" name="TextBox 47">
            <a:extLst>
              <a:ext uri="{FF2B5EF4-FFF2-40B4-BE49-F238E27FC236}">
                <a16:creationId xmlns:a16="http://schemas.microsoft.com/office/drawing/2014/main" id="{32249FB9-FFC7-B846-937A-FC60CA5500EE}"/>
              </a:ext>
            </a:extLst>
          </p:cNvPr>
          <p:cNvSpPr txBox="1"/>
          <p:nvPr/>
        </p:nvSpPr>
        <p:spPr>
          <a:xfrm rot="16200000">
            <a:off x="16756340" y="10220106"/>
            <a:ext cx="1970412" cy="523220"/>
          </a:xfrm>
          <a:prstGeom prst="rect">
            <a:avLst/>
          </a:prstGeom>
          <a:noFill/>
        </p:spPr>
        <p:txBody>
          <a:bodyPr wrap="none" rtlCol="0" anchor="ctr" anchorCtr="0">
            <a:spAutoFit/>
          </a:bodyPr>
          <a:lstStyle/>
          <a:p>
            <a:pPr algn="ctr"/>
            <a:r>
              <a:rPr lang="en-US" sz="2800" spc="300" dirty="0">
                <a:latin typeface="Source Sans Pro Light" panose="020B0403030403020204" pitchFamily="34" charset="0"/>
                <a:ea typeface="Source Sans Pro Light" panose="020B0403030403020204" pitchFamily="34" charset="0"/>
                <a:cs typeface="Lato Light" panose="020F0502020204030203" pitchFamily="34" charset="0"/>
              </a:rPr>
              <a:t>Line Cook</a:t>
            </a:r>
          </a:p>
        </p:txBody>
      </p:sp>
      <p:sp>
        <p:nvSpPr>
          <p:cNvPr id="49" name="TextBox 48">
            <a:extLst>
              <a:ext uri="{FF2B5EF4-FFF2-40B4-BE49-F238E27FC236}">
                <a16:creationId xmlns:a16="http://schemas.microsoft.com/office/drawing/2014/main" id="{8A7AE0AF-93CA-2546-872E-9B340E5F9EEE}"/>
              </a:ext>
            </a:extLst>
          </p:cNvPr>
          <p:cNvSpPr txBox="1"/>
          <p:nvPr/>
        </p:nvSpPr>
        <p:spPr>
          <a:xfrm rot="16200000">
            <a:off x="14755574" y="10095710"/>
            <a:ext cx="4653838" cy="769441"/>
          </a:xfrm>
          <a:prstGeom prst="rect">
            <a:avLst/>
          </a:prstGeom>
          <a:noFill/>
        </p:spPr>
        <p:txBody>
          <a:bodyPr wrap="none" rtlCol="0">
            <a:spAutoFit/>
          </a:bodyPr>
          <a:lstStyle/>
          <a:p>
            <a:pPr algn="ctr"/>
            <a:r>
              <a:rPr lang="en-US" sz="4400" b="1" spc="300" dirty="0">
                <a:solidFill>
                  <a:schemeClr val="tx2"/>
                </a:solidFill>
                <a:latin typeface="Source Sans Pro" panose="020B0503030403020204" pitchFamily="34" charset="0"/>
                <a:ea typeface="Source Sans Pro" panose="020B0503030403020204" pitchFamily="34" charset="0"/>
                <a:cs typeface="Noto Sans SemiBold" panose="020B0502040504020204" pitchFamily="34" charset="0"/>
              </a:rPr>
              <a:t>MASON WATERS</a:t>
            </a:r>
          </a:p>
        </p:txBody>
      </p:sp>
      <p:sp>
        <p:nvSpPr>
          <p:cNvPr id="50" name="TextBox 49">
            <a:extLst>
              <a:ext uri="{FF2B5EF4-FFF2-40B4-BE49-F238E27FC236}">
                <a16:creationId xmlns:a16="http://schemas.microsoft.com/office/drawing/2014/main" id="{88F431CC-BD4B-F74A-9D72-6433E5DF4851}"/>
              </a:ext>
            </a:extLst>
          </p:cNvPr>
          <p:cNvSpPr txBox="1"/>
          <p:nvPr/>
        </p:nvSpPr>
        <p:spPr>
          <a:xfrm rot="16200000">
            <a:off x="7509468" y="2975245"/>
            <a:ext cx="2831224" cy="523220"/>
          </a:xfrm>
          <a:prstGeom prst="rect">
            <a:avLst/>
          </a:prstGeom>
          <a:noFill/>
        </p:spPr>
        <p:txBody>
          <a:bodyPr wrap="none" rtlCol="0" anchor="ctr" anchorCtr="0">
            <a:spAutoFit/>
          </a:bodyPr>
          <a:lstStyle/>
          <a:p>
            <a:pPr algn="ctr"/>
            <a:r>
              <a:rPr lang="en-US" sz="2800" spc="300" dirty="0">
                <a:latin typeface="Source Sans Pro Light" panose="020B0403030403020204" pitchFamily="34" charset="0"/>
                <a:ea typeface="Source Sans Pro Light" panose="020B0403030403020204" pitchFamily="34" charset="0"/>
                <a:cs typeface="Lato Light" panose="020F0502020204030203" pitchFamily="34" charset="0"/>
              </a:rPr>
              <a:t>Executive Chef</a:t>
            </a:r>
          </a:p>
        </p:txBody>
      </p:sp>
      <p:sp>
        <p:nvSpPr>
          <p:cNvPr id="51" name="TextBox 50">
            <a:extLst>
              <a:ext uri="{FF2B5EF4-FFF2-40B4-BE49-F238E27FC236}">
                <a16:creationId xmlns:a16="http://schemas.microsoft.com/office/drawing/2014/main" id="{BD76F532-580C-8F4C-BFA7-56E91C331AF5}"/>
              </a:ext>
            </a:extLst>
          </p:cNvPr>
          <p:cNvSpPr txBox="1"/>
          <p:nvPr/>
        </p:nvSpPr>
        <p:spPr>
          <a:xfrm rot="16200000">
            <a:off x="6722173" y="2850849"/>
            <a:ext cx="3087705" cy="769441"/>
          </a:xfrm>
          <a:prstGeom prst="rect">
            <a:avLst/>
          </a:prstGeom>
          <a:noFill/>
        </p:spPr>
        <p:txBody>
          <a:bodyPr wrap="none" rtlCol="0">
            <a:spAutoFit/>
          </a:bodyPr>
          <a:lstStyle/>
          <a:p>
            <a:pPr algn="ctr"/>
            <a:r>
              <a:rPr lang="en-US" sz="4400" b="1" spc="300" dirty="0">
                <a:solidFill>
                  <a:schemeClr val="tx2"/>
                </a:solidFill>
                <a:latin typeface="Source Sans Pro" panose="020B0503030403020204" pitchFamily="34" charset="0"/>
                <a:ea typeface="Source Sans Pro" panose="020B0503030403020204" pitchFamily="34" charset="0"/>
                <a:cs typeface="Noto Sans SemiBold" panose="020B0502040504020204" pitchFamily="34" charset="0"/>
              </a:rPr>
              <a:t>JOHN DOE</a:t>
            </a:r>
          </a:p>
        </p:txBody>
      </p:sp>
      <p:sp>
        <p:nvSpPr>
          <p:cNvPr id="52" name="TextBox 51">
            <a:extLst>
              <a:ext uri="{FF2B5EF4-FFF2-40B4-BE49-F238E27FC236}">
                <a16:creationId xmlns:a16="http://schemas.microsoft.com/office/drawing/2014/main" id="{DCBEF433-61C2-F64A-A8AB-678840F37D1A}"/>
              </a:ext>
            </a:extLst>
          </p:cNvPr>
          <p:cNvSpPr txBox="1"/>
          <p:nvPr/>
        </p:nvSpPr>
        <p:spPr>
          <a:xfrm rot="16200000">
            <a:off x="7962318" y="10220106"/>
            <a:ext cx="1925527" cy="523220"/>
          </a:xfrm>
          <a:prstGeom prst="rect">
            <a:avLst/>
          </a:prstGeom>
          <a:noFill/>
        </p:spPr>
        <p:txBody>
          <a:bodyPr wrap="none" rtlCol="0" anchor="ctr" anchorCtr="0">
            <a:spAutoFit/>
          </a:bodyPr>
          <a:lstStyle/>
          <a:p>
            <a:pPr algn="ctr"/>
            <a:r>
              <a:rPr lang="en-US" sz="2800" spc="300" dirty="0">
                <a:latin typeface="Source Sans Pro Light" panose="020B0403030403020204" pitchFamily="34" charset="0"/>
                <a:ea typeface="Source Sans Pro Light" panose="020B0403030403020204" pitchFamily="34" charset="0"/>
                <a:cs typeface="Lato Light" panose="020F0502020204030203" pitchFamily="34" charset="0"/>
              </a:rPr>
              <a:t>Expeditor</a:t>
            </a:r>
          </a:p>
        </p:txBody>
      </p:sp>
      <p:sp>
        <p:nvSpPr>
          <p:cNvPr id="53" name="TextBox 52">
            <a:extLst>
              <a:ext uri="{FF2B5EF4-FFF2-40B4-BE49-F238E27FC236}">
                <a16:creationId xmlns:a16="http://schemas.microsoft.com/office/drawing/2014/main" id="{4A2729EE-9AD4-6D44-9E65-4E57BC5F9DCB}"/>
              </a:ext>
            </a:extLst>
          </p:cNvPr>
          <p:cNvSpPr txBox="1"/>
          <p:nvPr/>
        </p:nvSpPr>
        <p:spPr>
          <a:xfrm rot="16200000">
            <a:off x="6869653" y="10095710"/>
            <a:ext cx="2792752" cy="769441"/>
          </a:xfrm>
          <a:prstGeom prst="rect">
            <a:avLst/>
          </a:prstGeom>
          <a:noFill/>
        </p:spPr>
        <p:txBody>
          <a:bodyPr wrap="none" rtlCol="0">
            <a:spAutoFit/>
          </a:bodyPr>
          <a:lstStyle/>
          <a:p>
            <a:pPr algn="ctr"/>
            <a:r>
              <a:rPr lang="en-US" sz="4400" b="1" spc="300" dirty="0">
                <a:solidFill>
                  <a:schemeClr val="tx2"/>
                </a:solidFill>
                <a:latin typeface="Source Sans Pro" panose="020B0503030403020204" pitchFamily="34" charset="0"/>
                <a:ea typeface="Source Sans Pro" panose="020B0503030403020204" pitchFamily="34" charset="0"/>
                <a:cs typeface="Noto Sans SemiBold" panose="020B0502040504020204" pitchFamily="34" charset="0"/>
              </a:rPr>
              <a:t>JEFF FOX</a:t>
            </a:r>
          </a:p>
        </p:txBody>
      </p:sp>
      <p:sp>
        <p:nvSpPr>
          <p:cNvPr id="3" name="Picture Placeholder 2">
            <a:extLst>
              <a:ext uri="{FF2B5EF4-FFF2-40B4-BE49-F238E27FC236}">
                <a16:creationId xmlns:a16="http://schemas.microsoft.com/office/drawing/2014/main" id="{237BECD0-962F-3A4F-8B15-EE533C9A31CA}"/>
              </a:ext>
            </a:extLst>
          </p:cNvPr>
          <p:cNvSpPr>
            <a:spLocks noGrp="1"/>
          </p:cNvSpPr>
          <p:nvPr>
            <p:ph type="pic" sz="quarter" idx="18"/>
          </p:nvPr>
        </p:nvSpPr>
        <p:spPr/>
      </p:sp>
      <p:sp>
        <p:nvSpPr>
          <p:cNvPr id="6" name="Picture Placeholder 5">
            <a:extLst>
              <a:ext uri="{FF2B5EF4-FFF2-40B4-BE49-F238E27FC236}">
                <a16:creationId xmlns:a16="http://schemas.microsoft.com/office/drawing/2014/main" id="{F02A8209-42A8-3E47-9F92-FB16E0C2F11D}"/>
              </a:ext>
            </a:extLst>
          </p:cNvPr>
          <p:cNvSpPr>
            <a:spLocks noGrp="1"/>
          </p:cNvSpPr>
          <p:nvPr>
            <p:ph type="pic" sz="quarter" idx="16"/>
          </p:nvPr>
        </p:nvSpPr>
        <p:spPr/>
      </p:sp>
      <p:sp>
        <p:nvSpPr>
          <p:cNvPr id="8" name="Picture Placeholder 7">
            <a:extLst>
              <a:ext uri="{FF2B5EF4-FFF2-40B4-BE49-F238E27FC236}">
                <a16:creationId xmlns:a16="http://schemas.microsoft.com/office/drawing/2014/main" id="{A56FC36E-DA7A-6C47-A9F3-89CCB4557014}"/>
              </a:ext>
            </a:extLst>
          </p:cNvPr>
          <p:cNvSpPr>
            <a:spLocks noGrp="1"/>
          </p:cNvSpPr>
          <p:nvPr>
            <p:ph type="pic" sz="quarter" idx="19"/>
          </p:nvPr>
        </p:nvSpPr>
        <p:spPr/>
      </p:sp>
      <p:sp>
        <p:nvSpPr>
          <p:cNvPr id="11" name="Picture Placeholder 10">
            <a:extLst>
              <a:ext uri="{FF2B5EF4-FFF2-40B4-BE49-F238E27FC236}">
                <a16:creationId xmlns:a16="http://schemas.microsoft.com/office/drawing/2014/main" id="{A2C1C8C2-50EA-9749-848C-E07AC37417D0}"/>
              </a:ext>
            </a:extLst>
          </p:cNvPr>
          <p:cNvSpPr>
            <a:spLocks noGrp="1"/>
          </p:cNvSpPr>
          <p:nvPr>
            <p:ph type="pic" sz="quarter" idx="17"/>
          </p:nvPr>
        </p:nvSpPr>
        <p:spPr/>
      </p:sp>
    </p:spTree>
    <p:extLst>
      <p:ext uri="{BB962C8B-B14F-4D97-AF65-F5344CB8AC3E}">
        <p14:creationId xmlns:p14="http://schemas.microsoft.com/office/powerpoint/2010/main" val="11742813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72068F00-CB8B-EB4B-A9CA-B4A26A3366FA}"/>
              </a:ext>
            </a:extLst>
          </p:cNvPr>
          <p:cNvSpPr>
            <a:spLocks noGrp="1"/>
          </p:cNvSpPr>
          <p:nvPr>
            <p:ph type="pic" sz="quarter" idx="17"/>
          </p:nvPr>
        </p:nvSpPr>
        <p:spPr/>
      </p:sp>
      <p:sp>
        <p:nvSpPr>
          <p:cNvPr id="30" name="Freeform 29">
            <a:extLst>
              <a:ext uri="{FF2B5EF4-FFF2-40B4-BE49-F238E27FC236}">
                <a16:creationId xmlns:a16="http://schemas.microsoft.com/office/drawing/2014/main" id="{DFC1DD85-8238-2D45-B920-B9EDE0CBBAE7}"/>
              </a:ext>
            </a:extLst>
          </p:cNvPr>
          <p:cNvSpPr/>
          <p:nvPr/>
        </p:nvSpPr>
        <p:spPr>
          <a:xfrm>
            <a:off x="0" y="0"/>
            <a:ext cx="19732628" cy="12954001"/>
          </a:xfrm>
          <a:custGeom>
            <a:avLst/>
            <a:gdLst>
              <a:gd name="connsiteX0" fmla="*/ 0 w 19732628"/>
              <a:gd name="connsiteY0" fmla="*/ 0 h 12954001"/>
              <a:gd name="connsiteX1" fmla="*/ 19605632 w 19732628"/>
              <a:gd name="connsiteY1" fmla="*/ 0 h 12954001"/>
              <a:gd name="connsiteX2" fmla="*/ 19674490 w 19732628"/>
              <a:gd name="connsiteY2" fmla="*/ 541879 h 12954001"/>
              <a:gd name="connsiteX3" fmla="*/ 19732628 w 19732628"/>
              <a:gd name="connsiteY3" fmla="*/ 1693227 h 12954001"/>
              <a:gd name="connsiteX4" fmla="*/ 8471854 w 19732628"/>
              <a:gd name="connsiteY4" fmla="*/ 12954001 h 12954001"/>
              <a:gd name="connsiteX5" fmla="*/ 136425 w 19732628"/>
              <a:gd name="connsiteY5" fmla="*/ 9264717 h 12954001"/>
              <a:gd name="connsiteX6" fmla="*/ 0 w 19732628"/>
              <a:gd name="connsiteY6" fmla="*/ 9107223 h 12954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732628" h="12954001">
                <a:moveTo>
                  <a:pt x="0" y="0"/>
                </a:moveTo>
                <a:lnTo>
                  <a:pt x="19605632" y="0"/>
                </a:lnTo>
                <a:lnTo>
                  <a:pt x="19674490" y="541879"/>
                </a:lnTo>
                <a:cubicBezTo>
                  <a:pt x="19712934" y="920433"/>
                  <a:pt x="19732628" y="1304530"/>
                  <a:pt x="19732628" y="1693227"/>
                </a:cubicBezTo>
                <a:cubicBezTo>
                  <a:pt x="19732628" y="7912381"/>
                  <a:pt x="14691008" y="12954001"/>
                  <a:pt x="8471854" y="12954001"/>
                </a:cubicBezTo>
                <a:cubicBezTo>
                  <a:pt x="5167929" y="12954001"/>
                  <a:pt x="2196335" y="11531122"/>
                  <a:pt x="136425" y="9264717"/>
                </a:cubicBezTo>
                <a:lnTo>
                  <a:pt x="0" y="9107223"/>
                </a:lnTo>
                <a:close/>
              </a:path>
            </a:pathLst>
          </a:custGeom>
          <a:solidFill>
            <a:schemeClr val="bg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19" name="Subtitle 2"/>
          <p:cNvSpPr txBox="1">
            <a:spLocks/>
          </p:cNvSpPr>
          <p:nvPr/>
        </p:nvSpPr>
        <p:spPr>
          <a:xfrm>
            <a:off x="3217986" y="3879450"/>
            <a:ext cx="12143934" cy="121084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Respect for the ingredients is essential. When cooks have respect for the food, they are less likely to waste it and will pay closer attention to its importance.</a:t>
            </a:r>
            <a:endParaRPr lang="en-US" sz="2800" dirty="0">
              <a:latin typeface="Source Sans Pro Light" panose="020B0403030403020204" pitchFamily="34" charset="0"/>
              <a:ea typeface="Noto Sans Light" panose="020B0402040504020204" pitchFamily="34" charset="0"/>
              <a:cs typeface="Lato Light" panose="020F0502020204030203" pitchFamily="34" charset="0"/>
            </a:endParaRPr>
          </a:p>
        </p:txBody>
      </p:sp>
      <p:sp>
        <p:nvSpPr>
          <p:cNvPr id="27" name="TextBox 26"/>
          <p:cNvSpPr txBox="1"/>
          <p:nvPr/>
        </p:nvSpPr>
        <p:spPr>
          <a:xfrm>
            <a:off x="3355695" y="8391595"/>
            <a:ext cx="2537874" cy="769441"/>
          </a:xfrm>
          <a:prstGeom prst="rect">
            <a:avLst/>
          </a:prstGeom>
          <a:noFill/>
        </p:spPr>
        <p:txBody>
          <a:bodyPr wrap="none" rtlCol="0">
            <a:spAutoFit/>
          </a:bodyPr>
          <a:lstStyle/>
          <a:p>
            <a:r>
              <a:rPr lang="en-US" sz="4400" b="1" dirty="0">
                <a:solidFill>
                  <a:schemeClr val="tx2"/>
                </a:solidFill>
                <a:latin typeface="Source Sans Pro" panose="020B0503030403020204" pitchFamily="34" charset="0"/>
                <a:ea typeface="Source Sans Pro" panose="020B0503030403020204" pitchFamily="34" charset="0"/>
                <a:cs typeface="Open Sans Semibold" charset="0"/>
              </a:rPr>
              <a:t>COOKING</a:t>
            </a:r>
          </a:p>
        </p:txBody>
      </p:sp>
      <p:sp>
        <p:nvSpPr>
          <p:cNvPr id="32" name="TextBox 31"/>
          <p:cNvSpPr txBox="1"/>
          <p:nvPr/>
        </p:nvSpPr>
        <p:spPr>
          <a:xfrm>
            <a:off x="3355695" y="5656502"/>
            <a:ext cx="2478564" cy="769441"/>
          </a:xfrm>
          <a:prstGeom prst="rect">
            <a:avLst/>
          </a:prstGeom>
          <a:noFill/>
        </p:spPr>
        <p:txBody>
          <a:bodyPr wrap="none" rtlCol="0">
            <a:spAutoFit/>
          </a:bodyPr>
          <a:lstStyle/>
          <a:p>
            <a:r>
              <a:rPr lang="en-US" sz="4400" b="1" dirty="0">
                <a:solidFill>
                  <a:schemeClr val="tx2"/>
                </a:solidFill>
                <a:latin typeface="Source Sans Pro" panose="020B0503030403020204" pitchFamily="34" charset="0"/>
                <a:ea typeface="Source Sans Pro" panose="020B0503030403020204" pitchFamily="34" charset="0"/>
                <a:cs typeface="Open Sans Semibold" charset="0"/>
              </a:rPr>
              <a:t>BALANCE</a:t>
            </a:r>
          </a:p>
        </p:txBody>
      </p:sp>
      <p:sp>
        <p:nvSpPr>
          <p:cNvPr id="34" name="TextBox 33"/>
          <p:cNvSpPr txBox="1"/>
          <p:nvPr/>
        </p:nvSpPr>
        <p:spPr>
          <a:xfrm>
            <a:off x="3355695" y="2874987"/>
            <a:ext cx="1994457" cy="769441"/>
          </a:xfrm>
          <a:prstGeom prst="rect">
            <a:avLst/>
          </a:prstGeom>
          <a:noFill/>
        </p:spPr>
        <p:txBody>
          <a:bodyPr wrap="none" rtlCol="0">
            <a:spAutoFit/>
          </a:bodyPr>
          <a:lstStyle/>
          <a:p>
            <a:r>
              <a:rPr lang="en-US" sz="4400" b="1" dirty="0">
                <a:solidFill>
                  <a:schemeClr val="tx2"/>
                </a:solidFill>
                <a:latin typeface="Source Sans Pro" panose="020B0503030403020204" pitchFamily="34" charset="0"/>
                <a:ea typeface="Source Sans Pro" panose="020B0503030403020204" pitchFamily="34" charset="0"/>
                <a:cs typeface="Open Sans Semibold" charset="0"/>
              </a:rPr>
              <a:t>DINING</a:t>
            </a:r>
          </a:p>
        </p:txBody>
      </p:sp>
      <p:sp>
        <p:nvSpPr>
          <p:cNvPr id="24" name="Text Placeholder 6">
            <a:extLst>
              <a:ext uri="{FF2B5EF4-FFF2-40B4-BE49-F238E27FC236}">
                <a16:creationId xmlns:a16="http://schemas.microsoft.com/office/drawing/2014/main" id="{0C1DAB0C-4EDE-2744-B4FF-B89917F535F9}"/>
              </a:ext>
            </a:extLst>
          </p:cNvPr>
          <p:cNvSpPr txBox="1">
            <a:spLocks/>
          </p:cNvSpPr>
          <p:nvPr/>
        </p:nvSpPr>
        <p:spPr>
          <a:xfrm>
            <a:off x="1433141" y="709382"/>
            <a:ext cx="5634876" cy="1200329"/>
          </a:xfrm>
          <a:prstGeom prst="rect">
            <a:avLst/>
          </a:prstGeom>
        </p:spPr>
        <p:txBody>
          <a:bodyPr wrap="none" anchor="t">
            <a:spAutoFit/>
          </a:bodyPr>
          <a:lstStyle>
            <a:lvl1pPr marL="0" marR="0" indent="0" algn="l" defTabSz="1828434" rtl="0" eaLnBrk="1" fontAlgn="auto" latinLnBrk="0" hangingPunct="1">
              <a:lnSpc>
                <a:spcPct val="100000"/>
              </a:lnSpc>
              <a:spcBef>
                <a:spcPts val="0"/>
              </a:spcBef>
              <a:spcAft>
                <a:spcPts val="0"/>
              </a:spcAft>
              <a:buClrTx/>
              <a:buSzTx/>
              <a:buFontTx/>
              <a:buNone/>
              <a:tabLst/>
              <a:defRPr lang="en-US" sz="48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b="1" i="0" kern="1200" dirty="0">
                <a:solidFill>
                  <a:schemeClr val="tx2"/>
                </a:solidFill>
                <a:effectLst/>
                <a:latin typeface="Roboto Slab" pitchFamily="2" charset="0"/>
                <a:ea typeface="Noto Sans Light" panose="020B0402040504020204" pitchFamily="34" charset="0"/>
                <a:cs typeface="Lato" panose="020F0502020204030203" pitchFamily="34"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r>
              <a:rPr lang="en-US" sz="7200" spc="300" dirty="0">
                <a:latin typeface="Source Sans Pro" panose="020B0503030403020204" pitchFamily="34" charset="0"/>
                <a:ea typeface="Source Sans Pro" panose="020B0503030403020204" pitchFamily="34" charset="0"/>
                <a:cs typeface="Noto Sans SemiBold" panose="020B0502040504020204" pitchFamily="34" charset="0"/>
              </a:rPr>
              <a:t>CORE VALUE</a:t>
            </a:r>
          </a:p>
        </p:txBody>
      </p:sp>
      <p:sp>
        <p:nvSpPr>
          <p:cNvPr id="26" name="TextBox 25">
            <a:extLst>
              <a:ext uri="{FF2B5EF4-FFF2-40B4-BE49-F238E27FC236}">
                <a16:creationId xmlns:a16="http://schemas.microsoft.com/office/drawing/2014/main" id="{934E2DD5-ED79-3B44-A39A-109B447C310D}"/>
              </a:ext>
            </a:extLst>
          </p:cNvPr>
          <p:cNvSpPr txBox="1"/>
          <p:nvPr/>
        </p:nvSpPr>
        <p:spPr>
          <a:xfrm>
            <a:off x="1485024" y="1745261"/>
            <a:ext cx="5216493" cy="584775"/>
          </a:xfrm>
          <a:prstGeom prst="rect">
            <a:avLst/>
          </a:prstGeom>
          <a:noFill/>
        </p:spPr>
        <p:txBody>
          <a:bodyPr wrap="none" rtlCol="0" anchor="ctr" anchorCtr="0">
            <a:spAutoFit/>
          </a:bodyPr>
          <a:lstStyle/>
          <a:p>
            <a:r>
              <a:rPr lang="en-US" sz="3200" spc="600" dirty="0">
                <a:latin typeface="Source Sans Pro Light" panose="020B0403030403020204" pitchFamily="34" charset="0"/>
                <a:ea typeface="Source Sans Pro Light" panose="020B0403030403020204" pitchFamily="34" charset="0"/>
                <a:cs typeface="Lato Light" panose="020F0502020204030203" pitchFamily="34" charset="0"/>
              </a:rPr>
              <a:t>YOUR SUBTITLE HERE</a:t>
            </a:r>
          </a:p>
        </p:txBody>
      </p:sp>
      <p:sp>
        <p:nvSpPr>
          <p:cNvPr id="28" name="Freeform 27">
            <a:extLst>
              <a:ext uri="{FF2B5EF4-FFF2-40B4-BE49-F238E27FC236}">
                <a16:creationId xmlns:a16="http://schemas.microsoft.com/office/drawing/2014/main" id="{2B9771F8-FC54-AE46-9412-865CECCAE41D}"/>
              </a:ext>
            </a:extLst>
          </p:cNvPr>
          <p:cNvSpPr/>
          <p:nvPr/>
        </p:nvSpPr>
        <p:spPr>
          <a:xfrm flipH="1">
            <a:off x="847217" y="413155"/>
            <a:ext cx="1591056" cy="1410161"/>
          </a:xfrm>
          <a:custGeom>
            <a:avLst/>
            <a:gdLst>
              <a:gd name="connsiteX0" fmla="*/ 0 w 2974008"/>
              <a:gd name="connsiteY0" fmla="*/ 0 h 2633472"/>
              <a:gd name="connsiteX1" fmla="*/ 2974008 w 2974008"/>
              <a:gd name="connsiteY1" fmla="*/ 0 h 2633472"/>
              <a:gd name="connsiteX2" fmla="*/ 2974008 w 2974008"/>
              <a:gd name="connsiteY2" fmla="*/ 2633472 h 2633472"/>
              <a:gd name="connsiteX3" fmla="*/ 2642516 w 2974008"/>
              <a:gd name="connsiteY3" fmla="*/ 2633472 h 2633472"/>
              <a:gd name="connsiteX4" fmla="*/ 2642516 w 2974008"/>
              <a:gd name="connsiteY4" fmla="*/ 331492 h 2633472"/>
              <a:gd name="connsiteX5" fmla="*/ 0 w 2974008"/>
              <a:gd name="connsiteY5" fmla="*/ 331492 h 263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74008" h="2633472">
                <a:moveTo>
                  <a:pt x="0" y="0"/>
                </a:moveTo>
                <a:lnTo>
                  <a:pt x="2974008" y="0"/>
                </a:lnTo>
                <a:lnTo>
                  <a:pt x="2974008" y="2633472"/>
                </a:lnTo>
                <a:lnTo>
                  <a:pt x="2642516" y="2633472"/>
                </a:lnTo>
                <a:lnTo>
                  <a:pt x="2642516" y="331492"/>
                </a:lnTo>
                <a:lnTo>
                  <a:pt x="0" y="33149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Source Sans Pro" panose="020B0503030403020204" pitchFamily="34" charset="0"/>
            </a:endParaRPr>
          </a:p>
        </p:txBody>
      </p:sp>
      <p:sp>
        <p:nvSpPr>
          <p:cNvPr id="31" name="Subtitle 2">
            <a:extLst>
              <a:ext uri="{FF2B5EF4-FFF2-40B4-BE49-F238E27FC236}">
                <a16:creationId xmlns:a16="http://schemas.microsoft.com/office/drawing/2014/main" id="{AC28711B-368E-7540-8301-DDF1E6691632}"/>
              </a:ext>
            </a:extLst>
          </p:cNvPr>
          <p:cNvSpPr txBox="1">
            <a:spLocks/>
          </p:cNvSpPr>
          <p:nvPr/>
        </p:nvSpPr>
        <p:spPr>
          <a:xfrm>
            <a:off x="3217986" y="6611214"/>
            <a:ext cx="12143934" cy="121084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Respect for the ingredients is essential. When cooks have respect for the food, they are less likely to waste it and will pay closer attention to its importance.</a:t>
            </a:r>
            <a:endParaRPr lang="en-US" sz="2800" dirty="0">
              <a:latin typeface="Source Sans Pro Light" panose="020B0403030403020204" pitchFamily="34" charset="0"/>
              <a:ea typeface="Noto Sans Light" panose="020B0402040504020204" pitchFamily="34" charset="0"/>
              <a:cs typeface="Lato Light" panose="020F0502020204030203" pitchFamily="34" charset="0"/>
            </a:endParaRPr>
          </a:p>
        </p:txBody>
      </p:sp>
      <p:sp>
        <p:nvSpPr>
          <p:cNvPr id="33" name="Subtitle 2">
            <a:extLst>
              <a:ext uri="{FF2B5EF4-FFF2-40B4-BE49-F238E27FC236}">
                <a16:creationId xmlns:a16="http://schemas.microsoft.com/office/drawing/2014/main" id="{AFF31873-B943-6D44-A07D-8691CD1E7095}"/>
              </a:ext>
            </a:extLst>
          </p:cNvPr>
          <p:cNvSpPr txBox="1">
            <a:spLocks/>
          </p:cNvSpPr>
          <p:nvPr/>
        </p:nvSpPr>
        <p:spPr>
          <a:xfrm>
            <a:off x="3217986" y="9314785"/>
            <a:ext cx="12143934" cy="121084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Respect for the ingredients is essential. When cooks have respect for the food, they are less likely to waste it and will pay closer attention to its importance.</a:t>
            </a:r>
            <a:endParaRPr lang="en-US" sz="2800" dirty="0">
              <a:latin typeface="Source Sans Pro Light" panose="020B0403030403020204" pitchFamily="34" charset="0"/>
              <a:ea typeface="Noto Sans Light" panose="020B0402040504020204" pitchFamily="34" charset="0"/>
              <a:cs typeface="Lato Light" panose="020F0502020204030203" pitchFamily="34" charset="0"/>
            </a:endParaRPr>
          </a:p>
        </p:txBody>
      </p:sp>
      <p:sp>
        <p:nvSpPr>
          <p:cNvPr id="35" name="Freeform 238">
            <a:extLst>
              <a:ext uri="{FF2B5EF4-FFF2-40B4-BE49-F238E27FC236}">
                <a16:creationId xmlns:a16="http://schemas.microsoft.com/office/drawing/2014/main" id="{B39CD952-DAB7-9148-8E7B-4520775C9715}"/>
              </a:ext>
            </a:extLst>
          </p:cNvPr>
          <p:cNvSpPr>
            <a:spLocks noChangeAspect="1" noChangeArrowheads="1"/>
          </p:cNvSpPr>
          <p:nvPr/>
        </p:nvSpPr>
        <p:spPr bwMode="auto">
          <a:xfrm>
            <a:off x="1653763" y="6004082"/>
            <a:ext cx="914938" cy="1180673"/>
          </a:xfrm>
          <a:custGeom>
            <a:avLst/>
            <a:gdLst>
              <a:gd name="T0" fmla="*/ 237195 w 431441"/>
              <a:gd name="T1" fmla="*/ 411134 h 558440"/>
              <a:gd name="T2" fmla="*/ 224386 w 431441"/>
              <a:gd name="T3" fmla="*/ 441719 h 558440"/>
              <a:gd name="T4" fmla="*/ 206951 w 431441"/>
              <a:gd name="T5" fmla="*/ 441719 h 558440"/>
              <a:gd name="T6" fmla="*/ 219760 w 431441"/>
              <a:gd name="T7" fmla="*/ 411134 h 558440"/>
              <a:gd name="T8" fmla="*/ 166448 w 431441"/>
              <a:gd name="T9" fmla="*/ 433029 h 558440"/>
              <a:gd name="T10" fmla="*/ 267450 w 431441"/>
              <a:gd name="T11" fmla="*/ 433029 h 558440"/>
              <a:gd name="T12" fmla="*/ 217129 w 431441"/>
              <a:gd name="T13" fmla="*/ 357188 h 558440"/>
              <a:gd name="T14" fmla="*/ 217129 w 431441"/>
              <a:gd name="T15" fmla="*/ 509229 h 558440"/>
              <a:gd name="T16" fmla="*/ 217129 w 431441"/>
              <a:gd name="T17" fmla="*/ 357188 h 558440"/>
              <a:gd name="T18" fmla="*/ 418497 w 431441"/>
              <a:gd name="T19" fmla="*/ 0 h 558440"/>
              <a:gd name="T20" fmla="*/ 431441 w 431441"/>
              <a:gd name="T21" fmla="*/ 38141 h 558440"/>
              <a:gd name="T22" fmla="*/ 228304 w 431441"/>
              <a:gd name="T23" fmla="*/ 317721 h 558440"/>
              <a:gd name="T24" fmla="*/ 79097 w 431441"/>
              <a:gd name="T25" fmla="*/ 329954 h 558440"/>
              <a:gd name="T26" fmla="*/ 26605 w 431441"/>
              <a:gd name="T27" fmla="*/ 503388 h 558440"/>
              <a:gd name="T28" fmla="*/ 44222 w 431441"/>
              <a:gd name="T29" fmla="*/ 533253 h 558440"/>
              <a:gd name="T30" fmla="*/ 406633 w 431441"/>
              <a:gd name="T31" fmla="*/ 514183 h 558440"/>
              <a:gd name="T32" fmla="*/ 373915 w 431441"/>
              <a:gd name="T33" fmla="*/ 347945 h 558440"/>
              <a:gd name="T34" fmla="*/ 266415 w 431441"/>
              <a:gd name="T35" fmla="*/ 329954 h 558440"/>
              <a:gd name="T36" fmla="*/ 266415 w 431441"/>
              <a:gd name="T37" fmla="*/ 304767 h 558440"/>
              <a:gd name="T38" fmla="*/ 398723 w 431441"/>
              <a:gd name="T39" fmla="*/ 342908 h 558440"/>
              <a:gd name="T40" fmla="*/ 431441 w 431441"/>
              <a:gd name="T41" fmla="*/ 514183 h 558440"/>
              <a:gd name="T42" fmla="*/ 44222 w 431441"/>
              <a:gd name="T43" fmla="*/ 558440 h 558440"/>
              <a:gd name="T44" fmla="*/ 1797 w 431441"/>
              <a:gd name="T45" fmla="*/ 498710 h 558440"/>
              <a:gd name="T46" fmla="*/ 79097 w 431441"/>
              <a:gd name="T47" fmla="*/ 304767 h 558440"/>
              <a:gd name="T48" fmla="*/ 203137 w 431441"/>
              <a:gd name="T49" fmla="*/ 241439 h 558440"/>
              <a:gd name="T50" fmla="*/ 402678 w 431441"/>
              <a:gd name="T51" fmla="*/ 76282 h 558440"/>
              <a:gd name="T52" fmla="*/ 51054 w 431441"/>
              <a:gd name="T53" fmla="*/ 63328 h 558440"/>
              <a:gd name="T54" fmla="*/ 405554 w 431441"/>
              <a:gd name="T55" fmla="*/ 51094 h 558440"/>
              <a:gd name="T56" fmla="*/ 406633 w 431441"/>
              <a:gd name="T57" fmla="*/ 25187 h 558440"/>
              <a:gd name="T58" fmla="*/ 25886 w 431441"/>
              <a:gd name="T59" fmla="*/ 38141 h 558440"/>
              <a:gd name="T60" fmla="*/ 177250 w 431441"/>
              <a:gd name="T61" fmla="*/ 237481 h 558440"/>
              <a:gd name="T62" fmla="*/ 0 w 431441"/>
              <a:gd name="T63" fmla="*/ 38141 h 558440"/>
              <a:gd name="T64" fmla="*/ 12943 w 431441"/>
              <a:gd name="T65" fmla="*/ 0 h 5584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31441" h="558440">
                <a:moveTo>
                  <a:pt x="219760" y="411134"/>
                </a:moveTo>
                <a:cubicBezTo>
                  <a:pt x="224386" y="406400"/>
                  <a:pt x="232569" y="406400"/>
                  <a:pt x="237195" y="411134"/>
                </a:cubicBezTo>
                <a:cubicBezTo>
                  <a:pt x="242532" y="416595"/>
                  <a:pt x="242532" y="424242"/>
                  <a:pt x="237195" y="429703"/>
                </a:cubicBezTo>
                <a:lnTo>
                  <a:pt x="224386" y="441719"/>
                </a:lnTo>
                <a:cubicBezTo>
                  <a:pt x="221895" y="444996"/>
                  <a:pt x="219048" y="445724"/>
                  <a:pt x="215846" y="445724"/>
                </a:cubicBezTo>
                <a:cubicBezTo>
                  <a:pt x="212288" y="445724"/>
                  <a:pt x="209085" y="444996"/>
                  <a:pt x="206951" y="441719"/>
                </a:cubicBezTo>
                <a:cubicBezTo>
                  <a:pt x="201613" y="437350"/>
                  <a:pt x="201613" y="428611"/>
                  <a:pt x="206951" y="424242"/>
                </a:cubicBezTo>
                <a:lnTo>
                  <a:pt x="219760" y="411134"/>
                </a:lnTo>
                <a:close/>
                <a:moveTo>
                  <a:pt x="217129" y="381989"/>
                </a:moveTo>
                <a:cubicBezTo>
                  <a:pt x="189092" y="381989"/>
                  <a:pt x="166448" y="404992"/>
                  <a:pt x="166448" y="433029"/>
                </a:cubicBezTo>
                <a:cubicBezTo>
                  <a:pt x="166448" y="460346"/>
                  <a:pt x="189092" y="483350"/>
                  <a:pt x="217129" y="483350"/>
                </a:cubicBezTo>
                <a:cubicBezTo>
                  <a:pt x="244805" y="483350"/>
                  <a:pt x="267450" y="460346"/>
                  <a:pt x="267450" y="433029"/>
                </a:cubicBezTo>
                <a:cubicBezTo>
                  <a:pt x="267450" y="404992"/>
                  <a:pt x="244805" y="381989"/>
                  <a:pt x="217129" y="381989"/>
                </a:cubicBezTo>
                <a:close/>
                <a:moveTo>
                  <a:pt x="217129" y="357188"/>
                </a:moveTo>
                <a:cubicBezTo>
                  <a:pt x="259183" y="357188"/>
                  <a:pt x="293329" y="391334"/>
                  <a:pt x="293329" y="433029"/>
                </a:cubicBezTo>
                <a:cubicBezTo>
                  <a:pt x="293329" y="475083"/>
                  <a:pt x="259183" y="509229"/>
                  <a:pt x="217129" y="509229"/>
                </a:cubicBezTo>
                <a:cubicBezTo>
                  <a:pt x="175434" y="509229"/>
                  <a:pt x="141288" y="475083"/>
                  <a:pt x="141288" y="433029"/>
                </a:cubicBezTo>
                <a:cubicBezTo>
                  <a:pt x="141288" y="391334"/>
                  <a:pt x="175434" y="357188"/>
                  <a:pt x="217129" y="357188"/>
                </a:cubicBezTo>
                <a:close/>
                <a:moveTo>
                  <a:pt x="12943" y="0"/>
                </a:moveTo>
                <a:lnTo>
                  <a:pt x="418497" y="0"/>
                </a:lnTo>
                <a:cubicBezTo>
                  <a:pt x="426407" y="0"/>
                  <a:pt x="431441" y="5397"/>
                  <a:pt x="431441" y="12953"/>
                </a:cubicBezTo>
                <a:lnTo>
                  <a:pt x="431441" y="38141"/>
                </a:lnTo>
                <a:cubicBezTo>
                  <a:pt x="431441" y="152923"/>
                  <a:pt x="341917" y="246836"/>
                  <a:pt x="228304" y="253673"/>
                </a:cubicBezTo>
                <a:lnTo>
                  <a:pt x="228304" y="317721"/>
                </a:lnTo>
                <a:cubicBezTo>
                  <a:pt x="228304" y="324557"/>
                  <a:pt x="222911" y="329954"/>
                  <a:pt x="216080" y="329954"/>
                </a:cubicBezTo>
                <a:lnTo>
                  <a:pt x="79097" y="329954"/>
                </a:lnTo>
                <a:cubicBezTo>
                  <a:pt x="69390" y="329954"/>
                  <a:pt x="60401" y="337511"/>
                  <a:pt x="57885" y="347945"/>
                </a:cubicBezTo>
                <a:lnTo>
                  <a:pt x="26605" y="503388"/>
                </a:lnTo>
                <a:cubicBezTo>
                  <a:pt x="25886" y="507346"/>
                  <a:pt x="25886" y="510944"/>
                  <a:pt x="25886" y="514183"/>
                </a:cubicBezTo>
                <a:cubicBezTo>
                  <a:pt x="25886" y="524617"/>
                  <a:pt x="34515" y="533253"/>
                  <a:pt x="44222" y="533253"/>
                </a:cubicBezTo>
                <a:lnTo>
                  <a:pt x="387578" y="533253"/>
                </a:lnTo>
                <a:cubicBezTo>
                  <a:pt x="398004" y="533253"/>
                  <a:pt x="406633" y="524617"/>
                  <a:pt x="406633" y="514183"/>
                </a:cubicBezTo>
                <a:cubicBezTo>
                  <a:pt x="406633" y="510944"/>
                  <a:pt x="405554" y="507346"/>
                  <a:pt x="404835" y="503388"/>
                </a:cubicBezTo>
                <a:lnTo>
                  <a:pt x="373915" y="347945"/>
                </a:lnTo>
                <a:cubicBezTo>
                  <a:pt x="372118" y="337511"/>
                  <a:pt x="363129" y="329954"/>
                  <a:pt x="352343" y="329954"/>
                </a:cubicBezTo>
                <a:lnTo>
                  <a:pt x="266415" y="329954"/>
                </a:lnTo>
                <a:cubicBezTo>
                  <a:pt x="259584" y="329954"/>
                  <a:pt x="254191" y="324557"/>
                  <a:pt x="254191" y="317721"/>
                </a:cubicBezTo>
                <a:cubicBezTo>
                  <a:pt x="254191" y="310164"/>
                  <a:pt x="259584" y="304767"/>
                  <a:pt x="266415" y="304767"/>
                </a:cubicBezTo>
                <a:lnTo>
                  <a:pt x="352343" y="304767"/>
                </a:lnTo>
                <a:cubicBezTo>
                  <a:pt x="375353" y="304767"/>
                  <a:pt x="394409" y="320599"/>
                  <a:pt x="398723" y="342908"/>
                </a:cubicBezTo>
                <a:lnTo>
                  <a:pt x="430003" y="498710"/>
                </a:lnTo>
                <a:cubicBezTo>
                  <a:pt x="430722" y="504108"/>
                  <a:pt x="431441" y="508785"/>
                  <a:pt x="431441" y="514183"/>
                </a:cubicBezTo>
                <a:cubicBezTo>
                  <a:pt x="431441" y="538650"/>
                  <a:pt x="411666" y="558440"/>
                  <a:pt x="387578" y="558440"/>
                </a:cubicBezTo>
                <a:lnTo>
                  <a:pt x="44222" y="558440"/>
                </a:lnTo>
                <a:cubicBezTo>
                  <a:pt x="19774" y="558440"/>
                  <a:pt x="0" y="538650"/>
                  <a:pt x="0" y="514183"/>
                </a:cubicBezTo>
                <a:cubicBezTo>
                  <a:pt x="0" y="508785"/>
                  <a:pt x="719" y="504108"/>
                  <a:pt x="1797" y="498710"/>
                </a:cubicBezTo>
                <a:lnTo>
                  <a:pt x="32717" y="342908"/>
                </a:lnTo>
                <a:cubicBezTo>
                  <a:pt x="37391" y="320599"/>
                  <a:pt x="57166" y="304767"/>
                  <a:pt x="79097" y="304767"/>
                </a:cubicBezTo>
                <a:lnTo>
                  <a:pt x="203137" y="304767"/>
                </a:lnTo>
                <a:lnTo>
                  <a:pt x="203137" y="241439"/>
                </a:lnTo>
                <a:cubicBezTo>
                  <a:pt x="203137" y="233883"/>
                  <a:pt x="208530" y="228485"/>
                  <a:pt x="216080" y="228485"/>
                </a:cubicBezTo>
                <a:cubicBezTo>
                  <a:pt x="307402" y="228485"/>
                  <a:pt x="384342" y="162998"/>
                  <a:pt x="402678" y="76282"/>
                </a:cubicBezTo>
                <a:lnTo>
                  <a:pt x="63997" y="76282"/>
                </a:lnTo>
                <a:cubicBezTo>
                  <a:pt x="56447" y="76282"/>
                  <a:pt x="51054" y="70884"/>
                  <a:pt x="51054" y="63328"/>
                </a:cubicBezTo>
                <a:cubicBezTo>
                  <a:pt x="51054" y="56492"/>
                  <a:pt x="56447" y="51094"/>
                  <a:pt x="63997" y="51094"/>
                </a:cubicBezTo>
                <a:lnTo>
                  <a:pt x="405554" y="51094"/>
                </a:lnTo>
                <a:cubicBezTo>
                  <a:pt x="405554" y="46417"/>
                  <a:pt x="406633" y="42818"/>
                  <a:pt x="406633" y="38141"/>
                </a:cubicBezTo>
                <a:lnTo>
                  <a:pt x="406633" y="25187"/>
                </a:lnTo>
                <a:lnTo>
                  <a:pt x="25886" y="25187"/>
                </a:lnTo>
                <a:lnTo>
                  <a:pt x="25886" y="38141"/>
                </a:lnTo>
                <a:cubicBezTo>
                  <a:pt x="25886" y="124857"/>
                  <a:pt x="84490" y="201139"/>
                  <a:pt x="168262" y="222368"/>
                </a:cubicBezTo>
                <a:cubicBezTo>
                  <a:pt x="175093" y="223808"/>
                  <a:pt x="179048" y="230644"/>
                  <a:pt x="177250" y="237481"/>
                </a:cubicBezTo>
                <a:cubicBezTo>
                  <a:pt x="175812" y="244317"/>
                  <a:pt x="168981" y="248995"/>
                  <a:pt x="162149" y="246836"/>
                </a:cubicBezTo>
                <a:cubicBezTo>
                  <a:pt x="67233" y="222368"/>
                  <a:pt x="0" y="136371"/>
                  <a:pt x="0" y="38141"/>
                </a:cubicBezTo>
                <a:lnTo>
                  <a:pt x="0" y="12953"/>
                </a:lnTo>
                <a:cubicBezTo>
                  <a:pt x="0" y="5397"/>
                  <a:pt x="6112" y="0"/>
                  <a:pt x="12943" y="0"/>
                </a:cubicBezTo>
                <a:close/>
              </a:path>
            </a:pathLst>
          </a:custGeom>
          <a:solidFill>
            <a:schemeClr val="accent2"/>
          </a:solidFill>
          <a:ln>
            <a:noFill/>
          </a:ln>
          <a:effectLst/>
        </p:spPr>
        <p:txBody>
          <a:bodyPr anchor="ctr"/>
          <a:lstStyle/>
          <a:p>
            <a:endParaRPr lang="en-US" dirty="0">
              <a:latin typeface="Source Sans Pro Light" panose="020B0403030403020204" pitchFamily="34" charset="0"/>
            </a:endParaRPr>
          </a:p>
        </p:txBody>
      </p:sp>
      <p:sp>
        <p:nvSpPr>
          <p:cNvPr id="36" name="Freeform 226">
            <a:extLst>
              <a:ext uri="{FF2B5EF4-FFF2-40B4-BE49-F238E27FC236}">
                <a16:creationId xmlns:a16="http://schemas.microsoft.com/office/drawing/2014/main" id="{2BF25067-F911-3F4A-B161-D28BB52DA6B7}"/>
              </a:ext>
            </a:extLst>
          </p:cNvPr>
          <p:cNvSpPr>
            <a:spLocks noChangeAspect="1" noChangeArrowheads="1"/>
          </p:cNvSpPr>
          <p:nvPr/>
        </p:nvSpPr>
        <p:spPr bwMode="auto">
          <a:xfrm>
            <a:off x="1538054" y="8805177"/>
            <a:ext cx="1187403" cy="1019216"/>
          </a:xfrm>
          <a:custGeom>
            <a:avLst/>
            <a:gdLst>
              <a:gd name="T0" fmla="*/ 153631 w 560028"/>
              <a:gd name="T1" fmla="*/ 317863 h 482240"/>
              <a:gd name="T2" fmla="*/ 128588 w 560028"/>
              <a:gd name="T3" fmla="*/ 317863 h 482240"/>
              <a:gd name="T4" fmla="*/ 140752 w 560028"/>
              <a:gd name="T5" fmla="*/ 190500 h 482240"/>
              <a:gd name="T6" fmla="*/ 153631 w 560028"/>
              <a:gd name="T7" fmla="*/ 279535 h 482240"/>
              <a:gd name="T8" fmla="*/ 128588 w 560028"/>
              <a:gd name="T9" fmla="*/ 279535 h 482240"/>
              <a:gd name="T10" fmla="*/ 140752 w 560028"/>
              <a:gd name="T11" fmla="*/ 190500 h 482240"/>
              <a:gd name="T12" fmla="*/ 529777 w 560028"/>
              <a:gd name="T13" fmla="*/ 127000 h 482240"/>
              <a:gd name="T14" fmla="*/ 551745 w 560028"/>
              <a:gd name="T15" fmla="*/ 178516 h 482240"/>
              <a:gd name="T16" fmla="*/ 521854 w 560028"/>
              <a:gd name="T17" fmla="*/ 202842 h 482240"/>
              <a:gd name="T18" fmla="*/ 513571 w 560028"/>
              <a:gd name="T19" fmla="*/ 181020 h 482240"/>
              <a:gd name="T20" fmla="*/ 534819 w 560028"/>
              <a:gd name="T21" fmla="*/ 157409 h 482240"/>
              <a:gd name="T22" fmla="*/ 140833 w 560028"/>
              <a:gd name="T23" fmla="*/ 152042 h 482240"/>
              <a:gd name="T24" fmla="*/ 140833 w 560028"/>
              <a:gd name="T25" fmla="*/ 127000 h 482240"/>
              <a:gd name="T26" fmla="*/ 309858 w 560028"/>
              <a:gd name="T27" fmla="*/ 0 h 482240"/>
              <a:gd name="T28" fmla="*/ 352683 w 560028"/>
              <a:gd name="T29" fmla="*/ 51103 h 482240"/>
              <a:gd name="T30" fmla="*/ 459928 w 560028"/>
              <a:gd name="T31" fmla="*/ 80613 h 482240"/>
              <a:gd name="T32" fmla="*/ 450211 w 560028"/>
              <a:gd name="T33" fmla="*/ 101126 h 482240"/>
              <a:gd name="T34" fmla="*/ 393710 w 560028"/>
              <a:gd name="T35" fmla="*/ 76295 h 482240"/>
              <a:gd name="T36" fmla="*/ 279268 w 560028"/>
              <a:gd name="T37" fmla="*/ 63339 h 482240"/>
              <a:gd name="T38" fmla="*/ 326772 w 560028"/>
              <a:gd name="T39" fmla="*/ 51103 h 482240"/>
              <a:gd name="T40" fmla="*/ 309858 w 560028"/>
              <a:gd name="T41" fmla="*/ 25192 h 482240"/>
              <a:gd name="T42" fmla="*/ 261274 w 560028"/>
              <a:gd name="T43" fmla="*/ 34908 h 482240"/>
              <a:gd name="T44" fmla="*/ 241480 w 560028"/>
              <a:gd name="T45" fmla="*/ 76295 h 482240"/>
              <a:gd name="T46" fmla="*/ 101126 w 560028"/>
              <a:gd name="T47" fmla="*/ 139274 h 482240"/>
              <a:gd name="T48" fmla="*/ 139274 w 560028"/>
              <a:gd name="T49" fmla="*/ 457049 h 482240"/>
              <a:gd name="T50" fmla="*/ 457049 w 560028"/>
              <a:gd name="T51" fmla="*/ 418901 h 482240"/>
              <a:gd name="T52" fmla="*/ 470004 w 560028"/>
              <a:gd name="T53" fmla="*/ 177421 h 482240"/>
              <a:gd name="T54" fmla="*/ 482240 w 560028"/>
              <a:gd name="T55" fmla="*/ 418901 h 482240"/>
              <a:gd name="T56" fmla="*/ 139274 w 560028"/>
              <a:gd name="T57" fmla="*/ 482240 h 482240"/>
              <a:gd name="T58" fmla="*/ 75935 w 560028"/>
              <a:gd name="T59" fmla="*/ 152230 h 482240"/>
              <a:gd name="T60" fmla="*/ 25191 w 560028"/>
              <a:gd name="T61" fmla="*/ 157628 h 482240"/>
              <a:gd name="T62" fmla="*/ 47144 w 560028"/>
              <a:gd name="T63" fmla="*/ 181380 h 482240"/>
              <a:gd name="T64" fmla="*/ 38147 w 560028"/>
              <a:gd name="T65" fmla="*/ 203333 h 482240"/>
              <a:gd name="T66" fmla="*/ 8997 w 560028"/>
              <a:gd name="T67" fmla="*/ 178861 h 482240"/>
              <a:gd name="T68" fmla="*/ 30230 w 560028"/>
              <a:gd name="T69" fmla="*/ 127038 h 482240"/>
              <a:gd name="T70" fmla="*/ 165185 w 560028"/>
              <a:gd name="T71" fmla="*/ 51103 h 482240"/>
              <a:gd name="T72" fmla="*/ 236802 w 560028"/>
              <a:gd name="T73" fmla="*/ 28790 h 482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560028" h="482240">
                <a:moveTo>
                  <a:pt x="140752" y="304800"/>
                </a:moveTo>
                <a:cubicBezTo>
                  <a:pt x="148264" y="304800"/>
                  <a:pt x="153631" y="309880"/>
                  <a:pt x="153631" y="317863"/>
                </a:cubicBezTo>
                <a:cubicBezTo>
                  <a:pt x="153631" y="324757"/>
                  <a:pt x="148264" y="329837"/>
                  <a:pt x="140752" y="329837"/>
                </a:cubicBezTo>
                <a:cubicBezTo>
                  <a:pt x="133954" y="329837"/>
                  <a:pt x="128588" y="324757"/>
                  <a:pt x="128588" y="317863"/>
                </a:cubicBezTo>
                <a:cubicBezTo>
                  <a:pt x="128588" y="309880"/>
                  <a:pt x="133954" y="304800"/>
                  <a:pt x="140752" y="304800"/>
                </a:cubicBezTo>
                <a:close/>
                <a:moveTo>
                  <a:pt x="140752" y="190500"/>
                </a:moveTo>
                <a:cubicBezTo>
                  <a:pt x="148264" y="190500"/>
                  <a:pt x="153631" y="195885"/>
                  <a:pt x="153631" y="203425"/>
                </a:cubicBezTo>
                <a:lnTo>
                  <a:pt x="153631" y="279535"/>
                </a:lnTo>
                <a:cubicBezTo>
                  <a:pt x="153631" y="286356"/>
                  <a:pt x="148264" y="291741"/>
                  <a:pt x="140752" y="291741"/>
                </a:cubicBezTo>
                <a:cubicBezTo>
                  <a:pt x="133954" y="291741"/>
                  <a:pt x="128588" y="286356"/>
                  <a:pt x="128588" y="279535"/>
                </a:cubicBezTo>
                <a:lnTo>
                  <a:pt x="128588" y="203425"/>
                </a:lnTo>
                <a:cubicBezTo>
                  <a:pt x="128588" y="195885"/>
                  <a:pt x="133954" y="190500"/>
                  <a:pt x="140752" y="190500"/>
                </a:cubicBezTo>
                <a:close/>
                <a:moveTo>
                  <a:pt x="140833" y="127000"/>
                </a:moveTo>
                <a:lnTo>
                  <a:pt x="529777" y="127000"/>
                </a:lnTo>
                <a:cubicBezTo>
                  <a:pt x="546343" y="127000"/>
                  <a:pt x="560028" y="140594"/>
                  <a:pt x="560028" y="157409"/>
                </a:cubicBezTo>
                <a:cubicBezTo>
                  <a:pt x="560028" y="164921"/>
                  <a:pt x="557147" y="173149"/>
                  <a:pt x="551745" y="178516"/>
                </a:cubicBezTo>
                <a:lnTo>
                  <a:pt x="531217" y="198907"/>
                </a:lnTo>
                <a:cubicBezTo>
                  <a:pt x="528696" y="201411"/>
                  <a:pt x="525815" y="202842"/>
                  <a:pt x="521854" y="202842"/>
                </a:cubicBezTo>
                <a:cubicBezTo>
                  <a:pt x="518973" y="202842"/>
                  <a:pt x="515732" y="201411"/>
                  <a:pt x="513571" y="198907"/>
                </a:cubicBezTo>
                <a:cubicBezTo>
                  <a:pt x="508169" y="193899"/>
                  <a:pt x="508169" y="186028"/>
                  <a:pt x="513571" y="181020"/>
                </a:cubicBezTo>
                <a:lnTo>
                  <a:pt x="533378" y="161344"/>
                </a:lnTo>
                <a:cubicBezTo>
                  <a:pt x="534098" y="159555"/>
                  <a:pt x="534819" y="158840"/>
                  <a:pt x="534819" y="157409"/>
                </a:cubicBezTo>
                <a:cubicBezTo>
                  <a:pt x="534819" y="154547"/>
                  <a:pt x="532658" y="152042"/>
                  <a:pt x="529777" y="152042"/>
                </a:cubicBezTo>
                <a:lnTo>
                  <a:pt x="140833" y="152042"/>
                </a:lnTo>
                <a:cubicBezTo>
                  <a:pt x="133990" y="152042"/>
                  <a:pt x="128588" y="146676"/>
                  <a:pt x="128588" y="139164"/>
                </a:cubicBezTo>
                <a:cubicBezTo>
                  <a:pt x="128588" y="132366"/>
                  <a:pt x="133990" y="127000"/>
                  <a:pt x="140833" y="127000"/>
                </a:cubicBezTo>
                <a:close/>
                <a:moveTo>
                  <a:pt x="273510" y="0"/>
                </a:moveTo>
                <a:lnTo>
                  <a:pt x="309858" y="0"/>
                </a:lnTo>
                <a:cubicBezTo>
                  <a:pt x="327492" y="0"/>
                  <a:pt x="342607" y="12236"/>
                  <a:pt x="347285" y="28790"/>
                </a:cubicBezTo>
                <a:lnTo>
                  <a:pt x="352683" y="51103"/>
                </a:lnTo>
                <a:lnTo>
                  <a:pt x="393710" y="51103"/>
                </a:lnTo>
                <a:cubicBezTo>
                  <a:pt x="418901" y="51103"/>
                  <a:pt x="442294" y="61539"/>
                  <a:pt x="459928" y="80613"/>
                </a:cubicBezTo>
                <a:cubicBezTo>
                  <a:pt x="464606" y="85292"/>
                  <a:pt x="463886" y="93569"/>
                  <a:pt x="458488" y="98247"/>
                </a:cubicBezTo>
                <a:cubicBezTo>
                  <a:pt x="456329" y="100407"/>
                  <a:pt x="453090" y="101126"/>
                  <a:pt x="450211" y="101126"/>
                </a:cubicBezTo>
                <a:cubicBezTo>
                  <a:pt x="446972" y="101126"/>
                  <a:pt x="443373" y="99687"/>
                  <a:pt x="440854" y="97528"/>
                </a:cubicBezTo>
                <a:cubicBezTo>
                  <a:pt x="428618" y="83852"/>
                  <a:pt x="411344" y="76295"/>
                  <a:pt x="393710" y="76295"/>
                </a:cubicBezTo>
                <a:lnTo>
                  <a:pt x="291504" y="76295"/>
                </a:lnTo>
                <a:cubicBezTo>
                  <a:pt x="284666" y="76295"/>
                  <a:pt x="279268" y="70896"/>
                  <a:pt x="279268" y="63339"/>
                </a:cubicBezTo>
                <a:cubicBezTo>
                  <a:pt x="279268" y="56141"/>
                  <a:pt x="284666" y="51103"/>
                  <a:pt x="291504" y="51103"/>
                </a:cubicBezTo>
                <a:lnTo>
                  <a:pt x="326772" y="51103"/>
                </a:lnTo>
                <a:lnTo>
                  <a:pt x="322093" y="34908"/>
                </a:lnTo>
                <a:cubicBezTo>
                  <a:pt x="321374" y="29510"/>
                  <a:pt x="315975" y="25192"/>
                  <a:pt x="309858" y="25192"/>
                </a:cubicBezTo>
                <a:lnTo>
                  <a:pt x="273510" y="25192"/>
                </a:lnTo>
                <a:cubicBezTo>
                  <a:pt x="268111" y="25192"/>
                  <a:pt x="262713" y="29510"/>
                  <a:pt x="261274" y="34908"/>
                </a:cubicBezTo>
                <a:lnTo>
                  <a:pt x="253716" y="66218"/>
                </a:lnTo>
                <a:cubicBezTo>
                  <a:pt x="251917" y="72336"/>
                  <a:pt x="246519" y="76295"/>
                  <a:pt x="241480" y="76295"/>
                </a:cubicBezTo>
                <a:lnTo>
                  <a:pt x="165185" y="76295"/>
                </a:lnTo>
                <a:cubicBezTo>
                  <a:pt x="130277" y="76295"/>
                  <a:pt x="101126" y="104365"/>
                  <a:pt x="101126" y="139274"/>
                </a:cubicBezTo>
                <a:lnTo>
                  <a:pt x="101126" y="418901"/>
                </a:lnTo>
                <a:cubicBezTo>
                  <a:pt x="101126" y="440134"/>
                  <a:pt x="118760" y="457049"/>
                  <a:pt x="139274" y="457049"/>
                </a:cubicBezTo>
                <a:lnTo>
                  <a:pt x="418901" y="457049"/>
                </a:lnTo>
                <a:cubicBezTo>
                  <a:pt x="440134" y="457049"/>
                  <a:pt x="457049" y="440134"/>
                  <a:pt x="457049" y="418901"/>
                </a:cubicBezTo>
                <a:lnTo>
                  <a:pt x="457049" y="190377"/>
                </a:lnTo>
                <a:cubicBezTo>
                  <a:pt x="457049" y="183539"/>
                  <a:pt x="462087" y="177421"/>
                  <a:pt x="470004" y="177421"/>
                </a:cubicBezTo>
                <a:cubicBezTo>
                  <a:pt x="476842" y="177421"/>
                  <a:pt x="482240" y="183539"/>
                  <a:pt x="482240" y="190377"/>
                </a:cubicBezTo>
                <a:lnTo>
                  <a:pt x="482240" y="418901"/>
                </a:lnTo>
                <a:cubicBezTo>
                  <a:pt x="482240" y="453810"/>
                  <a:pt x="453810" y="482240"/>
                  <a:pt x="418901" y="482240"/>
                </a:cubicBezTo>
                <a:lnTo>
                  <a:pt x="139274" y="482240"/>
                </a:lnTo>
                <a:cubicBezTo>
                  <a:pt x="104365" y="482240"/>
                  <a:pt x="75935" y="453810"/>
                  <a:pt x="75935" y="418901"/>
                </a:cubicBezTo>
                <a:lnTo>
                  <a:pt x="75935" y="152230"/>
                </a:lnTo>
                <a:lnTo>
                  <a:pt x="30230" y="152230"/>
                </a:lnTo>
                <a:cubicBezTo>
                  <a:pt x="27351" y="152230"/>
                  <a:pt x="25191" y="154749"/>
                  <a:pt x="25191" y="157628"/>
                </a:cubicBezTo>
                <a:cubicBezTo>
                  <a:pt x="25191" y="159067"/>
                  <a:pt x="25911" y="159787"/>
                  <a:pt x="26631" y="161587"/>
                </a:cubicBezTo>
                <a:lnTo>
                  <a:pt x="47144" y="181380"/>
                </a:lnTo>
                <a:cubicBezTo>
                  <a:pt x="51823" y="186418"/>
                  <a:pt x="51823" y="194336"/>
                  <a:pt x="47144" y="199374"/>
                </a:cubicBezTo>
                <a:cubicBezTo>
                  <a:pt x="44985" y="201893"/>
                  <a:pt x="41026" y="203333"/>
                  <a:pt x="38147" y="203333"/>
                </a:cubicBezTo>
                <a:cubicBezTo>
                  <a:pt x="34908" y="203333"/>
                  <a:pt x="30949" y="201893"/>
                  <a:pt x="28790" y="199374"/>
                </a:cubicBezTo>
                <a:lnTo>
                  <a:pt x="8997" y="178861"/>
                </a:lnTo>
                <a:cubicBezTo>
                  <a:pt x="2879" y="173463"/>
                  <a:pt x="0" y="165905"/>
                  <a:pt x="0" y="157628"/>
                </a:cubicBezTo>
                <a:cubicBezTo>
                  <a:pt x="0" y="140713"/>
                  <a:pt x="13675" y="127038"/>
                  <a:pt x="30230" y="127038"/>
                </a:cubicBezTo>
                <a:lnTo>
                  <a:pt x="76654" y="127038"/>
                </a:lnTo>
                <a:cubicBezTo>
                  <a:pt x="82772" y="83852"/>
                  <a:pt x="120200" y="51103"/>
                  <a:pt x="165185" y="51103"/>
                </a:cubicBezTo>
                <a:lnTo>
                  <a:pt x="231404" y="51103"/>
                </a:lnTo>
                <a:lnTo>
                  <a:pt x="236802" y="28790"/>
                </a:lnTo>
                <a:cubicBezTo>
                  <a:pt x="240760" y="12236"/>
                  <a:pt x="255875" y="0"/>
                  <a:pt x="273510" y="0"/>
                </a:cubicBezTo>
                <a:close/>
              </a:path>
            </a:pathLst>
          </a:custGeom>
          <a:solidFill>
            <a:schemeClr val="accent3"/>
          </a:solidFill>
          <a:ln>
            <a:noFill/>
          </a:ln>
          <a:effectLst/>
        </p:spPr>
        <p:txBody>
          <a:bodyPr anchor="ctr"/>
          <a:lstStyle/>
          <a:p>
            <a:endParaRPr lang="en-US" dirty="0">
              <a:latin typeface="Source Sans Pro Light" panose="020B0403030403020204" pitchFamily="34" charset="0"/>
            </a:endParaRPr>
          </a:p>
        </p:txBody>
      </p:sp>
      <p:sp>
        <p:nvSpPr>
          <p:cNvPr id="37" name="Freeform 223">
            <a:extLst>
              <a:ext uri="{FF2B5EF4-FFF2-40B4-BE49-F238E27FC236}">
                <a16:creationId xmlns:a16="http://schemas.microsoft.com/office/drawing/2014/main" id="{F85DB9AA-DB17-6F46-A861-F71C3EE82C9C}"/>
              </a:ext>
            </a:extLst>
          </p:cNvPr>
          <p:cNvSpPr>
            <a:spLocks noChangeAspect="1" noChangeArrowheads="1"/>
          </p:cNvSpPr>
          <p:nvPr/>
        </p:nvSpPr>
        <p:spPr bwMode="auto">
          <a:xfrm>
            <a:off x="1520825" y="3283322"/>
            <a:ext cx="1184038" cy="1184038"/>
          </a:xfrm>
          <a:custGeom>
            <a:avLst/>
            <a:gdLst>
              <a:gd name="T0" fmla="*/ 238075 w 559122"/>
              <a:gd name="T1" fmla="*/ 75415 h 559372"/>
              <a:gd name="T2" fmla="*/ 273707 w 559122"/>
              <a:gd name="T3" fmla="*/ 202791 h 559372"/>
              <a:gd name="T4" fmla="*/ 310419 w 559122"/>
              <a:gd name="T5" fmla="*/ 202791 h 559372"/>
              <a:gd name="T6" fmla="*/ 347131 w 559122"/>
              <a:gd name="T7" fmla="*/ 75415 h 559372"/>
              <a:gd name="T8" fmla="*/ 292063 w 559122"/>
              <a:gd name="T9" fmla="*/ 932 h 559372"/>
              <a:gd name="T10" fmla="*/ 381323 w 559122"/>
              <a:gd name="T11" fmla="*/ 156374 h 559372"/>
              <a:gd name="T12" fmla="*/ 305020 w 559122"/>
              <a:gd name="T13" fmla="*/ 240212 h 559372"/>
              <a:gd name="T14" fmla="*/ 308259 w 559122"/>
              <a:gd name="T15" fmla="*/ 303181 h 559372"/>
              <a:gd name="T16" fmla="*/ 330214 w 559122"/>
              <a:gd name="T17" fmla="*/ 521231 h 559372"/>
              <a:gd name="T18" fmla="*/ 253911 w 559122"/>
              <a:gd name="T19" fmla="*/ 521231 h 559372"/>
              <a:gd name="T20" fmla="*/ 266869 w 559122"/>
              <a:gd name="T21" fmla="*/ 330887 h 559372"/>
              <a:gd name="T22" fmla="*/ 279826 w 559122"/>
              <a:gd name="T23" fmla="*/ 521231 h 559372"/>
              <a:gd name="T24" fmla="*/ 305020 w 559122"/>
              <a:gd name="T25" fmla="*/ 521231 h 559372"/>
              <a:gd name="T26" fmla="*/ 289903 w 559122"/>
              <a:gd name="T27" fmla="*/ 321531 h 559372"/>
              <a:gd name="T28" fmla="*/ 279826 w 559122"/>
              <a:gd name="T29" fmla="*/ 305699 h 559372"/>
              <a:gd name="T30" fmla="*/ 269388 w 559122"/>
              <a:gd name="T31" fmla="*/ 227259 h 559372"/>
              <a:gd name="T32" fmla="*/ 213601 w 559122"/>
              <a:gd name="T33" fmla="*/ 70377 h 559372"/>
              <a:gd name="T34" fmla="*/ 75904 w 559122"/>
              <a:gd name="T35" fmla="*/ 932 h 559372"/>
              <a:gd name="T36" fmla="*/ 89213 w 559122"/>
              <a:gd name="T37" fmla="*/ 140033 h 559372"/>
              <a:gd name="T38" fmla="*/ 62595 w 559122"/>
              <a:gd name="T39" fmla="*/ 140033 h 559372"/>
              <a:gd name="T40" fmla="*/ 75904 w 559122"/>
              <a:gd name="T41" fmla="*/ 932 h 559372"/>
              <a:gd name="T42" fmla="*/ 453049 w 559122"/>
              <a:gd name="T43" fmla="*/ 2948 h 559372"/>
              <a:gd name="T44" fmla="*/ 559122 w 559122"/>
              <a:gd name="T45" fmla="*/ 330532 h 559372"/>
              <a:gd name="T46" fmla="*/ 495622 w 559122"/>
              <a:gd name="T47" fmla="*/ 343505 h 559372"/>
              <a:gd name="T48" fmla="*/ 495622 w 559122"/>
              <a:gd name="T49" fmla="*/ 318279 h 559372"/>
              <a:gd name="T50" fmla="*/ 533867 w 559122"/>
              <a:gd name="T51" fmla="*/ 236473 h 559372"/>
              <a:gd name="T52" fmla="*/ 457739 w 559122"/>
              <a:gd name="T53" fmla="*/ 521172 h 559372"/>
              <a:gd name="T54" fmla="*/ 482634 w 559122"/>
              <a:gd name="T55" fmla="*/ 521172 h 559372"/>
              <a:gd name="T56" fmla="*/ 475779 w 559122"/>
              <a:gd name="T57" fmla="*/ 379183 h 559372"/>
              <a:gd name="T58" fmla="*/ 493458 w 559122"/>
              <a:gd name="T59" fmla="*/ 361524 h 559372"/>
              <a:gd name="T60" fmla="*/ 508611 w 559122"/>
              <a:gd name="T61" fmla="*/ 521172 h 559372"/>
              <a:gd name="T62" fmla="*/ 432483 w 559122"/>
              <a:gd name="T63" fmla="*/ 521172 h 559372"/>
              <a:gd name="T64" fmla="*/ 439338 w 559122"/>
              <a:gd name="T65" fmla="*/ 786 h 559372"/>
              <a:gd name="T66" fmla="*/ 37787 w 559122"/>
              <a:gd name="T67" fmla="*/ 13759 h 559372"/>
              <a:gd name="T68" fmla="*/ 25919 w 559122"/>
              <a:gd name="T69" fmla="*/ 127278 h 559372"/>
              <a:gd name="T70" fmla="*/ 51454 w 559122"/>
              <a:gd name="T71" fmla="*/ 166199 h 559372"/>
              <a:gd name="T72" fmla="*/ 100364 w 559122"/>
              <a:gd name="T73" fmla="*/ 166199 h 559372"/>
              <a:gd name="T74" fmla="*/ 126258 w 559122"/>
              <a:gd name="T75" fmla="*/ 127278 h 559372"/>
              <a:gd name="T76" fmla="*/ 114031 w 559122"/>
              <a:gd name="T77" fmla="*/ 13759 h 559372"/>
              <a:gd name="T78" fmla="*/ 139205 w 559122"/>
              <a:gd name="T79" fmla="*/ 12318 h 559372"/>
              <a:gd name="T80" fmla="*/ 151433 w 559122"/>
              <a:gd name="T81" fmla="*/ 123675 h 559372"/>
              <a:gd name="T82" fmla="*/ 107917 w 559122"/>
              <a:gd name="T83" fmla="*/ 190705 h 559372"/>
              <a:gd name="T84" fmla="*/ 88856 w 559122"/>
              <a:gd name="T85" fmla="*/ 299900 h 559372"/>
              <a:gd name="T86" fmla="*/ 114031 w 559122"/>
              <a:gd name="T87" fmla="*/ 357200 h 559372"/>
              <a:gd name="T88" fmla="*/ 75909 w 559122"/>
              <a:gd name="T89" fmla="*/ 559372 h 559372"/>
              <a:gd name="T90" fmla="*/ 37787 w 559122"/>
              <a:gd name="T91" fmla="*/ 343505 h 559372"/>
              <a:gd name="T92" fmla="*/ 62962 w 559122"/>
              <a:gd name="T93" fmla="*/ 343505 h 559372"/>
              <a:gd name="T94" fmla="*/ 75909 w 559122"/>
              <a:gd name="T95" fmla="*/ 534145 h 559372"/>
              <a:gd name="T96" fmla="*/ 88856 w 559122"/>
              <a:gd name="T97" fmla="*/ 357200 h 559372"/>
              <a:gd name="T98" fmla="*/ 66918 w 559122"/>
              <a:gd name="T99" fmla="*/ 314315 h 559372"/>
              <a:gd name="T100" fmla="*/ 62962 w 559122"/>
              <a:gd name="T101" fmla="*/ 215931 h 559372"/>
              <a:gd name="T102" fmla="*/ 18726 w 559122"/>
              <a:gd name="T103" fmla="*/ 175569 h 559372"/>
              <a:gd name="T104" fmla="*/ 9016 w 559122"/>
              <a:gd name="T105" fmla="*/ 58086 h 559372"/>
              <a:gd name="T106" fmla="*/ 25919 w 559122"/>
              <a:gd name="T107" fmla="*/ 65 h 559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59122" h="559372">
                <a:moveTo>
                  <a:pt x="292063" y="26120"/>
                </a:moveTo>
                <a:cubicBezTo>
                  <a:pt x="258590" y="26120"/>
                  <a:pt x="247073" y="36554"/>
                  <a:pt x="238075" y="75415"/>
                </a:cubicBezTo>
                <a:cubicBezTo>
                  <a:pt x="233396" y="95205"/>
                  <a:pt x="229077" y="157814"/>
                  <a:pt x="229077" y="158533"/>
                </a:cubicBezTo>
                <a:cubicBezTo>
                  <a:pt x="229077" y="180842"/>
                  <a:pt x="245633" y="197394"/>
                  <a:pt x="273707" y="202791"/>
                </a:cubicBezTo>
                <a:cubicBezTo>
                  <a:pt x="281625" y="203511"/>
                  <a:pt x="287384" y="206749"/>
                  <a:pt x="292063" y="211067"/>
                </a:cubicBezTo>
                <a:cubicBezTo>
                  <a:pt x="297462" y="206749"/>
                  <a:pt x="303580" y="203511"/>
                  <a:pt x="310419" y="202791"/>
                </a:cubicBezTo>
                <a:cubicBezTo>
                  <a:pt x="338492" y="197394"/>
                  <a:pt x="356129" y="180842"/>
                  <a:pt x="356129" y="157814"/>
                </a:cubicBezTo>
                <a:cubicBezTo>
                  <a:pt x="356129" y="157814"/>
                  <a:pt x="350730" y="95205"/>
                  <a:pt x="347131" y="75415"/>
                </a:cubicBezTo>
                <a:cubicBezTo>
                  <a:pt x="337773" y="36554"/>
                  <a:pt x="326255" y="26120"/>
                  <a:pt x="292063" y="26120"/>
                </a:cubicBezTo>
                <a:close/>
                <a:moveTo>
                  <a:pt x="292063" y="932"/>
                </a:moveTo>
                <a:cubicBezTo>
                  <a:pt x="345331" y="932"/>
                  <a:pt x="361527" y="27559"/>
                  <a:pt x="371245" y="70377"/>
                </a:cubicBezTo>
                <a:cubicBezTo>
                  <a:pt x="375924" y="91607"/>
                  <a:pt x="381323" y="153856"/>
                  <a:pt x="381323" y="156374"/>
                </a:cubicBezTo>
                <a:cubicBezTo>
                  <a:pt x="381323" y="192716"/>
                  <a:pt x="356129" y="219343"/>
                  <a:pt x="315098" y="227259"/>
                </a:cubicBezTo>
                <a:cubicBezTo>
                  <a:pt x="309699" y="228698"/>
                  <a:pt x="305020" y="234095"/>
                  <a:pt x="305020" y="240212"/>
                </a:cubicBezTo>
                <a:lnTo>
                  <a:pt x="305020" y="300302"/>
                </a:lnTo>
                <a:lnTo>
                  <a:pt x="308259" y="303181"/>
                </a:lnTo>
                <a:cubicBezTo>
                  <a:pt x="322656" y="317933"/>
                  <a:pt x="330214" y="336644"/>
                  <a:pt x="330214" y="357513"/>
                </a:cubicBezTo>
                <a:lnTo>
                  <a:pt x="330214" y="521231"/>
                </a:lnTo>
                <a:cubicBezTo>
                  <a:pt x="330214" y="542461"/>
                  <a:pt x="313298" y="559372"/>
                  <a:pt x="292063" y="559372"/>
                </a:cubicBezTo>
                <a:cubicBezTo>
                  <a:pt x="271548" y="559372"/>
                  <a:pt x="253911" y="542461"/>
                  <a:pt x="253911" y="521231"/>
                </a:cubicBezTo>
                <a:lnTo>
                  <a:pt x="253911" y="343840"/>
                </a:lnTo>
                <a:cubicBezTo>
                  <a:pt x="253911" y="336644"/>
                  <a:pt x="260030" y="330887"/>
                  <a:pt x="266869" y="330887"/>
                </a:cubicBezTo>
                <a:cubicBezTo>
                  <a:pt x="273707" y="330887"/>
                  <a:pt x="279826" y="336644"/>
                  <a:pt x="279826" y="343840"/>
                </a:cubicBezTo>
                <a:lnTo>
                  <a:pt x="279826" y="521231"/>
                </a:lnTo>
                <a:cubicBezTo>
                  <a:pt x="279826" y="528788"/>
                  <a:pt x="285224" y="534185"/>
                  <a:pt x="292063" y="534185"/>
                </a:cubicBezTo>
                <a:cubicBezTo>
                  <a:pt x="299621" y="534185"/>
                  <a:pt x="305020" y="528788"/>
                  <a:pt x="305020" y="521231"/>
                </a:cubicBezTo>
                <a:lnTo>
                  <a:pt x="305020" y="357513"/>
                </a:lnTo>
                <a:cubicBezTo>
                  <a:pt x="305020" y="343840"/>
                  <a:pt x="299621" y="330887"/>
                  <a:pt x="289903" y="321531"/>
                </a:cubicBezTo>
                <a:lnTo>
                  <a:pt x="283785" y="314695"/>
                </a:lnTo>
                <a:cubicBezTo>
                  <a:pt x="280546" y="312536"/>
                  <a:pt x="279826" y="308578"/>
                  <a:pt x="279826" y="305699"/>
                </a:cubicBezTo>
                <a:lnTo>
                  <a:pt x="279826" y="240212"/>
                </a:lnTo>
                <a:cubicBezTo>
                  <a:pt x="279826" y="234095"/>
                  <a:pt x="275507" y="228698"/>
                  <a:pt x="269388" y="227259"/>
                </a:cubicBezTo>
                <a:cubicBezTo>
                  <a:pt x="229077" y="219343"/>
                  <a:pt x="203883" y="192716"/>
                  <a:pt x="203883" y="157814"/>
                </a:cubicBezTo>
                <a:cubicBezTo>
                  <a:pt x="203883" y="153856"/>
                  <a:pt x="208202" y="91607"/>
                  <a:pt x="213601" y="70377"/>
                </a:cubicBezTo>
                <a:cubicBezTo>
                  <a:pt x="222958" y="27559"/>
                  <a:pt x="239515" y="932"/>
                  <a:pt x="292063" y="932"/>
                </a:cubicBezTo>
                <a:close/>
                <a:moveTo>
                  <a:pt x="75904" y="932"/>
                </a:moveTo>
                <a:cubicBezTo>
                  <a:pt x="82928" y="932"/>
                  <a:pt x="89213" y="6324"/>
                  <a:pt x="89213" y="13872"/>
                </a:cubicBezTo>
                <a:lnTo>
                  <a:pt x="89213" y="140033"/>
                </a:lnTo>
                <a:cubicBezTo>
                  <a:pt x="89213" y="147941"/>
                  <a:pt x="82928" y="152973"/>
                  <a:pt x="75904" y="152973"/>
                </a:cubicBezTo>
                <a:cubicBezTo>
                  <a:pt x="68880" y="152973"/>
                  <a:pt x="62595" y="147941"/>
                  <a:pt x="62595" y="140033"/>
                </a:cubicBezTo>
                <a:lnTo>
                  <a:pt x="62595" y="13872"/>
                </a:lnTo>
                <a:cubicBezTo>
                  <a:pt x="62595" y="6324"/>
                  <a:pt x="68880" y="932"/>
                  <a:pt x="75904" y="932"/>
                </a:cubicBezTo>
                <a:close/>
                <a:moveTo>
                  <a:pt x="439338" y="786"/>
                </a:moveTo>
                <a:cubicBezTo>
                  <a:pt x="443668" y="-656"/>
                  <a:pt x="449080" y="65"/>
                  <a:pt x="453049" y="2948"/>
                </a:cubicBezTo>
                <a:cubicBezTo>
                  <a:pt x="520878" y="61690"/>
                  <a:pt x="559122" y="147460"/>
                  <a:pt x="559122" y="236473"/>
                </a:cubicBezTo>
                <a:lnTo>
                  <a:pt x="559122" y="330532"/>
                </a:lnTo>
                <a:cubicBezTo>
                  <a:pt x="559122" y="338100"/>
                  <a:pt x="553711" y="343505"/>
                  <a:pt x="546855" y="343505"/>
                </a:cubicBezTo>
                <a:lnTo>
                  <a:pt x="495622" y="343505"/>
                </a:lnTo>
                <a:cubicBezTo>
                  <a:pt x="488767" y="343505"/>
                  <a:pt x="482634" y="338100"/>
                  <a:pt x="482634" y="330532"/>
                </a:cubicBezTo>
                <a:cubicBezTo>
                  <a:pt x="482634" y="323324"/>
                  <a:pt x="488767" y="318279"/>
                  <a:pt x="495622" y="318279"/>
                </a:cubicBezTo>
                <a:lnTo>
                  <a:pt x="533867" y="318279"/>
                </a:lnTo>
                <a:lnTo>
                  <a:pt x="533867" y="236473"/>
                </a:lnTo>
                <a:cubicBezTo>
                  <a:pt x="533867" y="164758"/>
                  <a:pt x="506446" y="95565"/>
                  <a:pt x="457739" y="42950"/>
                </a:cubicBezTo>
                <a:lnTo>
                  <a:pt x="457739" y="521172"/>
                </a:lnTo>
                <a:cubicBezTo>
                  <a:pt x="457739" y="528740"/>
                  <a:pt x="462790" y="534145"/>
                  <a:pt x="470367" y="534145"/>
                </a:cubicBezTo>
                <a:cubicBezTo>
                  <a:pt x="477583" y="534145"/>
                  <a:pt x="482634" y="528740"/>
                  <a:pt x="482634" y="521172"/>
                </a:cubicBezTo>
                <a:lnTo>
                  <a:pt x="482634" y="397562"/>
                </a:lnTo>
                <a:cubicBezTo>
                  <a:pt x="482634" y="390715"/>
                  <a:pt x="480469" y="383868"/>
                  <a:pt x="475779" y="379183"/>
                </a:cubicBezTo>
                <a:cubicBezTo>
                  <a:pt x="470367" y="374498"/>
                  <a:pt x="470367" y="366209"/>
                  <a:pt x="475779" y="361524"/>
                </a:cubicBezTo>
                <a:cubicBezTo>
                  <a:pt x="480469" y="356118"/>
                  <a:pt x="488767" y="356118"/>
                  <a:pt x="493458" y="361524"/>
                </a:cubicBezTo>
                <a:cubicBezTo>
                  <a:pt x="503199" y="370894"/>
                  <a:pt x="508611" y="383868"/>
                  <a:pt x="508611" y="397562"/>
                </a:cubicBezTo>
                <a:lnTo>
                  <a:pt x="508611" y="521172"/>
                </a:lnTo>
                <a:cubicBezTo>
                  <a:pt x="508611" y="542434"/>
                  <a:pt x="491293" y="559372"/>
                  <a:pt x="470367" y="559372"/>
                </a:cubicBezTo>
                <a:cubicBezTo>
                  <a:pt x="449080" y="559372"/>
                  <a:pt x="432483" y="542434"/>
                  <a:pt x="432483" y="521172"/>
                </a:cubicBezTo>
                <a:lnTo>
                  <a:pt x="432483" y="13038"/>
                </a:lnTo>
                <a:cubicBezTo>
                  <a:pt x="432483" y="7633"/>
                  <a:pt x="434648" y="2948"/>
                  <a:pt x="439338" y="786"/>
                </a:cubicBezTo>
                <a:close/>
                <a:moveTo>
                  <a:pt x="25919" y="65"/>
                </a:moveTo>
                <a:cubicBezTo>
                  <a:pt x="33472" y="786"/>
                  <a:pt x="38507" y="6912"/>
                  <a:pt x="37787" y="13759"/>
                </a:cubicBezTo>
                <a:cubicBezTo>
                  <a:pt x="37787" y="17723"/>
                  <a:pt x="34910" y="53401"/>
                  <a:pt x="34191" y="60969"/>
                </a:cubicBezTo>
                <a:lnTo>
                  <a:pt x="25919" y="127278"/>
                </a:lnTo>
                <a:cubicBezTo>
                  <a:pt x="24121" y="138090"/>
                  <a:pt x="28077" y="149622"/>
                  <a:pt x="36349" y="157190"/>
                </a:cubicBezTo>
                <a:cubicBezTo>
                  <a:pt x="41024" y="161875"/>
                  <a:pt x="46419" y="164758"/>
                  <a:pt x="51454" y="166199"/>
                </a:cubicBezTo>
                <a:cubicBezTo>
                  <a:pt x="61523" y="169443"/>
                  <a:pt x="69795" y="175569"/>
                  <a:pt x="75909" y="182416"/>
                </a:cubicBezTo>
                <a:cubicBezTo>
                  <a:pt x="82023" y="175569"/>
                  <a:pt x="90294" y="169443"/>
                  <a:pt x="100364" y="166199"/>
                </a:cubicBezTo>
                <a:cubicBezTo>
                  <a:pt x="105759" y="164758"/>
                  <a:pt x="111154" y="161875"/>
                  <a:pt x="115469" y="157190"/>
                </a:cubicBezTo>
                <a:cubicBezTo>
                  <a:pt x="124100" y="149622"/>
                  <a:pt x="127697" y="138090"/>
                  <a:pt x="126258" y="127278"/>
                </a:cubicBezTo>
                <a:lnTo>
                  <a:pt x="117987" y="60969"/>
                </a:lnTo>
                <a:cubicBezTo>
                  <a:pt x="116908" y="53401"/>
                  <a:pt x="114031" y="17723"/>
                  <a:pt x="114031" y="13759"/>
                </a:cubicBezTo>
                <a:cubicBezTo>
                  <a:pt x="113311" y="6912"/>
                  <a:pt x="118706" y="786"/>
                  <a:pt x="126258" y="65"/>
                </a:cubicBezTo>
                <a:cubicBezTo>
                  <a:pt x="133091" y="-656"/>
                  <a:pt x="139205" y="4750"/>
                  <a:pt x="139205" y="12318"/>
                </a:cubicBezTo>
                <a:cubicBezTo>
                  <a:pt x="139925" y="23129"/>
                  <a:pt x="142082" y="51959"/>
                  <a:pt x="142802" y="58086"/>
                </a:cubicBezTo>
                <a:lnTo>
                  <a:pt x="151433" y="123675"/>
                </a:lnTo>
                <a:cubicBezTo>
                  <a:pt x="154310" y="142775"/>
                  <a:pt x="146758" y="162595"/>
                  <a:pt x="133091" y="175569"/>
                </a:cubicBezTo>
                <a:cubicBezTo>
                  <a:pt x="126258" y="182416"/>
                  <a:pt x="116908" y="187822"/>
                  <a:pt x="107917" y="190705"/>
                </a:cubicBezTo>
                <a:cubicBezTo>
                  <a:pt x="96408" y="194669"/>
                  <a:pt x="88856" y="204399"/>
                  <a:pt x="88856" y="215931"/>
                </a:cubicBezTo>
                <a:lnTo>
                  <a:pt x="88856" y="299900"/>
                </a:lnTo>
                <a:lnTo>
                  <a:pt x="92093" y="302783"/>
                </a:lnTo>
                <a:cubicBezTo>
                  <a:pt x="106478" y="317558"/>
                  <a:pt x="114031" y="336298"/>
                  <a:pt x="114031" y="357200"/>
                </a:cubicBezTo>
                <a:lnTo>
                  <a:pt x="114031" y="521172"/>
                </a:lnTo>
                <a:cubicBezTo>
                  <a:pt x="114031" y="542434"/>
                  <a:pt x="97128" y="559372"/>
                  <a:pt x="75909" y="559372"/>
                </a:cubicBezTo>
                <a:cubicBezTo>
                  <a:pt x="54690" y="559372"/>
                  <a:pt x="37787" y="542434"/>
                  <a:pt x="37787" y="521172"/>
                </a:cubicBezTo>
                <a:lnTo>
                  <a:pt x="37787" y="343505"/>
                </a:lnTo>
                <a:cubicBezTo>
                  <a:pt x="37787" y="336298"/>
                  <a:pt x="43182" y="330532"/>
                  <a:pt x="50734" y="330532"/>
                </a:cubicBezTo>
                <a:cubicBezTo>
                  <a:pt x="57567" y="330532"/>
                  <a:pt x="62962" y="336298"/>
                  <a:pt x="62962" y="343505"/>
                </a:cubicBezTo>
                <a:lnTo>
                  <a:pt x="62962" y="521172"/>
                </a:lnTo>
                <a:cubicBezTo>
                  <a:pt x="62962" y="528740"/>
                  <a:pt x="69076" y="534145"/>
                  <a:pt x="75909" y="534145"/>
                </a:cubicBezTo>
                <a:cubicBezTo>
                  <a:pt x="82742" y="534145"/>
                  <a:pt x="88856" y="528740"/>
                  <a:pt x="88856" y="521172"/>
                </a:cubicBezTo>
                <a:lnTo>
                  <a:pt x="88856" y="357200"/>
                </a:lnTo>
                <a:cubicBezTo>
                  <a:pt x="88856" y="343505"/>
                  <a:pt x="83461" y="330532"/>
                  <a:pt x="73751" y="321162"/>
                </a:cubicBezTo>
                <a:lnTo>
                  <a:pt x="66918" y="314315"/>
                </a:lnTo>
                <a:cubicBezTo>
                  <a:pt x="64401" y="312152"/>
                  <a:pt x="62962" y="308188"/>
                  <a:pt x="62962" y="305305"/>
                </a:cubicBezTo>
                <a:lnTo>
                  <a:pt x="62962" y="215931"/>
                </a:lnTo>
                <a:cubicBezTo>
                  <a:pt x="62962" y="204399"/>
                  <a:pt x="55410" y="194669"/>
                  <a:pt x="43901" y="190705"/>
                </a:cubicBezTo>
                <a:cubicBezTo>
                  <a:pt x="34910" y="187822"/>
                  <a:pt x="25919" y="182416"/>
                  <a:pt x="18726" y="175569"/>
                </a:cubicBezTo>
                <a:cubicBezTo>
                  <a:pt x="5060" y="162595"/>
                  <a:pt x="-2492" y="142775"/>
                  <a:pt x="744" y="123675"/>
                </a:cubicBezTo>
                <a:lnTo>
                  <a:pt x="9016" y="58086"/>
                </a:lnTo>
                <a:cubicBezTo>
                  <a:pt x="9735" y="51959"/>
                  <a:pt x="11893" y="23129"/>
                  <a:pt x="12972" y="12318"/>
                </a:cubicBezTo>
                <a:cubicBezTo>
                  <a:pt x="12972" y="4750"/>
                  <a:pt x="18726" y="-656"/>
                  <a:pt x="25919" y="65"/>
                </a:cubicBezTo>
                <a:close/>
              </a:path>
            </a:pathLst>
          </a:custGeom>
          <a:solidFill>
            <a:schemeClr val="accent1"/>
          </a:solidFill>
          <a:ln>
            <a:noFill/>
          </a:ln>
          <a:effectLst/>
        </p:spPr>
        <p:txBody>
          <a:bodyPr anchor="ctr"/>
          <a:lstStyle/>
          <a:p>
            <a:endParaRPr lang="en-US" dirty="0">
              <a:latin typeface="Source Sans Pro Light" panose="020B0403030403020204" pitchFamily="34" charset="0"/>
            </a:endParaRPr>
          </a:p>
        </p:txBody>
      </p:sp>
    </p:spTree>
    <p:extLst>
      <p:ext uri="{BB962C8B-B14F-4D97-AF65-F5344CB8AC3E}">
        <p14:creationId xmlns:p14="http://schemas.microsoft.com/office/powerpoint/2010/main" val="17670030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 Placeholder 6">
            <a:extLst>
              <a:ext uri="{FF2B5EF4-FFF2-40B4-BE49-F238E27FC236}">
                <a16:creationId xmlns:a16="http://schemas.microsoft.com/office/drawing/2014/main" id="{C81A124A-25B0-7246-863F-6F2A6A808E3D}"/>
              </a:ext>
            </a:extLst>
          </p:cNvPr>
          <p:cNvSpPr txBox="1">
            <a:spLocks/>
          </p:cNvSpPr>
          <p:nvPr/>
        </p:nvSpPr>
        <p:spPr>
          <a:xfrm>
            <a:off x="1433141" y="709382"/>
            <a:ext cx="6981398" cy="1200329"/>
          </a:xfrm>
          <a:prstGeom prst="rect">
            <a:avLst/>
          </a:prstGeom>
        </p:spPr>
        <p:txBody>
          <a:bodyPr wrap="none" anchor="t">
            <a:spAutoFit/>
          </a:bodyPr>
          <a:lstStyle>
            <a:lvl1pPr marL="0" marR="0" indent="0" algn="l" defTabSz="1828434" rtl="0" eaLnBrk="1" fontAlgn="auto" latinLnBrk="0" hangingPunct="1">
              <a:lnSpc>
                <a:spcPct val="100000"/>
              </a:lnSpc>
              <a:spcBef>
                <a:spcPts val="0"/>
              </a:spcBef>
              <a:spcAft>
                <a:spcPts val="0"/>
              </a:spcAft>
              <a:buClrTx/>
              <a:buSzTx/>
              <a:buFontTx/>
              <a:buNone/>
              <a:tabLst/>
              <a:defRPr lang="en-US" sz="48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b="1" i="0" kern="1200" dirty="0">
                <a:solidFill>
                  <a:schemeClr val="tx2"/>
                </a:solidFill>
                <a:effectLst/>
                <a:latin typeface="Roboto Slab" pitchFamily="2" charset="0"/>
                <a:ea typeface="Noto Sans Light" panose="020B0402040504020204" pitchFamily="34" charset="0"/>
                <a:cs typeface="Lato" panose="020F0502020204030203" pitchFamily="34"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r>
              <a:rPr lang="en-US" sz="7200" spc="300" dirty="0">
                <a:latin typeface="Source Sans Pro" panose="020B0503030403020204" pitchFamily="34" charset="0"/>
                <a:ea typeface="Source Sans Pro" panose="020B0503030403020204" pitchFamily="34" charset="0"/>
                <a:cs typeface="Noto Sans SemiBold" panose="020B0502040504020204" pitchFamily="34" charset="0"/>
              </a:rPr>
              <a:t>FOOD PROCESS</a:t>
            </a:r>
          </a:p>
        </p:txBody>
      </p:sp>
      <p:sp>
        <p:nvSpPr>
          <p:cNvPr id="34" name="TextBox 33">
            <a:extLst>
              <a:ext uri="{FF2B5EF4-FFF2-40B4-BE49-F238E27FC236}">
                <a16:creationId xmlns:a16="http://schemas.microsoft.com/office/drawing/2014/main" id="{138DE841-9440-194E-A04C-A30AF2962FEB}"/>
              </a:ext>
            </a:extLst>
          </p:cNvPr>
          <p:cNvSpPr txBox="1"/>
          <p:nvPr/>
        </p:nvSpPr>
        <p:spPr>
          <a:xfrm>
            <a:off x="1485024" y="1745261"/>
            <a:ext cx="5216493" cy="584775"/>
          </a:xfrm>
          <a:prstGeom prst="rect">
            <a:avLst/>
          </a:prstGeom>
          <a:noFill/>
        </p:spPr>
        <p:txBody>
          <a:bodyPr wrap="none" rtlCol="0" anchor="ctr" anchorCtr="0">
            <a:spAutoFit/>
          </a:bodyPr>
          <a:lstStyle/>
          <a:p>
            <a:r>
              <a:rPr lang="en-US" sz="3200" spc="600" dirty="0">
                <a:latin typeface="Source Sans Pro Light" panose="020B0403030403020204" pitchFamily="34" charset="0"/>
                <a:ea typeface="Source Sans Pro Light" panose="020B0403030403020204" pitchFamily="34" charset="0"/>
                <a:cs typeface="Lato Light" panose="020F0502020204030203" pitchFamily="34" charset="0"/>
              </a:rPr>
              <a:t>YOUR SUBTITLE HERE</a:t>
            </a:r>
          </a:p>
        </p:txBody>
      </p:sp>
      <p:sp>
        <p:nvSpPr>
          <p:cNvPr id="35" name="Freeform 34">
            <a:extLst>
              <a:ext uri="{FF2B5EF4-FFF2-40B4-BE49-F238E27FC236}">
                <a16:creationId xmlns:a16="http://schemas.microsoft.com/office/drawing/2014/main" id="{034A753B-7123-7D4E-AD04-7EE58386A793}"/>
              </a:ext>
            </a:extLst>
          </p:cNvPr>
          <p:cNvSpPr/>
          <p:nvPr/>
        </p:nvSpPr>
        <p:spPr>
          <a:xfrm flipH="1">
            <a:off x="847217" y="413155"/>
            <a:ext cx="1591056" cy="1410161"/>
          </a:xfrm>
          <a:custGeom>
            <a:avLst/>
            <a:gdLst>
              <a:gd name="connsiteX0" fmla="*/ 0 w 2974008"/>
              <a:gd name="connsiteY0" fmla="*/ 0 h 2633472"/>
              <a:gd name="connsiteX1" fmla="*/ 2974008 w 2974008"/>
              <a:gd name="connsiteY1" fmla="*/ 0 h 2633472"/>
              <a:gd name="connsiteX2" fmla="*/ 2974008 w 2974008"/>
              <a:gd name="connsiteY2" fmla="*/ 2633472 h 2633472"/>
              <a:gd name="connsiteX3" fmla="*/ 2642516 w 2974008"/>
              <a:gd name="connsiteY3" fmla="*/ 2633472 h 2633472"/>
              <a:gd name="connsiteX4" fmla="*/ 2642516 w 2974008"/>
              <a:gd name="connsiteY4" fmla="*/ 331492 h 2633472"/>
              <a:gd name="connsiteX5" fmla="*/ 0 w 2974008"/>
              <a:gd name="connsiteY5" fmla="*/ 331492 h 263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74008" h="2633472">
                <a:moveTo>
                  <a:pt x="0" y="0"/>
                </a:moveTo>
                <a:lnTo>
                  <a:pt x="2974008" y="0"/>
                </a:lnTo>
                <a:lnTo>
                  <a:pt x="2974008" y="2633472"/>
                </a:lnTo>
                <a:lnTo>
                  <a:pt x="2642516" y="2633472"/>
                </a:lnTo>
                <a:lnTo>
                  <a:pt x="2642516" y="331492"/>
                </a:lnTo>
                <a:lnTo>
                  <a:pt x="0" y="33149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Source Sans Pro" panose="020B0503030403020204" pitchFamily="34" charset="0"/>
            </a:endParaRPr>
          </a:p>
        </p:txBody>
      </p:sp>
      <p:sp>
        <p:nvSpPr>
          <p:cNvPr id="67" name="Subtitle 2">
            <a:extLst>
              <a:ext uri="{FF2B5EF4-FFF2-40B4-BE49-F238E27FC236}">
                <a16:creationId xmlns:a16="http://schemas.microsoft.com/office/drawing/2014/main" id="{650FCC61-9E32-4542-A5F7-B075F4A1D06E}"/>
              </a:ext>
            </a:extLst>
          </p:cNvPr>
          <p:cNvSpPr txBox="1">
            <a:spLocks/>
          </p:cNvSpPr>
          <p:nvPr/>
        </p:nvSpPr>
        <p:spPr>
          <a:xfrm>
            <a:off x="2438273" y="6858000"/>
            <a:ext cx="10871468" cy="2749730"/>
          </a:xfrm>
          <a:prstGeom prst="rect">
            <a:avLst/>
          </a:prstGeom>
        </p:spPr>
        <p:txBody>
          <a:bodyPr vert="horz" wrap="square" lIns="217490" tIns="108745" rIns="217490" bIns="108745"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Respect for the ingredients is essential. When cooks have respect for the food, they are less likely to waste it and will pay closer attention to its importance. Respecting the ingredients also involves learning about the food as a whole and using it to its optimum. This will help enhance the flavor and value of the food naturally.</a:t>
            </a:r>
          </a:p>
        </p:txBody>
      </p:sp>
      <p:sp>
        <p:nvSpPr>
          <p:cNvPr id="6" name="TextBox 5">
            <a:extLst>
              <a:ext uri="{FF2B5EF4-FFF2-40B4-BE49-F238E27FC236}">
                <a16:creationId xmlns:a16="http://schemas.microsoft.com/office/drawing/2014/main" id="{E7589A76-5156-B941-ADB0-6DB1BE9043F7}"/>
              </a:ext>
            </a:extLst>
          </p:cNvPr>
          <p:cNvSpPr txBox="1"/>
          <p:nvPr/>
        </p:nvSpPr>
        <p:spPr>
          <a:xfrm>
            <a:off x="4636689" y="5426932"/>
            <a:ext cx="5424883" cy="769441"/>
          </a:xfrm>
          <a:prstGeom prst="rect">
            <a:avLst/>
          </a:prstGeom>
          <a:noFill/>
        </p:spPr>
        <p:txBody>
          <a:bodyPr wrap="none" rtlCol="0">
            <a:spAutoFit/>
          </a:bodyPr>
          <a:lstStyle/>
          <a:p>
            <a:r>
              <a:rPr lang="en-US" sz="4400" b="1" spc="300" dirty="0">
                <a:solidFill>
                  <a:schemeClr val="tx2"/>
                </a:solidFill>
                <a:latin typeface="Source Sans Pro" panose="020B0503030403020204" pitchFamily="34" charset="0"/>
                <a:ea typeface="Source Sans Pro" panose="020B0503030403020204" pitchFamily="34" charset="0"/>
              </a:rPr>
              <a:t>COOK WITH GRACE</a:t>
            </a:r>
          </a:p>
        </p:txBody>
      </p:sp>
      <p:sp>
        <p:nvSpPr>
          <p:cNvPr id="69" name="Rectangle 68">
            <a:extLst>
              <a:ext uri="{FF2B5EF4-FFF2-40B4-BE49-F238E27FC236}">
                <a16:creationId xmlns:a16="http://schemas.microsoft.com/office/drawing/2014/main" id="{9B6FA334-9E41-9F4A-A715-8DAF16CDEC6B}"/>
              </a:ext>
            </a:extLst>
          </p:cNvPr>
          <p:cNvSpPr/>
          <p:nvPr/>
        </p:nvSpPr>
        <p:spPr>
          <a:xfrm>
            <a:off x="-16390" y="4705666"/>
            <a:ext cx="969010" cy="43046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Source Sans Pro" panose="020B0503030403020204" pitchFamily="34" charset="0"/>
            </a:endParaRPr>
          </a:p>
        </p:txBody>
      </p:sp>
      <p:sp>
        <p:nvSpPr>
          <p:cNvPr id="70" name="Freeform 242">
            <a:extLst>
              <a:ext uri="{FF2B5EF4-FFF2-40B4-BE49-F238E27FC236}">
                <a16:creationId xmlns:a16="http://schemas.microsoft.com/office/drawing/2014/main" id="{8E73ADDD-396E-D643-B7CC-F25E0A87BE78}"/>
              </a:ext>
            </a:extLst>
          </p:cNvPr>
          <p:cNvSpPr>
            <a:spLocks noChangeAspect="1" noChangeArrowheads="1"/>
          </p:cNvSpPr>
          <p:nvPr/>
        </p:nvSpPr>
        <p:spPr bwMode="auto">
          <a:xfrm>
            <a:off x="2890297" y="5134710"/>
            <a:ext cx="1059871" cy="1371600"/>
          </a:xfrm>
          <a:custGeom>
            <a:avLst/>
            <a:gdLst>
              <a:gd name="T0" fmla="*/ 280631 w 431441"/>
              <a:gd name="T1" fmla="*/ 483652 h 560028"/>
              <a:gd name="T2" fmla="*/ 255588 w 431441"/>
              <a:gd name="T3" fmla="*/ 483652 h 560028"/>
              <a:gd name="T4" fmla="*/ 165709 w 431441"/>
              <a:gd name="T5" fmla="*/ 471488 h 560028"/>
              <a:gd name="T6" fmla="*/ 165709 w 431441"/>
              <a:gd name="T7" fmla="*/ 496531 h 560028"/>
              <a:gd name="T8" fmla="*/ 165709 w 431441"/>
              <a:gd name="T9" fmla="*/ 471488 h 560028"/>
              <a:gd name="T10" fmla="*/ 280631 w 431441"/>
              <a:gd name="T11" fmla="*/ 431979 h 560028"/>
              <a:gd name="T12" fmla="*/ 255588 w 431441"/>
              <a:gd name="T13" fmla="*/ 431979 h 560028"/>
              <a:gd name="T14" fmla="*/ 165709 w 431441"/>
              <a:gd name="T15" fmla="*/ 419100 h 560028"/>
              <a:gd name="T16" fmla="*/ 165709 w 431441"/>
              <a:gd name="T17" fmla="*/ 444143 h 560028"/>
              <a:gd name="T18" fmla="*/ 165709 w 431441"/>
              <a:gd name="T19" fmla="*/ 419100 h 560028"/>
              <a:gd name="T20" fmla="*/ 140218 w 431441"/>
              <a:gd name="T21" fmla="*/ 357400 h 560028"/>
              <a:gd name="T22" fmla="*/ 254191 w 431441"/>
              <a:gd name="T23" fmla="*/ 369277 h 560028"/>
              <a:gd name="T24" fmla="*/ 140937 w 431441"/>
              <a:gd name="T25" fmla="*/ 382233 h 560028"/>
              <a:gd name="T26" fmla="*/ 25886 w 431441"/>
              <a:gd name="T27" fmla="*/ 436580 h 560028"/>
              <a:gd name="T28" fmla="*/ 38110 w 431441"/>
              <a:gd name="T29" fmla="*/ 534835 h 560028"/>
              <a:gd name="T30" fmla="*/ 406273 w 431441"/>
              <a:gd name="T31" fmla="*/ 521878 h 560028"/>
              <a:gd name="T32" fmla="*/ 375353 w 431441"/>
              <a:gd name="T33" fmla="*/ 399149 h 560028"/>
              <a:gd name="T34" fmla="*/ 279358 w 431441"/>
              <a:gd name="T35" fmla="*/ 367117 h 560028"/>
              <a:gd name="T36" fmla="*/ 380746 w 431441"/>
              <a:gd name="T37" fmla="*/ 374675 h 560028"/>
              <a:gd name="T38" fmla="*/ 431441 w 431441"/>
              <a:gd name="T39" fmla="*/ 521878 h 560028"/>
              <a:gd name="T40" fmla="*/ 38110 w 431441"/>
              <a:gd name="T41" fmla="*/ 560028 h 560028"/>
              <a:gd name="T42" fmla="*/ 0 w 431441"/>
              <a:gd name="T43" fmla="*/ 436580 h 560028"/>
              <a:gd name="T44" fmla="*/ 136983 w 431441"/>
              <a:gd name="T45" fmla="*/ 357400 h 560028"/>
              <a:gd name="T46" fmla="*/ 228156 w 431441"/>
              <a:gd name="T47" fmla="*/ 242888 h 560028"/>
              <a:gd name="T48" fmla="*/ 228156 w 431441"/>
              <a:gd name="T49" fmla="*/ 267931 h 560028"/>
              <a:gd name="T50" fmla="*/ 190500 w 431441"/>
              <a:gd name="T51" fmla="*/ 255052 h 560028"/>
              <a:gd name="T52" fmla="*/ 254179 w 431441"/>
              <a:gd name="T53" fmla="*/ 177800 h 560028"/>
              <a:gd name="T54" fmla="*/ 254179 w 431441"/>
              <a:gd name="T55" fmla="*/ 204419 h 560028"/>
              <a:gd name="T56" fmla="*/ 254179 w 431441"/>
              <a:gd name="T57" fmla="*/ 177800 h 560028"/>
              <a:gd name="T58" fmla="*/ 190137 w 431441"/>
              <a:gd name="T59" fmla="*/ 191109 h 560028"/>
              <a:gd name="T60" fmla="*/ 165100 w 431441"/>
              <a:gd name="T61" fmla="*/ 191109 h 560028"/>
              <a:gd name="T62" fmla="*/ 305382 w 431441"/>
              <a:gd name="T63" fmla="*/ 0 h 560028"/>
              <a:gd name="T64" fmla="*/ 343581 w 431441"/>
              <a:gd name="T65" fmla="*/ 114135 h 560028"/>
              <a:gd name="T66" fmla="*/ 334212 w 431441"/>
              <a:gd name="T67" fmla="*/ 151820 h 560028"/>
              <a:gd name="T68" fmla="*/ 138172 w 431441"/>
              <a:gd name="T69" fmla="*/ 158640 h 560028"/>
              <a:gd name="T70" fmla="*/ 142136 w 431441"/>
              <a:gd name="T71" fmla="*/ 133875 h 560028"/>
              <a:gd name="T72" fmla="*/ 318356 w 431441"/>
              <a:gd name="T73" fmla="*/ 106956 h 560028"/>
              <a:gd name="T74" fmla="*/ 343581 w 431441"/>
              <a:gd name="T75" fmla="*/ 63169 h 560028"/>
              <a:gd name="T76" fmla="*/ 272589 w 431441"/>
              <a:gd name="T77" fmla="*/ 45582 h 560028"/>
              <a:gd name="T78" fmla="*/ 254931 w 431441"/>
              <a:gd name="T79" fmla="*/ 76090 h 560028"/>
              <a:gd name="T80" fmla="*/ 249525 w 431441"/>
              <a:gd name="T81" fmla="*/ 33379 h 560028"/>
              <a:gd name="T82" fmla="*/ 216020 w 431441"/>
              <a:gd name="T83" fmla="*/ 0 h 560028"/>
              <a:gd name="T84" fmla="*/ 216020 w 431441"/>
              <a:gd name="T85" fmla="*/ 25043 h 560028"/>
              <a:gd name="T86" fmla="*/ 165340 w 431441"/>
              <a:gd name="T87" fmla="*/ 75842 h 560028"/>
              <a:gd name="T88" fmla="*/ 216020 w 431441"/>
              <a:gd name="T89" fmla="*/ 0 h 560028"/>
              <a:gd name="T90" fmla="*/ 141239 w 431441"/>
              <a:gd name="T91" fmla="*/ 12949 h 560028"/>
              <a:gd name="T92" fmla="*/ 90232 w 431441"/>
              <a:gd name="T93" fmla="*/ 63307 h 560028"/>
              <a:gd name="T94" fmla="*/ 115376 w 431441"/>
              <a:gd name="T95" fmla="*/ 107189 h 560028"/>
              <a:gd name="T96" fmla="*/ 125074 w 431441"/>
              <a:gd name="T97" fmla="*/ 223011 h 560028"/>
              <a:gd name="T98" fmla="*/ 147345 w 431441"/>
              <a:gd name="T99" fmla="*/ 271930 h 560028"/>
              <a:gd name="T100" fmla="*/ 287074 w 431441"/>
              <a:gd name="T101" fmla="*/ 271930 h 560028"/>
              <a:gd name="T102" fmla="*/ 308267 w 431441"/>
              <a:gd name="T103" fmla="*/ 223731 h 560028"/>
              <a:gd name="T104" fmla="*/ 329819 w 431441"/>
              <a:gd name="T105" fmla="*/ 165100 h 560028"/>
              <a:gd name="T106" fmla="*/ 333411 w 431441"/>
              <a:gd name="T107" fmla="*/ 226968 h 560028"/>
              <a:gd name="T108" fmla="*/ 306830 w 431441"/>
              <a:gd name="T109" fmla="*/ 287756 h 560028"/>
              <a:gd name="T110" fmla="*/ 127589 w 431441"/>
              <a:gd name="T111" fmla="*/ 287756 h 560028"/>
              <a:gd name="T112" fmla="*/ 99930 w 431441"/>
              <a:gd name="T113" fmla="*/ 226248 h 560028"/>
              <a:gd name="T114" fmla="*/ 90232 w 431441"/>
              <a:gd name="T115" fmla="*/ 114383 h 560028"/>
              <a:gd name="T116" fmla="*/ 128307 w 431441"/>
              <a:gd name="T117" fmla="*/ 0 h 5600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31441" h="560028">
                <a:moveTo>
                  <a:pt x="267752" y="471488"/>
                </a:moveTo>
                <a:cubicBezTo>
                  <a:pt x="275264" y="471488"/>
                  <a:pt x="280631" y="476854"/>
                  <a:pt x="280631" y="483652"/>
                </a:cubicBezTo>
                <a:cubicBezTo>
                  <a:pt x="280631" y="491164"/>
                  <a:pt x="275264" y="496531"/>
                  <a:pt x="267752" y="496531"/>
                </a:cubicBezTo>
                <a:cubicBezTo>
                  <a:pt x="260954" y="496531"/>
                  <a:pt x="255588" y="491164"/>
                  <a:pt x="255588" y="483652"/>
                </a:cubicBezTo>
                <a:cubicBezTo>
                  <a:pt x="255588" y="476854"/>
                  <a:pt x="260954" y="471488"/>
                  <a:pt x="267752" y="471488"/>
                </a:cubicBezTo>
                <a:close/>
                <a:moveTo>
                  <a:pt x="165709" y="471488"/>
                </a:moveTo>
                <a:cubicBezTo>
                  <a:pt x="172734" y="471488"/>
                  <a:pt x="179019" y="476854"/>
                  <a:pt x="179019" y="483652"/>
                </a:cubicBezTo>
                <a:cubicBezTo>
                  <a:pt x="179019" y="491164"/>
                  <a:pt x="172734" y="496531"/>
                  <a:pt x="165709" y="496531"/>
                </a:cubicBezTo>
                <a:cubicBezTo>
                  <a:pt x="158315" y="496531"/>
                  <a:pt x="152400" y="491164"/>
                  <a:pt x="152400" y="483652"/>
                </a:cubicBezTo>
                <a:cubicBezTo>
                  <a:pt x="152400" y="476854"/>
                  <a:pt x="158315" y="471488"/>
                  <a:pt x="165709" y="471488"/>
                </a:cubicBezTo>
                <a:close/>
                <a:moveTo>
                  <a:pt x="267752" y="419100"/>
                </a:moveTo>
                <a:cubicBezTo>
                  <a:pt x="275264" y="419100"/>
                  <a:pt x="280631" y="424466"/>
                  <a:pt x="280631" y="431979"/>
                </a:cubicBezTo>
                <a:cubicBezTo>
                  <a:pt x="280631" y="438776"/>
                  <a:pt x="275264" y="444143"/>
                  <a:pt x="267752" y="444143"/>
                </a:cubicBezTo>
                <a:cubicBezTo>
                  <a:pt x="260954" y="444143"/>
                  <a:pt x="255588" y="438776"/>
                  <a:pt x="255588" y="431979"/>
                </a:cubicBezTo>
                <a:cubicBezTo>
                  <a:pt x="255588" y="424466"/>
                  <a:pt x="260954" y="419100"/>
                  <a:pt x="267752" y="419100"/>
                </a:cubicBezTo>
                <a:close/>
                <a:moveTo>
                  <a:pt x="165709" y="419100"/>
                </a:moveTo>
                <a:cubicBezTo>
                  <a:pt x="172734" y="419100"/>
                  <a:pt x="179019" y="424466"/>
                  <a:pt x="179019" y="431979"/>
                </a:cubicBezTo>
                <a:cubicBezTo>
                  <a:pt x="179019" y="438776"/>
                  <a:pt x="172734" y="444143"/>
                  <a:pt x="165709" y="444143"/>
                </a:cubicBezTo>
                <a:cubicBezTo>
                  <a:pt x="158315" y="444143"/>
                  <a:pt x="152400" y="438776"/>
                  <a:pt x="152400" y="431979"/>
                </a:cubicBezTo>
                <a:cubicBezTo>
                  <a:pt x="152400" y="424466"/>
                  <a:pt x="158315" y="419100"/>
                  <a:pt x="165709" y="419100"/>
                </a:cubicBezTo>
                <a:close/>
                <a:moveTo>
                  <a:pt x="136983" y="357400"/>
                </a:moveTo>
                <a:cubicBezTo>
                  <a:pt x="137702" y="357400"/>
                  <a:pt x="139499" y="357400"/>
                  <a:pt x="140218" y="357400"/>
                </a:cubicBezTo>
                <a:lnTo>
                  <a:pt x="241247" y="357400"/>
                </a:lnTo>
                <a:cubicBezTo>
                  <a:pt x="248079" y="357400"/>
                  <a:pt x="254191" y="362439"/>
                  <a:pt x="254191" y="369277"/>
                </a:cubicBezTo>
                <a:cubicBezTo>
                  <a:pt x="254191" y="377195"/>
                  <a:pt x="248079" y="382233"/>
                  <a:pt x="241247" y="382233"/>
                </a:cubicBezTo>
                <a:lnTo>
                  <a:pt x="140937" y="382233"/>
                </a:lnTo>
                <a:lnTo>
                  <a:pt x="56447" y="399149"/>
                </a:lnTo>
                <a:cubicBezTo>
                  <a:pt x="38829" y="403108"/>
                  <a:pt x="25886" y="418944"/>
                  <a:pt x="25886" y="436580"/>
                </a:cubicBezTo>
                <a:lnTo>
                  <a:pt x="25886" y="521878"/>
                </a:lnTo>
                <a:cubicBezTo>
                  <a:pt x="25886" y="529436"/>
                  <a:pt x="31279" y="534835"/>
                  <a:pt x="38110" y="534835"/>
                </a:cubicBezTo>
                <a:lnTo>
                  <a:pt x="393690" y="534835"/>
                </a:lnTo>
                <a:cubicBezTo>
                  <a:pt x="400521" y="534835"/>
                  <a:pt x="406273" y="529436"/>
                  <a:pt x="406273" y="521878"/>
                </a:cubicBezTo>
                <a:lnTo>
                  <a:pt x="406273" y="436580"/>
                </a:lnTo>
                <a:cubicBezTo>
                  <a:pt x="406273" y="418944"/>
                  <a:pt x="393690" y="403108"/>
                  <a:pt x="375353" y="399149"/>
                </a:cubicBezTo>
                <a:lnTo>
                  <a:pt x="289425" y="382233"/>
                </a:lnTo>
                <a:cubicBezTo>
                  <a:pt x="282234" y="380794"/>
                  <a:pt x="278639" y="373956"/>
                  <a:pt x="279358" y="367117"/>
                </a:cubicBezTo>
                <a:cubicBezTo>
                  <a:pt x="280796" y="360279"/>
                  <a:pt x="287627" y="355600"/>
                  <a:pt x="294458" y="357400"/>
                </a:cubicBezTo>
                <a:lnTo>
                  <a:pt x="380746" y="374675"/>
                </a:lnTo>
                <a:cubicBezTo>
                  <a:pt x="410228" y="380074"/>
                  <a:pt x="431441" y="406707"/>
                  <a:pt x="431441" y="436580"/>
                </a:cubicBezTo>
                <a:lnTo>
                  <a:pt x="431441" y="521878"/>
                </a:lnTo>
                <a:cubicBezTo>
                  <a:pt x="431441" y="543113"/>
                  <a:pt x="414902" y="560028"/>
                  <a:pt x="393690" y="560028"/>
                </a:cubicBezTo>
                <a:lnTo>
                  <a:pt x="38110" y="560028"/>
                </a:lnTo>
                <a:cubicBezTo>
                  <a:pt x="17617" y="560028"/>
                  <a:pt x="0" y="543113"/>
                  <a:pt x="0" y="521878"/>
                </a:cubicBezTo>
                <a:lnTo>
                  <a:pt x="0" y="436580"/>
                </a:lnTo>
                <a:cubicBezTo>
                  <a:pt x="0" y="406707"/>
                  <a:pt x="22291" y="380074"/>
                  <a:pt x="51054" y="374675"/>
                </a:cubicBezTo>
                <a:lnTo>
                  <a:pt x="136983" y="357400"/>
                </a:lnTo>
                <a:close/>
                <a:moveTo>
                  <a:pt x="203289" y="242888"/>
                </a:moveTo>
                <a:lnTo>
                  <a:pt x="228156" y="242888"/>
                </a:lnTo>
                <a:cubicBezTo>
                  <a:pt x="235616" y="242888"/>
                  <a:pt x="240945" y="248254"/>
                  <a:pt x="240945" y="255052"/>
                </a:cubicBezTo>
                <a:cubicBezTo>
                  <a:pt x="240945" y="262564"/>
                  <a:pt x="235616" y="267931"/>
                  <a:pt x="228156" y="267931"/>
                </a:cubicBezTo>
                <a:lnTo>
                  <a:pt x="203289" y="267931"/>
                </a:lnTo>
                <a:cubicBezTo>
                  <a:pt x="196539" y="267931"/>
                  <a:pt x="190500" y="262564"/>
                  <a:pt x="190500" y="255052"/>
                </a:cubicBezTo>
                <a:cubicBezTo>
                  <a:pt x="190500" y="248254"/>
                  <a:pt x="196539" y="242888"/>
                  <a:pt x="203289" y="242888"/>
                </a:cubicBezTo>
                <a:close/>
                <a:moveTo>
                  <a:pt x="254179" y="177800"/>
                </a:moveTo>
                <a:cubicBezTo>
                  <a:pt x="260976" y="177800"/>
                  <a:pt x="266343" y="184085"/>
                  <a:pt x="266343" y="191109"/>
                </a:cubicBezTo>
                <a:cubicBezTo>
                  <a:pt x="266343" y="198134"/>
                  <a:pt x="260976" y="204419"/>
                  <a:pt x="254179" y="204419"/>
                </a:cubicBezTo>
                <a:cubicBezTo>
                  <a:pt x="246666" y="204419"/>
                  <a:pt x="241300" y="198134"/>
                  <a:pt x="241300" y="191109"/>
                </a:cubicBezTo>
                <a:cubicBezTo>
                  <a:pt x="241300" y="184085"/>
                  <a:pt x="246666" y="177800"/>
                  <a:pt x="254179" y="177800"/>
                </a:cubicBezTo>
                <a:close/>
                <a:moveTo>
                  <a:pt x="178163" y="177800"/>
                </a:moveTo>
                <a:cubicBezTo>
                  <a:pt x="185057" y="177800"/>
                  <a:pt x="190137" y="184085"/>
                  <a:pt x="190137" y="191109"/>
                </a:cubicBezTo>
                <a:cubicBezTo>
                  <a:pt x="190137" y="198134"/>
                  <a:pt x="185057" y="204419"/>
                  <a:pt x="178163" y="204419"/>
                </a:cubicBezTo>
                <a:cubicBezTo>
                  <a:pt x="170180" y="204419"/>
                  <a:pt x="165100" y="198134"/>
                  <a:pt x="165100" y="191109"/>
                </a:cubicBezTo>
                <a:cubicBezTo>
                  <a:pt x="165100" y="184085"/>
                  <a:pt x="170180" y="177800"/>
                  <a:pt x="178163" y="177800"/>
                </a:cubicBezTo>
                <a:close/>
                <a:moveTo>
                  <a:pt x="305382" y="0"/>
                </a:moveTo>
                <a:cubicBezTo>
                  <a:pt x="340338" y="0"/>
                  <a:pt x="369528" y="27995"/>
                  <a:pt x="369528" y="63169"/>
                </a:cubicBezTo>
                <a:cubicBezTo>
                  <a:pt x="369528" y="83627"/>
                  <a:pt x="359438" y="101932"/>
                  <a:pt x="343581" y="114135"/>
                </a:cubicBezTo>
                <a:lnTo>
                  <a:pt x="343581" y="138900"/>
                </a:lnTo>
                <a:cubicBezTo>
                  <a:pt x="343581" y="145001"/>
                  <a:pt x="339617" y="150385"/>
                  <a:pt x="334212" y="151820"/>
                </a:cubicBezTo>
                <a:cubicBezTo>
                  <a:pt x="298535" y="160434"/>
                  <a:pt x="257453" y="164741"/>
                  <a:pt x="216011" y="164741"/>
                </a:cubicBezTo>
                <a:cubicBezTo>
                  <a:pt x="190065" y="164741"/>
                  <a:pt x="163397" y="162588"/>
                  <a:pt x="138172" y="158640"/>
                </a:cubicBezTo>
                <a:cubicBezTo>
                  <a:pt x="131325" y="157922"/>
                  <a:pt x="127000" y="151820"/>
                  <a:pt x="127721" y="145001"/>
                </a:cubicBezTo>
                <a:cubicBezTo>
                  <a:pt x="128442" y="137464"/>
                  <a:pt x="135289" y="132798"/>
                  <a:pt x="142136" y="133875"/>
                </a:cubicBezTo>
                <a:cubicBezTo>
                  <a:pt x="200155" y="142130"/>
                  <a:pt x="265021" y="140694"/>
                  <a:pt x="318356" y="129209"/>
                </a:cubicBezTo>
                <a:lnTo>
                  <a:pt x="318356" y="106956"/>
                </a:lnTo>
                <a:cubicBezTo>
                  <a:pt x="318356" y="102649"/>
                  <a:pt x="320518" y="98701"/>
                  <a:pt x="324482" y="96548"/>
                </a:cubicBezTo>
                <a:cubicBezTo>
                  <a:pt x="336734" y="89729"/>
                  <a:pt x="343581" y="76808"/>
                  <a:pt x="343581" y="63169"/>
                </a:cubicBezTo>
                <a:cubicBezTo>
                  <a:pt x="343581" y="42711"/>
                  <a:pt x="326644" y="25124"/>
                  <a:pt x="305382" y="25124"/>
                </a:cubicBezTo>
                <a:cubicBezTo>
                  <a:pt x="291688" y="25124"/>
                  <a:pt x="278715" y="32661"/>
                  <a:pt x="272589" y="45582"/>
                </a:cubicBezTo>
                <a:cubicBezTo>
                  <a:pt x="268625" y="50966"/>
                  <a:pt x="267183" y="57067"/>
                  <a:pt x="267183" y="63169"/>
                </a:cubicBezTo>
                <a:cubicBezTo>
                  <a:pt x="267183" y="70706"/>
                  <a:pt x="261778" y="76090"/>
                  <a:pt x="254931" y="76090"/>
                </a:cubicBezTo>
                <a:cubicBezTo>
                  <a:pt x="247363" y="76090"/>
                  <a:pt x="241958" y="70706"/>
                  <a:pt x="241958" y="63169"/>
                </a:cubicBezTo>
                <a:cubicBezTo>
                  <a:pt x="241958" y="53119"/>
                  <a:pt x="244480" y="42711"/>
                  <a:pt x="249525" y="33379"/>
                </a:cubicBezTo>
                <a:cubicBezTo>
                  <a:pt x="261057" y="12921"/>
                  <a:pt x="282319" y="0"/>
                  <a:pt x="305382" y="0"/>
                </a:cubicBezTo>
                <a:close/>
                <a:moveTo>
                  <a:pt x="216020" y="0"/>
                </a:moveTo>
                <a:cubicBezTo>
                  <a:pt x="222849" y="0"/>
                  <a:pt x="228241" y="5366"/>
                  <a:pt x="228241" y="12879"/>
                </a:cubicBezTo>
                <a:cubicBezTo>
                  <a:pt x="228241" y="19676"/>
                  <a:pt x="222849" y="25043"/>
                  <a:pt x="216020" y="25043"/>
                </a:cubicBezTo>
                <a:cubicBezTo>
                  <a:pt x="194813" y="25043"/>
                  <a:pt x="178279" y="42572"/>
                  <a:pt x="178279" y="62964"/>
                </a:cubicBezTo>
                <a:cubicBezTo>
                  <a:pt x="178279" y="70476"/>
                  <a:pt x="172169" y="75842"/>
                  <a:pt x="165340" y="75842"/>
                </a:cubicBezTo>
                <a:cubicBezTo>
                  <a:pt x="158151" y="75842"/>
                  <a:pt x="152400" y="70476"/>
                  <a:pt x="152400" y="62964"/>
                </a:cubicBezTo>
                <a:cubicBezTo>
                  <a:pt x="152400" y="27904"/>
                  <a:pt x="181155" y="0"/>
                  <a:pt x="216020" y="0"/>
                </a:cubicBezTo>
                <a:close/>
                <a:moveTo>
                  <a:pt x="128307" y="0"/>
                </a:moveTo>
                <a:cubicBezTo>
                  <a:pt x="135132" y="0"/>
                  <a:pt x="141239" y="5396"/>
                  <a:pt x="141239" y="12949"/>
                </a:cubicBezTo>
                <a:cubicBezTo>
                  <a:pt x="141239" y="19783"/>
                  <a:pt x="135132" y="25179"/>
                  <a:pt x="128307" y="25179"/>
                </a:cubicBezTo>
                <a:cubicBezTo>
                  <a:pt x="106755" y="25179"/>
                  <a:pt x="90232" y="42804"/>
                  <a:pt x="90232" y="63307"/>
                </a:cubicBezTo>
                <a:cubicBezTo>
                  <a:pt x="90232" y="76975"/>
                  <a:pt x="97775" y="89924"/>
                  <a:pt x="109269" y="96758"/>
                </a:cubicBezTo>
                <a:cubicBezTo>
                  <a:pt x="112861" y="98916"/>
                  <a:pt x="115376" y="102873"/>
                  <a:pt x="115376" y="107189"/>
                </a:cubicBezTo>
                <a:lnTo>
                  <a:pt x="115376" y="139202"/>
                </a:lnTo>
                <a:cubicBezTo>
                  <a:pt x="115376" y="162942"/>
                  <a:pt x="125074" y="222292"/>
                  <a:pt x="125074" y="223011"/>
                </a:cubicBezTo>
                <a:cubicBezTo>
                  <a:pt x="126511" y="239917"/>
                  <a:pt x="133695" y="255743"/>
                  <a:pt x="144112" y="267973"/>
                </a:cubicBezTo>
                <a:lnTo>
                  <a:pt x="147345" y="271930"/>
                </a:lnTo>
                <a:cubicBezTo>
                  <a:pt x="163868" y="292432"/>
                  <a:pt x="189731" y="304662"/>
                  <a:pt x="217030" y="304662"/>
                </a:cubicBezTo>
                <a:cubicBezTo>
                  <a:pt x="244688" y="304662"/>
                  <a:pt x="269473" y="292432"/>
                  <a:pt x="287074" y="271930"/>
                </a:cubicBezTo>
                <a:lnTo>
                  <a:pt x="289229" y="267973"/>
                </a:lnTo>
                <a:cubicBezTo>
                  <a:pt x="300005" y="255743"/>
                  <a:pt x="306830" y="239917"/>
                  <a:pt x="308267" y="223731"/>
                </a:cubicBezTo>
                <a:cubicBezTo>
                  <a:pt x="308267" y="223011"/>
                  <a:pt x="312218" y="199631"/>
                  <a:pt x="315092" y="175891"/>
                </a:cubicBezTo>
                <a:cubicBezTo>
                  <a:pt x="315810" y="169057"/>
                  <a:pt x="321916" y="164381"/>
                  <a:pt x="329819" y="165100"/>
                </a:cubicBezTo>
                <a:cubicBezTo>
                  <a:pt x="336644" y="165820"/>
                  <a:pt x="340954" y="171934"/>
                  <a:pt x="340236" y="178769"/>
                </a:cubicBezTo>
                <a:cubicBezTo>
                  <a:pt x="337362" y="202509"/>
                  <a:pt x="333411" y="226968"/>
                  <a:pt x="333411" y="226968"/>
                </a:cubicBezTo>
                <a:cubicBezTo>
                  <a:pt x="331256" y="247470"/>
                  <a:pt x="322994" y="267973"/>
                  <a:pt x="308985" y="284879"/>
                </a:cubicBezTo>
                <a:lnTo>
                  <a:pt x="306830" y="287756"/>
                </a:lnTo>
                <a:cubicBezTo>
                  <a:pt x="284919" y="314374"/>
                  <a:pt x="252232" y="329841"/>
                  <a:pt x="217030" y="329841"/>
                </a:cubicBezTo>
                <a:cubicBezTo>
                  <a:pt x="182188" y="329841"/>
                  <a:pt x="149500" y="314374"/>
                  <a:pt x="127589" y="287756"/>
                </a:cubicBezTo>
                <a:lnTo>
                  <a:pt x="124356" y="284879"/>
                </a:lnTo>
                <a:cubicBezTo>
                  <a:pt x="110706" y="267973"/>
                  <a:pt x="102445" y="247470"/>
                  <a:pt x="99930" y="226248"/>
                </a:cubicBezTo>
                <a:cubicBezTo>
                  <a:pt x="99212" y="224450"/>
                  <a:pt x="90232" y="165100"/>
                  <a:pt x="90232" y="139202"/>
                </a:cubicBezTo>
                <a:lnTo>
                  <a:pt x="90232" y="114383"/>
                </a:lnTo>
                <a:cubicBezTo>
                  <a:pt x="74068" y="102154"/>
                  <a:pt x="65088" y="83809"/>
                  <a:pt x="65088" y="63307"/>
                </a:cubicBezTo>
                <a:cubicBezTo>
                  <a:pt x="65088" y="28056"/>
                  <a:pt x="93105" y="0"/>
                  <a:pt x="128307" y="0"/>
                </a:cubicBezTo>
                <a:close/>
              </a:path>
            </a:pathLst>
          </a:custGeom>
          <a:solidFill>
            <a:schemeClr val="accent2"/>
          </a:solidFill>
          <a:ln>
            <a:noFill/>
          </a:ln>
          <a:effectLst/>
        </p:spPr>
        <p:txBody>
          <a:bodyPr anchor="ctr"/>
          <a:lstStyle/>
          <a:p>
            <a:endParaRPr lang="en-US" dirty="0">
              <a:latin typeface="Source Sans Pro Light" panose="020B0403030403020204" pitchFamily="34" charset="0"/>
            </a:endParaRPr>
          </a:p>
        </p:txBody>
      </p:sp>
      <p:sp>
        <p:nvSpPr>
          <p:cNvPr id="3" name="Picture Placeholder 2">
            <a:extLst>
              <a:ext uri="{FF2B5EF4-FFF2-40B4-BE49-F238E27FC236}">
                <a16:creationId xmlns:a16="http://schemas.microsoft.com/office/drawing/2014/main" id="{F52A86A4-2099-6A46-90E8-52011FBA6501}"/>
              </a:ext>
            </a:extLst>
          </p:cNvPr>
          <p:cNvSpPr>
            <a:spLocks noGrp="1"/>
          </p:cNvSpPr>
          <p:nvPr>
            <p:ph type="pic" sz="quarter" idx="23"/>
          </p:nvPr>
        </p:nvSpPr>
        <p:spPr/>
      </p:sp>
    </p:spTree>
    <p:extLst>
      <p:ext uri="{BB962C8B-B14F-4D97-AF65-F5344CB8AC3E}">
        <p14:creationId xmlns:p14="http://schemas.microsoft.com/office/powerpoint/2010/main" val="21320154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 Placeholder 6">
            <a:extLst>
              <a:ext uri="{FF2B5EF4-FFF2-40B4-BE49-F238E27FC236}">
                <a16:creationId xmlns:a16="http://schemas.microsoft.com/office/drawing/2014/main" id="{A8B54B8E-9EED-2A4F-95ED-686A9ECDE00A}"/>
              </a:ext>
            </a:extLst>
          </p:cNvPr>
          <p:cNvSpPr txBox="1">
            <a:spLocks/>
          </p:cNvSpPr>
          <p:nvPr/>
        </p:nvSpPr>
        <p:spPr>
          <a:xfrm>
            <a:off x="13412641" y="709382"/>
            <a:ext cx="6981398" cy="1200329"/>
          </a:xfrm>
          <a:prstGeom prst="rect">
            <a:avLst/>
          </a:prstGeom>
        </p:spPr>
        <p:txBody>
          <a:bodyPr wrap="none" anchor="t">
            <a:spAutoFit/>
          </a:bodyPr>
          <a:lstStyle>
            <a:lvl1pPr marL="0" marR="0" indent="0" algn="l" defTabSz="1828434" rtl="0" eaLnBrk="1" fontAlgn="auto" latinLnBrk="0" hangingPunct="1">
              <a:lnSpc>
                <a:spcPct val="100000"/>
              </a:lnSpc>
              <a:spcBef>
                <a:spcPts val="0"/>
              </a:spcBef>
              <a:spcAft>
                <a:spcPts val="0"/>
              </a:spcAft>
              <a:buClrTx/>
              <a:buSzTx/>
              <a:buFontTx/>
              <a:buNone/>
              <a:tabLst/>
              <a:defRPr lang="en-US" sz="48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b="1" i="0" kern="1200" dirty="0">
                <a:solidFill>
                  <a:schemeClr val="tx2"/>
                </a:solidFill>
                <a:effectLst/>
                <a:latin typeface="Roboto Slab" pitchFamily="2" charset="0"/>
                <a:ea typeface="Noto Sans Light" panose="020B0402040504020204" pitchFamily="34" charset="0"/>
                <a:cs typeface="Lato" panose="020F0502020204030203" pitchFamily="34"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r>
              <a:rPr lang="en-US" sz="7200" spc="300" dirty="0">
                <a:latin typeface="Source Sans Pro" panose="020B0503030403020204" pitchFamily="34" charset="0"/>
                <a:ea typeface="Source Sans Pro" panose="020B0503030403020204" pitchFamily="34" charset="0"/>
                <a:cs typeface="Noto Sans SemiBold" panose="020B0502040504020204" pitchFamily="34" charset="0"/>
              </a:rPr>
              <a:t>FOOD PROCESS</a:t>
            </a:r>
          </a:p>
        </p:txBody>
      </p:sp>
      <p:sp>
        <p:nvSpPr>
          <p:cNvPr id="26" name="TextBox 25">
            <a:extLst>
              <a:ext uri="{FF2B5EF4-FFF2-40B4-BE49-F238E27FC236}">
                <a16:creationId xmlns:a16="http://schemas.microsoft.com/office/drawing/2014/main" id="{574C9F5B-F30D-A24F-8B24-C8F7C79C6771}"/>
              </a:ext>
            </a:extLst>
          </p:cNvPr>
          <p:cNvSpPr txBox="1"/>
          <p:nvPr/>
        </p:nvSpPr>
        <p:spPr>
          <a:xfrm>
            <a:off x="13464524" y="1745261"/>
            <a:ext cx="5216493" cy="584775"/>
          </a:xfrm>
          <a:prstGeom prst="rect">
            <a:avLst/>
          </a:prstGeom>
          <a:noFill/>
        </p:spPr>
        <p:txBody>
          <a:bodyPr wrap="none" rtlCol="0" anchor="ctr" anchorCtr="0">
            <a:spAutoFit/>
          </a:bodyPr>
          <a:lstStyle/>
          <a:p>
            <a:r>
              <a:rPr lang="en-US" sz="3200" spc="600" dirty="0">
                <a:latin typeface="Source Sans Pro Light" panose="020B0403030403020204" pitchFamily="34" charset="0"/>
                <a:ea typeface="Source Sans Pro Light" panose="020B0403030403020204" pitchFamily="34" charset="0"/>
                <a:cs typeface="Lato Light" panose="020F0502020204030203" pitchFamily="34" charset="0"/>
              </a:rPr>
              <a:t>YOUR SUBTITLE HERE</a:t>
            </a:r>
          </a:p>
        </p:txBody>
      </p:sp>
      <p:sp>
        <p:nvSpPr>
          <p:cNvPr id="31" name="Freeform 30">
            <a:extLst>
              <a:ext uri="{FF2B5EF4-FFF2-40B4-BE49-F238E27FC236}">
                <a16:creationId xmlns:a16="http://schemas.microsoft.com/office/drawing/2014/main" id="{EEB5AFE2-A7C2-934A-B2E9-EFA3C4211B4B}"/>
              </a:ext>
            </a:extLst>
          </p:cNvPr>
          <p:cNvSpPr/>
          <p:nvPr/>
        </p:nvSpPr>
        <p:spPr>
          <a:xfrm flipH="1">
            <a:off x="12826717" y="413155"/>
            <a:ext cx="1591056" cy="1410161"/>
          </a:xfrm>
          <a:custGeom>
            <a:avLst/>
            <a:gdLst>
              <a:gd name="connsiteX0" fmla="*/ 0 w 2974008"/>
              <a:gd name="connsiteY0" fmla="*/ 0 h 2633472"/>
              <a:gd name="connsiteX1" fmla="*/ 2974008 w 2974008"/>
              <a:gd name="connsiteY1" fmla="*/ 0 h 2633472"/>
              <a:gd name="connsiteX2" fmla="*/ 2974008 w 2974008"/>
              <a:gd name="connsiteY2" fmla="*/ 2633472 h 2633472"/>
              <a:gd name="connsiteX3" fmla="*/ 2642516 w 2974008"/>
              <a:gd name="connsiteY3" fmla="*/ 2633472 h 2633472"/>
              <a:gd name="connsiteX4" fmla="*/ 2642516 w 2974008"/>
              <a:gd name="connsiteY4" fmla="*/ 331492 h 2633472"/>
              <a:gd name="connsiteX5" fmla="*/ 0 w 2974008"/>
              <a:gd name="connsiteY5" fmla="*/ 331492 h 263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74008" h="2633472">
                <a:moveTo>
                  <a:pt x="0" y="0"/>
                </a:moveTo>
                <a:lnTo>
                  <a:pt x="2974008" y="0"/>
                </a:lnTo>
                <a:lnTo>
                  <a:pt x="2974008" y="2633472"/>
                </a:lnTo>
                <a:lnTo>
                  <a:pt x="2642516" y="2633472"/>
                </a:lnTo>
                <a:lnTo>
                  <a:pt x="2642516" y="331492"/>
                </a:lnTo>
                <a:lnTo>
                  <a:pt x="0" y="33149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Source Sans Pro" panose="020B0503030403020204" pitchFamily="34" charset="0"/>
            </a:endParaRPr>
          </a:p>
        </p:txBody>
      </p:sp>
      <p:sp>
        <p:nvSpPr>
          <p:cNvPr id="34" name="Subtitle 2">
            <a:extLst>
              <a:ext uri="{FF2B5EF4-FFF2-40B4-BE49-F238E27FC236}">
                <a16:creationId xmlns:a16="http://schemas.microsoft.com/office/drawing/2014/main" id="{D52CFFB1-8FBC-D442-85C6-2015C7282479}"/>
              </a:ext>
            </a:extLst>
          </p:cNvPr>
          <p:cNvSpPr txBox="1">
            <a:spLocks/>
          </p:cNvSpPr>
          <p:nvPr/>
        </p:nvSpPr>
        <p:spPr>
          <a:xfrm>
            <a:off x="10832420" y="6858000"/>
            <a:ext cx="10871468" cy="2749730"/>
          </a:xfrm>
          <a:prstGeom prst="rect">
            <a:avLst/>
          </a:prstGeom>
        </p:spPr>
        <p:txBody>
          <a:bodyPr vert="horz" wrap="square" lIns="217490" tIns="108745" rIns="217490" bIns="108745"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Respect for the ingredients is essential. When cooks have respect for the food, they are less likely to waste it and will pay closer attention to its importance. Respecting the ingredients also involves learning about the food as a whole and using it to its optimum. This will help enhance the flavor and value of the food naturally.</a:t>
            </a:r>
          </a:p>
        </p:txBody>
      </p:sp>
      <p:sp>
        <p:nvSpPr>
          <p:cNvPr id="35" name="TextBox 34">
            <a:extLst>
              <a:ext uri="{FF2B5EF4-FFF2-40B4-BE49-F238E27FC236}">
                <a16:creationId xmlns:a16="http://schemas.microsoft.com/office/drawing/2014/main" id="{B2E3F658-7D60-D846-99B8-30BC6041033D}"/>
              </a:ext>
            </a:extLst>
          </p:cNvPr>
          <p:cNvSpPr txBox="1"/>
          <p:nvPr/>
        </p:nvSpPr>
        <p:spPr>
          <a:xfrm>
            <a:off x="13030836" y="5426932"/>
            <a:ext cx="7774885" cy="769441"/>
          </a:xfrm>
          <a:prstGeom prst="rect">
            <a:avLst/>
          </a:prstGeom>
          <a:noFill/>
        </p:spPr>
        <p:txBody>
          <a:bodyPr wrap="none" rtlCol="0">
            <a:spAutoFit/>
          </a:bodyPr>
          <a:lstStyle/>
          <a:p>
            <a:r>
              <a:rPr lang="en-US" sz="4400" b="1" spc="300" dirty="0">
                <a:solidFill>
                  <a:schemeClr val="tx2"/>
                </a:solidFill>
                <a:latin typeface="Source Sans Pro" panose="020B0503030403020204" pitchFamily="34" charset="0"/>
                <a:ea typeface="Source Sans Pro" panose="020B0503030403020204" pitchFamily="34" charset="0"/>
              </a:rPr>
              <a:t>CAREFUL WITH THE SPICES</a:t>
            </a:r>
          </a:p>
        </p:txBody>
      </p:sp>
      <p:sp>
        <p:nvSpPr>
          <p:cNvPr id="36" name="Freeform 339">
            <a:extLst>
              <a:ext uri="{FF2B5EF4-FFF2-40B4-BE49-F238E27FC236}">
                <a16:creationId xmlns:a16="http://schemas.microsoft.com/office/drawing/2014/main" id="{0DD7D9C8-76E4-164D-BDB0-DB740E75AE82}"/>
              </a:ext>
            </a:extLst>
          </p:cNvPr>
          <p:cNvSpPr>
            <a:spLocks noChangeAspect="1" noChangeArrowheads="1"/>
          </p:cNvSpPr>
          <p:nvPr/>
        </p:nvSpPr>
        <p:spPr bwMode="auto">
          <a:xfrm>
            <a:off x="11157807" y="5134710"/>
            <a:ext cx="1313147" cy="1371600"/>
          </a:xfrm>
          <a:custGeom>
            <a:avLst/>
            <a:gdLst/>
            <a:ahLst/>
            <a:cxnLst/>
            <a:rect l="0" t="0" r="r" b="b"/>
            <a:pathLst>
              <a:path w="534627" h="558443">
                <a:moveTo>
                  <a:pt x="114479" y="533400"/>
                </a:moveTo>
                <a:cubicBezTo>
                  <a:pt x="121276" y="533400"/>
                  <a:pt x="126643" y="538766"/>
                  <a:pt x="126643" y="545564"/>
                </a:cubicBezTo>
                <a:cubicBezTo>
                  <a:pt x="126643" y="553076"/>
                  <a:pt x="121276" y="558443"/>
                  <a:pt x="114479" y="558443"/>
                </a:cubicBezTo>
                <a:cubicBezTo>
                  <a:pt x="106966" y="558443"/>
                  <a:pt x="101600" y="553076"/>
                  <a:pt x="101600" y="545564"/>
                </a:cubicBezTo>
                <a:cubicBezTo>
                  <a:pt x="101600" y="538766"/>
                  <a:pt x="106966" y="533400"/>
                  <a:pt x="114479" y="533400"/>
                </a:cubicBezTo>
                <a:close/>
                <a:moveTo>
                  <a:pt x="38463" y="495300"/>
                </a:moveTo>
                <a:cubicBezTo>
                  <a:pt x="45357" y="495300"/>
                  <a:pt x="50437" y="500380"/>
                  <a:pt x="50437" y="507275"/>
                </a:cubicBezTo>
                <a:cubicBezTo>
                  <a:pt x="50437" y="515257"/>
                  <a:pt x="45357" y="520337"/>
                  <a:pt x="38463" y="520337"/>
                </a:cubicBezTo>
                <a:cubicBezTo>
                  <a:pt x="30480" y="520337"/>
                  <a:pt x="25400" y="515257"/>
                  <a:pt x="25400" y="507275"/>
                </a:cubicBezTo>
                <a:cubicBezTo>
                  <a:pt x="25400" y="500380"/>
                  <a:pt x="30480" y="495300"/>
                  <a:pt x="38463" y="495300"/>
                </a:cubicBezTo>
                <a:close/>
                <a:moveTo>
                  <a:pt x="102208" y="482600"/>
                </a:moveTo>
                <a:cubicBezTo>
                  <a:pt x="109232" y="482600"/>
                  <a:pt x="115517" y="487680"/>
                  <a:pt x="115517" y="495663"/>
                </a:cubicBezTo>
                <a:cubicBezTo>
                  <a:pt x="115517" y="502557"/>
                  <a:pt x="109232" y="507637"/>
                  <a:pt x="102208" y="507637"/>
                </a:cubicBezTo>
                <a:cubicBezTo>
                  <a:pt x="95184" y="507637"/>
                  <a:pt x="88900" y="502557"/>
                  <a:pt x="88900" y="495663"/>
                </a:cubicBezTo>
                <a:cubicBezTo>
                  <a:pt x="88900" y="487680"/>
                  <a:pt x="95184" y="482600"/>
                  <a:pt x="102208" y="482600"/>
                </a:cubicBezTo>
                <a:close/>
                <a:moveTo>
                  <a:pt x="152579" y="469900"/>
                </a:moveTo>
                <a:cubicBezTo>
                  <a:pt x="159376" y="469900"/>
                  <a:pt x="164743" y="476185"/>
                  <a:pt x="164743" y="483209"/>
                </a:cubicBezTo>
                <a:cubicBezTo>
                  <a:pt x="164743" y="490233"/>
                  <a:pt x="159376" y="496518"/>
                  <a:pt x="152579" y="496518"/>
                </a:cubicBezTo>
                <a:cubicBezTo>
                  <a:pt x="145066" y="496518"/>
                  <a:pt x="139700" y="490233"/>
                  <a:pt x="139700" y="483209"/>
                </a:cubicBezTo>
                <a:cubicBezTo>
                  <a:pt x="139700" y="476185"/>
                  <a:pt x="145066" y="469900"/>
                  <a:pt x="152579" y="469900"/>
                </a:cubicBezTo>
                <a:close/>
                <a:moveTo>
                  <a:pt x="64108" y="457200"/>
                </a:moveTo>
                <a:cubicBezTo>
                  <a:pt x="71502" y="457200"/>
                  <a:pt x="77417" y="462566"/>
                  <a:pt x="77417" y="469364"/>
                </a:cubicBezTo>
                <a:cubicBezTo>
                  <a:pt x="77417" y="476876"/>
                  <a:pt x="71502" y="482243"/>
                  <a:pt x="64108" y="482243"/>
                </a:cubicBezTo>
                <a:cubicBezTo>
                  <a:pt x="57084" y="482243"/>
                  <a:pt x="50800" y="476876"/>
                  <a:pt x="50800" y="469364"/>
                </a:cubicBezTo>
                <a:cubicBezTo>
                  <a:pt x="50800" y="462566"/>
                  <a:pt x="57084" y="457200"/>
                  <a:pt x="64108" y="457200"/>
                </a:cubicBezTo>
                <a:close/>
                <a:moveTo>
                  <a:pt x="12163" y="444500"/>
                </a:moveTo>
                <a:cubicBezTo>
                  <a:pt x="19676" y="444500"/>
                  <a:pt x="25042" y="449866"/>
                  <a:pt x="25042" y="457379"/>
                </a:cubicBezTo>
                <a:cubicBezTo>
                  <a:pt x="25042" y="464176"/>
                  <a:pt x="19676" y="469543"/>
                  <a:pt x="12163" y="469543"/>
                </a:cubicBezTo>
                <a:cubicBezTo>
                  <a:pt x="5366" y="469543"/>
                  <a:pt x="0" y="464176"/>
                  <a:pt x="0" y="457379"/>
                </a:cubicBezTo>
                <a:cubicBezTo>
                  <a:pt x="0" y="449866"/>
                  <a:pt x="5366" y="444500"/>
                  <a:pt x="12163" y="444500"/>
                </a:cubicBezTo>
                <a:close/>
                <a:moveTo>
                  <a:pt x="114479" y="431800"/>
                </a:moveTo>
                <a:cubicBezTo>
                  <a:pt x="121276" y="431800"/>
                  <a:pt x="126643" y="438085"/>
                  <a:pt x="126643" y="445109"/>
                </a:cubicBezTo>
                <a:cubicBezTo>
                  <a:pt x="126643" y="452133"/>
                  <a:pt x="121276" y="458418"/>
                  <a:pt x="114479" y="458418"/>
                </a:cubicBezTo>
                <a:cubicBezTo>
                  <a:pt x="106966" y="458418"/>
                  <a:pt x="101600" y="452133"/>
                  <a:pt x="101600" y="445109"/>
                </a:cubicBezTo>
                <a:cubicBezTo>
                  <a:pt x="101600" y="438085"/>
                  <a:pt x="106966" y="431800"/>
                  <a:pt x="114479" y="431800"/>
                </a:cubicBezTo>
                <a:close/>
                <a:moveTo>
                  <a:pt x="152579" y="419100"/>
                </a:moveTo>
                <a:cubicBezTo>
                  <a:pt x="159376" y="419100"/>
                  <a:pt x="164743" y="424466"/>
                  <a:pt x="164743" y="431264"/>
                </a:cubicBezTo>
                <a:cubicBezTo>
                  <a:pt x="164743" y="438776"/>
                  <a:pt x="159376" y="444143"/>
                  <a:pt x="152579" y="444143"/>
                </a:cubicBezTo>
                <a:cubicBezTo>
                  <a:pt x="145066" y="444143"/>
                  <a:pt x="139700" y="438776"/>
                  <a:pt x="139700" y="431264"/>
                </a:cubicBezTo>
                <a:cubicBezTo>
                  <a:pt x="139700" y="424466"/>
                  <a:pt x="145066" y="419100"/>
                  <a:pt x="152579" y="419100"/>
                </a:cubicBezTo>
                <a:close/>
                <a:moveTo>
                  <a:pt x="64108" y="406400"/>
                </a:moveTo>
                <a:cubicBezTo>
                  <a:pt x="71502" y="406400"/>
                  <a:pt x="77417" y="411766"/>
                  <a:pt x="77417" y="419279"/>
                </a:cubicBezTo>
                <a:cubicBezTo>
                  <a:pt x="77417" y="426076"/>
                  <a:pt x="71502" y="431443"/>
                  <a:pt x="64108" y="431443"/>
                </a:cubicBezTo>
                <a:cubicBezTo>
                  <a:pt x="57084" y="431443"/>
                  <a:pt x="50800" y="426076"/>
                  <a:pt x="50800" y="419279"/>
                </a:cubicBezTo>
                <a:cubicBezTo>
                  <a:pt x="50800" y="411766"/>
                  <a:pt x="57084" y="406400"/>
                  <a:pt x="64108" y="406400"/>
                </a:cubicBezTo>
                <a:close/>
                <a:moveTo>
                  <a:pt x="114479" y="381000"/>
                </a:moveTo>
                <a:cubicBezTo>
                  <a:pt x="121276" y="381000"/>
                  <a:pt x="126643" y="386366"/>
                  <a:pt x="126643" y="393164"/>
                </a:cubicBezTo>
                <a:cubicBezTo>
                  <a:pt x="126643" y="400676"/>
                  <a:pt x="121276" y="406043"/>
                  <a:pt x="114479" y="406043"/>
                </a:cubicBezTo>
                <a:cubicBezTo>
                  <a:pt x="106966" y="406043"/>
                  <a:pt x="101600" y="400676"/>
                  <a:pt x="101600" y="393164"/>
                </a:cubicBezTo>
                <a:cubicBezTo>
                  <a:pt x="101600" y="386366"/>
                  <a:pt x="106966" y="381000"/>
                  <a:pt x="114479" y="381000"/>
                </a:cubicBezTo>
                <a:close/>
                <a:moveTo>
                  <a:pt x="178590" y="283880"/>
                </a:moveTo>
                <a:lnTo>
                  <a:pt x="145797" y="316621"/>
                </a:lnTo>
                <a:cubicBezTo>
                  <a:pt x="143635" y="319140"/>
                  <a:pt x="142554" y="322018"/>
                  <a:pt x="144356" y="325976"/>
                </a:cubicBezTo>
                <a:cubicBezTo>
                  <a:pt x="148680" y="340368"/>
                  <a:pt x="157329" y="354040"/>
                  <a:pt x="168500" y="365554"/>
                </a:cubicBezTo>
                <a:cubicBezTo>
                  <a:pt x="179311" y="375988"/>
                  <a:pt x="193005" y="384623"/>
                  <a:pt x="208140" y="389660"/>
                </a:cubicBezTo>
                <a:cubicBezTo>
                  <a:pt x="211383" y="390739"/>
                  <a:pt x="214266" y="389660"/>
                  <a:pt x="216788" y="387501"/>
                </a:cubicBezTo>
                <a:lnTo>
                  <a:pt x="249581" y="354760"/>
                </a:lnTo>
                <a:lnTo>
                  <a:pt x="178590" y="283880"/>
                </a:lnTo>
                <a:close/>
                <a:moveTo>
                  <a:pt x="207419" y="240704"/>
                </a:moveTo>
                <a:lnTo>
                  <a:pt x="194446" y="264091"/>
                </a:lnTo>
                <a:lnTo>
                  <a:pt x="270122" y="339648"/>
                </a:lnTo>
                <a:lnTo>
                  <a:pt x="447059" y="240704"/>
                </a:lnTo>
                <a:lnTo>
                  <a:pt x="207419" y="240704"/>
                </a:lnTo>
                <a:close/>
                <a:moveTo>
                  <a:pt x="357690" y="25186"/>
                </a:moveTo>
                <a:cubicBezTo>
                  <a:pt x="343996" y="25186"/>
                  <a:pt x="331023" y="30223"/>
                  <a:pt x="321293" y="40297"/>
                </a:cubicBezTo>
                <a:cubicBezTo>
                  <a:pt x="317329" y="43895"/>
                  <a:pt x="315167" y="47853"/>
                  <a:pt x="311924" y="51811"/>
                </a:cubicBezTo>
                <a:lnTo>
                  <a:pt x="221113" y="215518"/>
                </a:lnTo>
                <a:lnTo>
                  <a:pt x="490663" y="215518"/>
                </a:lnTo>
                <a:cubicBezTo>
                  <a:pt x="492104" y="214799"/>
                  <a:pt x="492825" y="214079"/>
                  <a:pt x="493546" y="212280"/>
                </a:cubicBezTo>
                <a:cubicBezTo>
                  <a:pt x="503636" y="203285"/>
                  <a:pt x="508681" y="189613"/>
                  <a:pt x="508681" y="175941"/>
                </a:cubicBezTo>
                <a:lnTo>
                  <a:pt x="508681" y="119453"/>
                </a:lnTo>
                <a:lnTo>
                  <a:pt x="414987" y="25186"/>
                </a:lnTo>
                <a:lnTo>
                  <a:pt x="357690" y="25186"/>
                </a:lnTo>
                <a:close/>
                <a:moveTo>
                  <a:pt x="357690" y="0"/>
                </a:moveTo>
                <a:lnTo>
                  <a:pt x="420392" y="0"/>
                </a:lnTo>
                <a:cubicBezTo>
                  <a:pt x="423275" y="0"/>
                  <a:pt x="426519" y="720"/>
                  <a:pt x="428681" y="3598"/>
                </a:cubicBezTo>
                <a:lnTo>
                  <a:pt x="531023" y="105061"/>
                </a:lnTo>
                <a:cubicBezTo>
                  <a:pt x="533185" y="107220"/>
                  <a:pt x="534627" y="110458"/>
                  <a:pt x="534627" y="114056"/>
                </a:cubicBezTo>
                <a:lnTo>
                  <a:pt x="534627" y="175941"/>
                </a:lnTo>
                <a:cubicBezTo>
                  <a:pt x="534627" y="196449"/>
                  <a:pt x="526339" y="216238"/>
                  <a:pt x="511924" y="230630"/>
                </a:cubicBezTo>
                <a:cubicBezTo>
                  <a:pt x="506519" y="236027"/>
                  <a:pt x="501113" y="239625"/>
                  <a:pt x="494266" y="243583"/>
                </a:cubicBezTo>
                <a:lnTo>
                  <a:pt x="275527" y="365554"/>
                </a:lnTo>
                <a:lnTo>
                  <a:pt x="235167" y="405851"/>
                </a:lnTo>
                <a:cubicBezTo>
                  <a:pt x="228320" y="411967"/>
                  <a:pt x="219671" y="415565"/>
                  <a:pt x="211383" y="415565"/>
                </a:cubicBezTo>
                <a:cubicBezTo>
                  <a:pt x="207419" y="415565"/>
                  <a:pt x="203815" y="414846"/>
                  <a:pt x="199851" y="413407"/>
                </a:cubicBezTo>
                <a:cubicBezTo>
                  <a:pt x="181473" y="407290"/>
                  <a:pt x="164176" y="396856"/>
                  <a:pt x="150482" y="382824"/>
                </a:cubicBezTo>
                <a:cubicBezTo>
                  <a:pt x="136788" y="369152"/>
                  <a:pt x="125977" y="352601"/>
                  <a:pt x="119851" y="333532"/>
                </a:cubicBezTo>
                <a:cubicBezTo>
                  <a:pt x="115887" y="321299"/>
                  <a:pt x="119131" y="307626"/>
                  <a:pt x="128140" y="298272"/>
                </a:cubicBezTo>
                <a:lnTo>
                  <a:pt x="168500" y="258694"/>
                </a:lnTo>
                <a:lnTo>
                  <a:pt x="289942" y="39578"/>
                </a:lnTo>
                <a:cubicBezTo>
                  <a:pt x="293906" y="33461"/>
                  <a:pt x="298230" y="27345"/>
                  <a:pt x="302915" y="21948"/>
                </a:cubicBezTo>
                <a:cubicBezTo>
                  <a:pt x="317329" y="8276"/>
                  <a:pt x="337149" y="0"/>
                  <a:pt x="357690" y="0"/>
                </a:cubicBezTo>
                <a:close/>
              </a:path>
            </a:pathLst>
          </a:custGeom>
          <a:solidFill>
            <a:schemeClr val="accent2"/>
          </a:solidFill>
          <a:ln>
            <a:noFill/>
          </a:ln>
          <a:effectLst/>
        </p:spPr>
        <p:txBody>
          <a:bodyPr anchor="ctr"/>
          <a:lstStyle/>
          <a:p>
            <a:endParaRPr lang="en-US" b="1" dirty="0">
              <a:latin typeface="Source Sans Pro" panose="020B0503030403020204" pitchFamily="34" charset="0"/>
            </a:endParaRPr>
          </a:p>
        </p:txBody>
      </p:sp>
      <p:sp>
        <p:nvSpPr>
          <p:cNvPr id="37" name="Rectangle 36">
            <a:extLst>
              <a:ext uri="{FF2B5EF4-FFF2-40B4-BE49-F238E27FC236}">
                <a16:creationId xmlns:a16="http://schemas.microsoft.com/office/drawing/2014/main" id="{C2191871-D118-B444-BB3E-E899BE6FC63B}"/>
              </a:ext>
            </a:extLst>
          </p:cNvPr>
          <p:cNvSpPr/>
          <p:nvPr/>
        </p:nvSpPr>
        <p:spPr>
          <a:xfrm>
            <a:off x="23408640" y="4705666"/>
            <a:ext cx="969010" cy="43046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Source Sans Pro" panose="020B0503030403020204" pitchFamily="34" charset="0"/>
            </a:endParaRPr>
          </a:p>
        </p:txBody>
      </p:sp>
      <p:sp>
        <p:nvSpPr>
          <p:cNvPr id="3" name="Picture Placeholder 2">
            <a:extLst>
              <a:ext uri="{FF2B5EF4-FFF2-40B4-BE49-F238E27FC236}">
                <a16:creationId xmlns:a16="http://schemas.microsoft.com/office/drawing/2014/main" id="{554ECB51-1188-224B-98F9-050DD718A755}"/>
              </a:ext>
            </a:extLst>
          </p:cNvPr>
          <p:cNvSpPr>
            <a:spLocks noGrp="1"/>
          </p:cNvSpPr>
          <p:nvPr>
            <p:ph type="pic" sz="quarter" idx="23"/>
          </p:nvPr>
        </p:nvSpPr>
        <p:spPr/>
      </p:sp>
    </p:spTree>
    <p:extLst>
      <p:ext uri="{BB962C8B-B14F-4D97-AF65-F5344CB8AC3E}">
        <p14:creationId xmlns:p14="http://schemas.microsoft.com/office/powerpoint/2010/main" val="5220480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Box 34"/>
          <p:cNvSpPr txBox="1"/>
          <p:nvPr/>
        </p:nvSpPr>
        <p:spPr>
          <a:xfrm>
            <a:off x="3782114" y="11039944"/>
            <a:ext cx="3060453" cy="769441"/>
          </a:xfrm>
          <a:prstGeom prst="rect">
            <a:avLst/>
          </a:prstGeom>
          <a:noFill/>
        </p:spPr>
        <p:txBody>
          <a:bodyPr wrap="none" rtlCol="0" anchor="ctr" anchorCtr="0">
            <a:spAutoFit/>
          </a:bodyPr>
          <a:lstStyle/>
          <a:p>
            <a:r>
              <a:rPr lang="en-US" sz="4400" b="1" spc="300" dirty="0">
                <a:solidFill>
                  <a:schemeClr val="tx2"/>
                </a:solidFill>
                <a:latin typeface="Source Sans Pro" panose="020B0503030403020204" pitchFamily="34" charset="0"/>
                <a:ea typeface="Noto Sans Light" panose="020B0402040504020204" pitchFamily="34" charset="0"/>
                <a:cs typeface="League Spartan" charset="0"/>
              </a:rPr>
              <a:t>INNOVATE</a:t>
            </a:r>
          </a:p>
        </p:txBody>
      </p:sp>
      <p:sp>
        <p:nvSpPr>
          <p:cNvPr id="36" name="Subtitle 2"/>
          <p:cNvSpPr txBox="1">
            <a:spLocks/>
          </p:cNvSpPr>
          <p:nvPr/>
        </p:nvSpPr>
        <p:spPr>
          <a:xfrm>
            <a:off x="3632568" y="11813637"/>
            <a:ext cx="9889468" cy="121091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Respect for the ingredients is essential. When cooks have respect for the food, they are less likely to waste it.</a:t>
            </a:r>
            <a:endParaRPr lang="en-US" sz="2800" dirty="0">
              <a:latin typeface="Source Sans Pro Light" panose="020B0403030403020204" pitchFamily="34" charset="0"/>
              <a:ea typeface="Noto Sans Light" panose="020B0402040504020204" pitchFamily="34" charset="0"/>
              <a:cs typeface="Lato Light" panose="020F0502020204030203" pitchFamily="34" charset="0"/>
            </a:endParaRPr>
          </a:p>
        </p:txBody>
      </p:sp>
      <p:sp>
        <p:nvSpPr>
          <p:cNvPr id="39" name="TextBox 38"/>
          <p:cNvSpPr txBox="1"/>
          <p:nvPr/>
        </p:nvSpPr>
        <p:spPr>
          <a:xfrm>
            <a:off x="3782114" y="8452662"/>
            <a:ext cx="2484976" cy="769441"/>
          </a:xfrm>
          <a:prstGeom prst="rect">
            <a:avLst/>
          </a:prstGeom>
          <a:noFill/>
        </p:spPr>
        <p:txBody>
          <a:bodyPr wrap="none" rtlCol="0" anchor="ctr" anchorCtr="0">
            <a:spAutoFit/>
          </a:bodyPr>
          <a:lstStyle/>
          <a:p>
            <a:r>
              <a:rPr lang="en-US" sz="4400" b="1" spc="300" dirty="0">
                <a:solidFill>
                  <a:schemeClr val="tx2"/>
                </a:solidFill>
                <a:latin typeface="Source Sans Pro" panose="020B0503030403020204" pitchFamily="34" charset="0"/>
                <a:ea typeface="Noto Sans Light" panose="020B0402040504020204" pitchFamily="34" charset="0"/>
                <a:cs typeface="League Spartan" charset="0"/>
              </a:rPr>
              <a:t>MARKET</a:t>
            </a:r>
          </a:p>
        </p:txBody>
      </p:sp>
      <p:sp>
        <p:nvSpPr>
          <p:cNvPr id="40" name="Subtitle 2"/>
          <p:cNvSpPr txBox="1">
            <a:spLocks/>
          </p:cNvSpPr>
          <p:nvPr/>
        </p:nvSpPr>
        <p:spPr>
          <a:xfrm>
            <a:off x="3632568" y="9226355"/>
            <a:ext cx="9889468" cy="121091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Respect for the ingredients is essential. When cooks have respect for the food, they are less likely to waste it.</a:t>
            </a:r>
            <a:endParaRPr lang="en-US" sz="2800" dirty="0">
              <a:latin typeface="Source Sans Pro Light" panose="020B0403030403020204" pitchFamily="34" charset="0"/>
              <a:ea typeface="Noto Sans Light" panose="020B0402040504020204" pitchFamily="34" charset="0"/>
              <a:cs typeface="Lato Light" panose="020F0502020204030203" pitchFamily="34" charset="0"/>
            </a:endParaRPr>
          </a:p>
        </p:txBody>
      </p:sp>
      <p:sp>
        <p:nvSpPr>
          <p:cNvPr id="43" name="TextBox 42"/>
          <p:cNvSpPr txBox="1"/>
          <p:nvPr/>
        </p:nvSpPr>
        <p:spPr>
          <a:xfrm>
            <a:off x="3782114" y="5865380"/>
            <a:ext cx="3457998" cy="769441"/>
          </a:xfrm>
          <a:prstGeom prst="rect">
            <a:avLst/>
          </a:prstGeom>
          <a:noFill/>
        </p:spPr>
        <p:txBody>
          <a:bodyPr wrap="none" rtlCol="0" anchor="ctr" anchorCtr="0">
            <a:spAutoFit/>
          </a:bodyPr>
          <a:lstStyle/>
          <a:p>
            <a:r>
              <a:rPr lang="en-US" sz="4400" b="1" spc="300" dirty="0">
                <a:solidFill>
                  <a:schemeClr val="tx2"/>
                </a:solidFill>
                <a:latin typeface="Source Sans Pro" panose="020B0503030403020204" pitchFamily="34" charset="0"/>
                <a:ea typeface="Noto Sans Light" panose="020B0402040504020204" pitchFamily="34" charset="0"/>
                <a:cs typeface="League Spartan" charset="0"/>
              </a:rPr>
              <a:t>SOLUTIONS</a:t>
            </a:r>
          </a:p>
        </p:txBody>
      </p:sp>
      <p:sp>
        <p:nvSpPr>
          <p:cNvPr id="44" name="Subtitle 2"/>
          <p:cNvSpPr txBox="1">
            <a:spLocks/>
          </p:cNvSpPr>
          <p:nvPr/>
        </p:nvSpPr>
        <p:spPr>
          <a:xfrm>
            <a:off x="3632568" y="6639073"/>
            <a:ext cx="9889468" cy="121091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Respect for the ingredients is essential. When cooks have respect for the food, they are less likely to waste it.</a:t>
            </a:r>
            <a:endParaRPr lang="en-US" sz="2800" dirty="0">
              <a:latin typeface="Source Sans Pro Light" panose="020B0403030403020204" pitchFamily="34" charset="0"/>
              <a:ea typeface="Noto Sans Light" panose="020B0402040504020204" pitchFamily="34" charset="0"/>
              <a:cs typeface="Lato Light" panose="020F0502020204030203" pitchFamily="34" charset="0"/>
            </a:endParaRPr>
          </a:p>
        </p:txBody>
      </p:sp>
      <p:sp>
        <p:nvSpPr>
          <p:cNvPr id="47" name="TextBox 46"/>
          <p:cNvSpPr txBox="1"/>
          <p:nvPr/>
        </p:nvSpPr>
        <p:spPr>
          <a:xfrm>
            <a:off x="3782114" y="3278098"/>
            <a:ext cx="2746265" cy="769441"/>
          </a:xfrm>
          <a:prstGeom prst="rect">
            <a:avLst/>
          </a:prstGeom>
          <a:noFill/>
        </p:spPr>
        <p:txBody>
          <a:bodyPr wrap="none" rtlCol="0" anchor="ctr" anchorCtr="0">
            <a:spAutoFit/>
          </a:bodyPr>
          <a:lstStyle/>
          <a:p>
            <a:r>
              <a:rPr lang="en-US" sz="4400" b="1" spc="300" dirty="0">
                <a:solidFill>
                  <a:schemeClr val="tx2"/>
                </a:solidFill>
                <a:latin typeface="Source Sans Pro" panose="020B0503030403020204" pitchFamily="34" charset="0"/>
                <a:ea typeface="Noto Sans Light" panose="020B0402040504020204" pitchFamily="34" charset="0"/>
                <a:cs typeface="League Spartan" charset="0"/>
              </a:rPr>
              <a:t>IMPROVE</a:t>
            </a:r>
          </a:p>
        </p:txBody>
      </p:sp>
      <p:sp>
        <p:nvSpPr>
          <p:cNvPr id="48" name="Subtitle 2"/>
          <p:cNvSpPr txBox="1">
            <a:spLocks/>
          </p:cNvSpPr>
          <p:nvPr/>
        </p:nvSpPr>
        <p:spPr>
          <a:xfrm>
            <a:off x="3632568" y="4051791"/>
            <a:ext cx="9889468" cy="121091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Respect for the ingredients is essential. When cooks have respect for the food, they are less likely to waste it.</a:t>
            </a:r>
            <a:endParaRPr lang="en-US" sz="2800" dirty="0">
              <a:latin typeface="Source Sans Pro Light" panose="020B0403030403020204" pitchFamily="34" charset="0"/>
              <a:ea typeface="Noto Sans Light" panose="020B0402040504020204" pitchFamily="34" charset="0"/>
              <a:cs typeface="Lato Light" panose="020F0502020204030203" pitchFamily="34" charset="0"/>
            </a:endParaRPr>
          </a:p>
        </p:txBody>
      </p:sp>
      <p:sp>
        <p:nvSpPr>
          <p:cNvPr id="37" name="Oval 36">
            <a:extLst>
              <a:ext uri="{FF2B5EF4-FFF2-40B4-BE49-F238E27FC236}">
                <a16:creationId xmlns:a16="http://schemas.microsoft.com/office/drawing/2014/main" id="{979E9473-AF3F-A143-ACBC-02EE6646C578}"/>
              </a:ext>
            </a:extLst>
          </p:cNvPr>
          <p:cNvSpPr/>
          <p:nvPr/>
        </p:nvSpPr>
        <p:spPr>
          <a:xfrm>
            <a:off x="1520825" y="3535817"/>
            <a:ext cx="1476150" cy="1476220"/>
          </a:xfrm>
          <a:prstGeom prst="ellipse">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chemeClr val="bg1"/>
                </a:solidFill>
                <a:latin typeface="Source Sans Pro" panose="020B0503030403020204" pitchFamily="34" charset="0"/>
                <a:ea typeface="Source Sans Pro" panose="020B0503030403020204" pitchFamily="34" charset="0"/>
              </a:rPr>
              <a:t>1</a:t>
            </a:r>
          </a:p>
        </p:txBody>
      </p:sp>
      <p:sp>
        <p:nvSpPr>
          <p:cNvPr id="41" name="Oval 40">
            <a:extLst>
              <a:ext uri="{FF2B5EF4-FFF2-40B4-BE49-F238E27FC236}">
                <a16:creationId xmlns:a16="http://schemas.microsoft.com/office/drawing/2014/main" id="{E7EDFC59-4B17-8D40-8736-EDE6B0C3BA0E}"/>
              </a:ext>
            </a:extLst>
          </p:cNvPr>
          <p:cNvSpPr/>
          <p:nvPr/>
        </p:nvSpPr>
        <p:spPr>
          <a:xfrm>
            <a:off x="1520825" y="6123099"/>
            <a:ext cx="1476150" cy="1476220"/>
          </a:xfrm>
          <a:prstGeom prst="ellipse">
            <a:avLst/>
          </a:prstGeom>
          <a:solidFill>
            <a:schemeClr val="accent2"/>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chemeClr val="bg1"/>
                </a:solidFill>
                <a:latin typeface="Source Sans Pro" panose="020B0503030403020204" pitchFamily="34" charset="0"/>
                <a:ea typeface="Source Sans Pro" panose="020B0503030403020204" pitchFamily="34" charset="0"/>
              </a:rPr>
              <a:t>2</a:t>
            </a:r>
          </a:p>
        </p:txBody>
      </p:sp>
      <p:sp>
        <p:nvSpPr>
          <p:cNvPr id="45" name="Oval 44">
            <a:extLst>
              <a:ext uri="{FF2B5EF4-FFF2-40B4-BE49-F238E27FC236}">
                <a16:creationId xmlns:a16="http://schemas.microsoft.com/office/drawing/2014/main" id="{4ABF1AC3-5B51-5F44-AAD5-051B2333B76B}"/>
              </a:ext>
            </a:extLst>
          </p:cNvPr>
          <p:cNvSpPr/>
          <p:nvPr/>
        </p:nvSpPr>
        <p:spPr>
          <a:xfrm>
            <a:off x="1520825" y="8710381"/>
            <a:ext cx="1476150" cy="1476220"/>
          </a:xfrm>
          <a:prstGeom prst="ellipse">
            <a:avLst/>
          </a:prstGeom>
          <a:solidFill>
            <a:schemeClr val="accent3"/>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chemeClr val="bg1"/>
                </a:solidFill>
                <a:latin typeface="Source Sans Pro" panose="020B0503030403020204" pitchFamily="34" charset="0"/>
                <a:ea typeface="Source Sans Pro" panose="020B0503030403020204" pitchFamily="34" charset="0"/>
              </a:rPr>
              <a:t>3</a:t>
            </a:r>
          </a:p>
        </p:txBody>
      </p:sp>
      <p:sp>
        <p:nvSpPr>
          <p:cNvPr id="49" name="Oval 48">
            <a:extLst>
              <a:ext uri="{FF2B5EF4-FFF2-40B4-BE49-F238E27FC236}">
                <a16:creationId xmlns:a16="http://schemas.microsoft.com/office/drawing/2014/main" id="{6ACB27E2-94B8-9B4F-9902-0436EDFF0293}"/>
              </a:ext>
            </a:extLst>
          </p:cNvPr>
          <p:cNvSpPr/>
          <p:nvPr/>
        </p:nvSpPr>
        <p:spPr>
          <a:xfrm>
            <a:off x="1520825" y="11297663"/>
            <a:ext cx="1476150" cy="1476220"/>
          </a:xfrm>
          <a:prstGeom prst="ellipse">
            <a:avLst/>
          </a:prstGeom>
          <a:solidFill>
            <a:schemeClr val="accent4"/>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chemeClr val="bg1"/>
                </a:solidFill>
                <a:latin typeface="Source Sans Pro" panose="020B0503030403020204" pitchFamily="34" charset="0"/>
                <a:ea typeface="Source Sans Pro" panose="020B0503030403020204" pitchFamily="34" charset="0"/>
              </a:rPr>
              <a:t>4</a:t>
            </a:r>
          </a:p>
        </p:txBody>
      </p:sp>
      <p:sp>
        <p:nvSpPr>
          <p:cNvPr id="19" name="Text Placeholder 6">
            <a:extLst>
              <a:ext uri="{FF2B5EF4-FFF2-40B4-BE49-F238E27FC236}">
                <a16:creationId xmlns:a16="http://schemas.microsoft.com/office/drawing/2014/main" id="{2D42AA56-9F9D-E541-996D-679381E89801}"/>
              </a:ext>
            </a:extLst>
          </p:cNvPr>
          <p:cNvSpPr txBox="1">
            <a:spLocks/>
          </p:cNvSpPr>
          <p:nvPr/>
        </p:nvSpPr>
        <p:spPr>
          <a:xfrm>
            <a:off x="1433141" y="709382"/>
            <a:ext cx="7114448" cy="1200329"/>
          </a:xfrm>
          <a:prstGeom prst="rect">
            <a:avLst/>
          </a:prstGeom>
        </p:spPr>
        <p:txBody>
          <a:bodyPr wrap="none" anchor="t">
            <a:spAutoFit/>
          </a:bodyPr>
          <a:lstStyle>
            <a:lvl1pPr marL="0" marR="0" indent="0" algn="l" defTabSz="1828434" rtl="0" eaLnBrk="1" fontAlgn="auto" latinLnBrk="0" hangingPunct="1">
              <a:lnSpc>
                <a:spcPct val="100000"/>
              </a:lnSpc>
              <a:spcBef>
                <a:spcPts val="0"/>
              </a:spcBef>
              <a:spcAft>
                <a:spcPts val="0"/>
              </a:spcAft>
              <a:buClrTx/>
              <a:buSzTx/>
              <a:buFontTx/>
              <a:buNone/>
              <a:tabLst/>
              <a:defRPr lang="en-US" sz="48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b="1" i="0" kern="1200" dirty="0">
                <a:solidFill>
                  <a:schemeClr val="tx2"/>
                </a:solidFill>
                <a:effectLst/>
                <a:latin typeface="Roboto Slab" pitchFamily="2" charset="0"/>
                <a:ea typeface="Noto Sans Light" panose="020B0402040504020204" pitchFamily="34" charset="0"/>
                <a:cs typeface="Lato" panose="020F0502020204030203" pitchFamily="34"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r>
              <a:rPr lang="en-US" sz="7200" spc="300" dirty="0">
                <a:latin typeface="Source Sans Pro" panose="020B0503030403020204" pitchFamily="34" charset="0"/>
                <a:ea typeface="Source Sans Pro" panose="020B0503030403020204" pitchFamily="34" charset="0"/>
                <a:cs typeface="Noto Sans SemiBold" panose="020B0502040504020204" pitchFamily="34" charset="0"/>
              </a:rPr>
              <a:t>BULLET POINTS</a:t>
            </a:r>
          </a:p>
        </p:txBody>
      </p:sp>
      <p:sp>
        <p:nvSpPr>
          <p:cNvPr id="20" name="TextBox 19">
            <a:extLst>
              <a:ext uri="{FF2B5EF4-FFF2-40B4-BE49-F238E27FC236}">
                <a16:creationId xmlns:a16="http://schemas.microsoft.com/office/drawing/2014/main" id="{1E03D3D3-6AFF-B444-B8C4-3E6304111D03}"/>
              </a:ext>
            </a:extLst>
          </p:cNvPr>
          <p:cNvSpPr txBox="1"/>
          <p:nvPr/>
        </p:nvSpPr>
        <p:spPr>
          <a:xfrm>
            <a:off x="1485024" y="1745261"/>
            <a:ext cx="5216493" cy="584775"/>
          </a:xfrm>
          <a:prstGeom prst="rect">
            <a:avLst/>
          </a:prstGeom>
          <a:noFill/>
        </p:spPr>
        <p:txBody>
          <a:bodyPr wrap="none" rtlCol="0" anchor="ctr" anchorCtr="0">
            <a:spAutoFit/>
          </a:bodyPr>
          <a:lstStyle/>
          <a:p>
            <a:r>
              <a:rPr lang="en-US" sz="3200" spc="600" dirty="0">
                <a:latin typeface="Source Sans Pro Light" panose="020B0403030403020204" pitchFamily="34" charset="0"/>
                <a:ea typeface="Source Sans Pro Light" panose="020B0403030403020204" pitchFamily="34" charset="0"/>
                <a:cs typeface="Lato Light" panose="020F0502020204030203" pitchFamily="34" charset="0"/>
              </a:rPr>
              <a:t>YOUR SUBTITLE HERE</a:t>
            </a:r>
          </a:p>
        </p:txBody>
      </p:sp>
      <p:sp>
        <p:nvSpPr>
          <p:cNvPr id="24" name="Freeform 23">
            <a:extLst>
              <a:ext uri="{FF2B5EF4-FFF2-40B4-BE49-F238E27FC236}">
                <a16:creationId xmlns:a16="http://schemas.microsoft.com/office/drawing/2014/main" id="{5BADBE5D-890B-7E40-A1B9-806A7FB03EDD}"/>
              </a:ext>
            </a:extLst>
          </p:cNvPr>
          <p:cNvSpPr/>
          <p:nvPr/>
        </p:nvSpPr>
        <p:spPr>
          <a:xfrm flipH="1">
            <a:off x="847217" y="413155"/>
            <a:ext cx="1591056" cy="1410161"/>
          </a:xfrm>
          <a:custGeom>
            <a:avLst/>
            <a:gdLst>
              <a:gd name="connsiteX0" fmla="*/ 0 w 2974008"/>
              <a:gd name="connsiteY0" fmla="*/ 0 h 2633472"/>
              <a:gd name="connsiteX1" fmla="*/ 2974008 w 2974008"/>
              <a:gd name="connsiteY1" fmla="*/ 0 h 2633472"/>
              <a:gd name="connsiteX2" fmla="*/ 2974008 w 2974008"/>
              <a:gd name="connsiteY2" fmla="*/ 2633472 h 2633472"/>
              <a:gd name="connsiteX3" fmla="*/ 2642516 w 2974008"/>
              <a:gd name="connsiteY3" fmla="*/ 2633472 h 2633472"/>
              <a:gd name="connsiteX4" fmla="*/ 2642516 w 2974008"/>
              <a:gd name="connsiteY4" fmla="*/ 331492 h 2633472"/>
              <a:gd name="connsiteX5" fmla="*/ 0 w 2974008"/>
              <a:gd name="connsiteY5" fmla="*/ 331492 h 263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74008" h="2633472">
                <a:moveTo>
                  <a:pt x="0" y="0"/>
                </a:moveTo>
                <a:lnTo>
                  <a:pt x="2974008" y="0"/>
                </a:lnTo>
                <a:lnTo>
                  <a:pt x="2974008" y="2633472"/>
                </a:lnTo>
                <a:lnTo>
                  <a:pt x="2642516" y="2633472"/>
                </a:lnTo>
                <a:lnTo>
                  <a:pt x="2642516" y="331492"/>
                </a:lnTo>
                <a:lnTo>
                  <a:pt x="0" y="33149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Source Sans Pro" panose="020B0503030403020204" pitchFamily="34" charset="0"/>
            </a:endParaRPr>
          </a:p>
        </p:txBody>
      </p:sp>
      <p:sp>
        <p:nvSpPr>
          <p:cNvPr id="3" name="Picture Placeholder 2">
            <a:extLst>
              <a:ext uri="{FF2B5EF4-FFF2-40B4-BE49-F238E27FC236}">
                <a16:creationId xmlns:a16="http://schemas.microsoft.com/office/drawing/2014/main" id="{11D4991D-52B4-2D4D-AD96-6DA577D10958}"/>
              </a:ext>
            </a:extLst>
          </p:cNvPr>
          <p:cNvSpPr>
            <a:spLocks noGrp="1"/>
          </p:cNvSpPr>
          <p:nvPr>
            <p:ph type="pic" sz="quarter" idx="23"/>
          </p:nvPr>
        </p:nvSpPr>
        <p:spPr/>
      </p:sp>
    </p:spTree>
    <p:extLst>
      <p:ext uri="{BB962C8B-B14F-4D97-AF65-F5344CB8AC3E}">
        <p14:creationId xmlns:p14="http://schemas.microsoft.com/office/powerpoint/2010/main" val="33047104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72B9F7CC-C022-FF43-B685-E4A02B74CCA1}"/>
              </a:ext>
            </a:extLst>
          </p:cNvPr>
          <p:cNvSpPr>
            <a:spLocks noGrp="1"/>
          </p:cNvSpPr>
          <p:nvPr>
            <p:ph type="pic" sz="quarter" idx="15"/>
          </p:nvPr>
        </p:nvSpPr>
        <p:spPr/>
      </p:sp>
      <p:sp>
        <p:nvSpPr>
          <p:cNvPr id="15" name="Freeform 14">
            <a:extLst>
              <a:ext uri="{FF2B5EF4-FFF2-40B4-BE49-F238E27FC236}">
                <a16:creationId xmlns:a16="http://schemas.microsoft.com/office/drawing/2014/main" id="{00266CFB-52AC-9B4D-839A-55E35346A58D}"/>
              </a:ext>
            </a:extLst>
          </p:cNvPr>
          <p:cNvSpPr/>
          <p:nvPr/>
        </p:nvSpPr>
        <p:spPr>
          <a:xfrm>
            <a:off x="0" y="0"/>
            <a:ext cx="17625848" cy="11570950"/>
          </a:xfrm>
          <a:custGeom>
            <a:avLst/>
            <a:gdLst>
              <a:gd name="connsiteX0" fmla="*/ 0 w 19732628"/>
              <a:gd name="connsiteY0" fmla="*/ 0 h 12954001"/>
              <a:gd name="connsiteX1" fmla="*/ 19605632 w 19732628"/>
              <a:gd name="connsiteY1" fmla="*/ 0 h 12954001"/>
              <a:gd name="connsiteX2" fmla="*/ 19674490 w 19732628"/>
              <a:gd name="connsiteY2" fmla="*/ 541879 h 12954001"/>
              <a:gd name="connsiteX3" fmla="*/ 19732628 w 19732628"/>
              <a:gd name="connsiteY3" fmla="*/ 1693227 h 12954001"/>
              <a:gd name="connsiteX4" fmla="*/ 8471854 w 19732628"/>
              <a:gd name="connsiteY4" fmla="*/ 12954001 h 12954001"/>
              <a:gd name="connsiteX5" fmla="*/ 136425 w 19732628"/>
              <a:gd name="connsiteY5" fmla="*/ 9264717 h 12954001"/>
              <a:gd name="connsiteX6" fmla="*/ 0 w 19732628"/>
              <a:gd name="connsiteY6" fmla="*/ 9107223 h 12954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732628" h="12954001">
                <a:moveTo>
                  <a:pt x="0" y="0"/>
                </a:moveTo>
                <a:lnTo>
                  <a:pt x="19605632" y="0"/>
                </a:lnTo>
                <a:lnTo>
                  <a:pt x="19674490" y="541879"/>
                </a:lnTo>
                <a:cubicBezTo>
                  <a:pt x="19712934" y="920433"/>
                  <a:pt x="19732628" y="1304530"/>
                  <a:pt x="19732628" y="1693227"/>
                </a:cubicBezTo>
                <a:cubicBezTo>
                  <a:pt x="19732628" y="7912381"/>
                  <a:pt x="14691008" y="12954001"/>
                  <a:pt x="8471854" y="12954001"/>
                </a:cubicBezTo>
                <a:cubicBezTo>
                  <a:pt x="5167929" y="12954001"/>
                  <a:pt x="2196335" y="11531122"/>
                  <a:pt x="136425" y="9264717"/>
                </a:cubicBezTo>
                <a:lnTo>
                  <a:pt x="0" y="9107223"/>
                </a:lnTo>
                <a:close/>
              </a:path>
            </a:pathLst>
          </a:custGeom>
          <a:solidFill>
            <a:schemeClr val="bg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16" name="Text Placeholder 6">
            <a:extLst>
              <a:ext uri="{FF2B5EF4-FFF2-40B4-BE49-F238E27FC236}">
                <a16:creationId xmlns:a16="http://schemas.microsoft.com/office/drawing/2014/main" id="{E8FD41BA-FE4B-554F-AAC9-1E48997C7E94}"/>
              </a:ext>
            </a:extLst>
          </p:cNvPr>
          <p:cNvSpPr txBox="1">
            <a:spLocks/>
          </p:cNvSpPr>
          <p:nvPr/>
        </p:nvSpPr>
        <p:spPr>
          <a:xfrm>
            <a:off x="1433141" y="1537604"/>
            <a:ext cx="12938157" cy="1862048"/>
          </a:xfrm>
          <a:prstGeom prst="rect">
            <a:avLst/>
          </a:prstGeom>
        </p:spPr>
        <p:txBody>
          <a:bodyPr wrap="none" anchor="t">
            <a:spAutoFit/>
          </a:bodyPr>
          <a:lstStyle>
            <a:lvl1pPr marL="0" marR="0" indent="0" algn="l" defTabSz="1828434" rtl="0" eaLnBrk="1" fontAlgn="auto" latinLnBrk="0" hangingPunct="1">
              <a:lnSpc>
                <a:spcPct val="100000"/>
              </a:lnSpc>
              <a:spcBef>
                <a:spcPts val="0"/>
              </a:spcBef>
              <a:spcAft>
                <a:spcPts val="0"/>
              </a:spcAft>
              <a:buClrTx/>
              <a:buSzTx/>
              <a:buFontTx/>
              <a:buNone/>
              <a:tabLst/>
              <a:defRPr lang="en-US" sz="48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b="1" i="0" kern="1200" dirty="0">
                <a:solidFill>
                  <a:schemeClr val="tx2"/>
                </a:solidFill>
                <a:effectLst/>
                <a:latin typeface="Roboto Slab" pitchFamily="2" charset="0"/>
                <a:ea typeface="Noto Sans Light" panose="020B0402040504020204" pitchFamily="34" charset="0"/>
                <a:cs typeface="Lato" panose="020F0502020204030203" pitchFamily="34"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r>
              <a:rPr lang="en-US" sz="11500" spc="300" dirty="0">
                <a:latin typeface="Source Sans Pro" panose="020B0503030403020204" pitchFamily="34" charset="0"/>
                <a:ea typeface="Source Sans Pro" panose="020B0503030403020204" pitchFamily="34" charset="0"/>
                <a:cs typeface="Noto Sans SemiBold" panose="020B0502040504020204" pitchFamily="34" charset="0"/>
              </a:rPr>
              <a:t>TRANSITION SLIDE</a:t>
            </a:r>
          </a:p>
        </p:txBody>
      </p:sp>
      <p:sp>
        <p:nvSpPr>
          <p:cNvPr id="18" name="TextBox 17">
            <a:extLst>
              <a:ext uri="{FF2B5EF4-FFF2-40B4-BE49-F238E27FC236}">
                <a16:creationId xmlns:a16="http://schemas.microsoft.com/office/drawing/2014/main" id="{200DC2E9-4E98-5F42-AB4F-296A514B7148}"/>
              </a:ext>
            </a:extLst>
          </p:cNvPr>
          <p:cNvSpPr txBox="1"/>
          <p:nvPr/>
        </p:nvSpPr>
        <p:spPr>
          <a:xfrm>
            <a:off x="1485024" y="3395931"/>
            <a:ext cx="6579045" cy="769441"/>
          </a:xfrm>
          <a:prstGeom prst="rect">
            <a:avLst/>
          </a:prstGeom>
          <a:noFill/>
        </p:spPr>
        <p:txBody>
          <a:bodyPr wrap="none" rtlCol="0" anchor="ctr" anchorCtr="0">
            <a:spAutoFit/>
          </a:bodyPr>
          <a:lstStyle/>
          <a:p>
            <a:r>
              <a:rPr lang="en-US" sz="4400" spc="600" dirty="0">
                <a:latin typeface="Source Sans Pro Light" panose="020B0403030403020204" pitchFamily="34" charset="0"/>
                <a:ea typeface="Source Sans Pro Light" panose="020B0403030403020204" pitchFamily="34" charset="0"/>
                <a:cs typeface="Lato Light" panose="020F0502020204030203" pitchFamily="34" charset="0"/>
              </a:rPr>
              <a:t>YOUR SUBTITLE HERE</a:t>
            </a:r>
          </a:p>
        </p:txBody>
      </p:sp>
      <p:sp>
        <p:nvSpPr>
          <p:cNvPr id="20" name="Subtitle 2">
            <a:extLst>
              <a:ext uri="{FF2B5EF4-FFF2-40B4-BE49-F238E27FC236}">
                <a16:creationId xmlns:a16="http://schemas.microsoft.com/office/drawing/2014/main" id="{F9ADAC62-9F49-3647-BF4D-E332B0F689BF}"/>
              </a:ext>
            </a:extLst>
          </p:cNvPr>
          <p:cNvSpPr txBox="1">
            <a:spLocks/>
          </p:cNvSpPr>
          <p:nvPr/>
        </p:nvSpPr>
        <p:spPr>
          <a:xfrm>
            <a:off x="1317357" y="5204437"/>
            <a:ext cx="13053942" cy="2236833"/>
          </a:xfrm>
          <a:prstGeom prst="rect">
            <a:avLst/>
          </a:prstGeom>
        </p:spPr>
        <p:txBody>
          <a:bodyPr vert="horz" wrap="square" lIns="217490" tIns="108745" rIns="217490" bIns="108745"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Respect for the ingredients is essential. When cooks have respect for the food, they are less likely to waste it and will pay closer attention to its importance. Respecting the ingredients also involves learning about the food as a whole and using it to its optimum. This will help enhance the flavor and value of the food naturally.</a:t>
            </a:r>
          </a:p>
        </p:txBody>
      </p:sp>
    </p:spTree>
    <p:extLst>
      <p:ext uri="{BB962C8B-B14F-4D97-AF65-F5344CB8AC3E}">
        <p14:creationId xmlns:p14="http://schemas.microsoft.com/office/powerpoint/2010/main" val="16118145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TextBox 65"/>
          <p:cNvSpPr txBox="1"/>
          <p:nvPr/>
        </p:nvSpPr>
        <p:spPr>
          <a:xfrm>
            <a:off x="11431068" y="8168934"/>
            <a:ext cx="3986989" cy="769441"/>
          </a:xfrm>
          <a:prstGeom prst="rect">
            <a:avLst/>
          </a:prstGeom>
          <a:noFill/>
        </p:spPr>
        <p:txBody>
          <a:bodyPr wrap="none" rtlCol="0" anchor="ctr" anchorCtr="0">
            <a:spAutoFit/>
          </a:bodyPr>
          <a:lstStyle/>
          <a:p>
            <a:r>
              <a:rPr lang="en-US" sz="4400" b="1" spc="300" dirty="0">
                <a:solidFill>
                  <a:schemeClr val="tx2"/>
                </a:solidFill>
                <a:latin typeface="Source Sans Pro" panose="020B0503030403020204" pitchFamily="34" charset="0"/>
                <a:ea typeface="Noto Sans Light" panose="020B0402040504020204" pitchFamily="34" charset="0"/>
                <a:cs typeface="Lato" panose="020F0502020204030203" pitchFamily="34" charset="0"/>
              </a:rPr>
              <a:t>OUR MISSION</a:t>
            </a:r>
          </a:p>
        </p:txBody>
      </p:sp>
      <p:sp>
        <p:nvSpPr>
          <p:cNvPr id="68" name="TextBox 67"/>
          <p:cNvSpPr txBox="1"/>
          <p:nvPr/>
        </p:nvSpPr>
        <p:spPr>
          <a:xfrm>
            <a:off x="11448997" y="3435317"/>
            <a:ext cx="3034805" cy="769441"/>
          </a:xfrm>
          <a:prstGeom prst="rect">
            <a:avLst/>
          </a:prstGeom>
          <a:noFill/>
        </p:spPr>
        <p:txBody>
          <a:bodyPr wrap="none" rtlCol="0" anchor="ctr" anchorCtr="0">
            <a:spAutoFit/>
          </a:bodyPr>
          <a:lstStyle/>
          <a:p>
            <a:r>
              <a:rPr lang="en-US" sz="4400" b="1" spc="300" dirty="0">
                <a:solidFill>
                  <a:schemeClr val="tx2"/>
                </a:solidFill>
                <a:latin typeface="Source Sans Pro" panose="020B0503030403020204" pitchFamily="34" charset="0"/>
                <a:ea typeface="Noto Sans Light" panose="020B0402040504020204" pitchFamily="34" charset="0"/>
                <a:cs typeface="Lato" panose="020F0502020204030203" pitchFamily="34" charset="0"/>
              </a:rPr>
              <a:t>ABOUT US</a:t>
            </a:r>
          </a:p>
        </p:txBody>
      </p:sp>
      <p:sp>
        <p:nvSpPr>
          <p:cNvPr id="71" name="Subtitle 2"/>
          <p:cNvSpPr txBox="1">
            <a:spLocks/>
          </p:cNvSpPr>
          <p:nvPr/>
        </p:nvSpPr>
        <p:spPr>
          <a:xfrm>
            <a:off x="11302592" y="4204758"/>
            <a:ext cx="11554233" cy="116596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8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Food preparers must read a recipe in order to know what ingredients are needed.</a:t>
            </a:r>
            <a:endParaRPr lang="en-US" sz="26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endParaRPr>
          </a:p>
        </p:txBody>
      </p:sp>
      <p:sp>
        <p:nvSpPr>
          <p:cNvPr id="72" name="TextBox 71"/>
          <p:cNvSpPr txBox="1"/>
          <p:nvPr/>
        </p:nvSpPr>
        <p:spPr>
          <a:xfrm>
            <a:off x="11466926" y="5733278"/>
            <a:ext cx="4899098" cy="769441"/>
          </a:xfrm>
          <a:prstGeom prst="rect">
            <a:avLst/>
          </a:prstGeom>
          <a:noFill/>
        </p:spPr>
        <p:txBody>
          <a:bodyPr wrap="none" rtlCol="0" anchor="ctr" anchorCtr="0">
            <a:spAutoFit/>
          </a:bodyPr>
          <a:lstStyle/>
          <a:p>
            <a:r>
              <a:rPr lang="en-US" sz="4400" b="1" spc="300" dirty="0">
                <a:solidFill>
                  <a:schemeClr val="tx2"/>
                </a:solidFill>
                <a:latin typeface="Source Sans Pro" panose="020B0503030403020204" pitchFamily="34" charset="0"/>
                <a:ea typeface="Noto Sans Light" panose="020B0402040504020204" pitchFamily="34" charset="0"/>
                <a:cs typeface="Lato" panose="020F0502020204030203" pitchFamily="34" charset="0"/>
              </a:rPr>
              <a:t>EXECUTIVE CHEF</a:t>
            </a:r>
          </a:p>
        </p:txBody>
      </p:sp>
      <p:sp>
        <p:nvSpPr>
          <p:cNvPr id="3" name="TextBox 2">
            <a:extLst>
              <a:ext uri="{FF2B5EF4-FFF2-40B4-BE49-F238E27FC236}">
                <a16:creationId xmlns:a16="http://schemas.microsoft.com/office/drawing/2014/main" id="{62466FDA-0C16-1548-B961-A7B170C8D707}"/>
              </a:ext>
            </a:extLst>
          </p:cNvPr>
          <p:cNvSpPr txBox="1"/>
          <p:nvPr/>
        </p:nvSpPr>
        <p:spPr>
          <a:xfrm>
            <a:off x="9774837" y="3105891"/>
            <a:ext cx="963725" cy="1862048"/>
          </a:xfrm>
          <a:prstGeom prst="rect">
            <a:avLst/>
          </a:prstGeom>
          <a:noFill/>
        </p:spPr>
        <p:txBody>
          <a:bodyPr wrap="none" rtlCol="0">
            <a:spAutoFit/>
          </a:bodyPr>
          <a:lstStyle/>
          <a:p>
            <a:pPr algn="ctr"/>
            <a:r>
              <a:rPr lang="en-US" sz="11500" b="1" dirty="0">
                <a:solidFill>
                  <a:schemeClr val="bg2">
                    <a:lumMod val="75000"/>
                  </a:schemeClr>
                </a:solidFill>
                <a:latin typeface="Source Sans Pro" panose="020B0503030403020204" pitchFamily="34" charset="0"/>
              </a:rPr>
              <a:t>1</a:t>
            </a:r>
          </a:p>
        </p:txBody>
      </p:sp>
      <p:sp>
        <p:nvSpPr>
          <p:cNvPr id="28" name="TextBox 27">
            <a:extLst>
              <a:ext uri="{FF2B5EF4-FFF2-40B4-BE49-F238E27FC236}">
                <a16:creationId xmlns:a16="http://schemas.microsoft.com/office/drawing/2014/main" id="{24D44DC7-18B9-F44E-B9DC-667D4AF4BFB1}"/>
              </a:ext>
            </a:extLst>
          </p:cNvPr>
          <p:cNvSpPr txBox="1"/>
          <p:nvPr/>
        </p:nvSpPr>
        <p:spPr>
          <a:xfrm>
            <a:off x="9774837" y="5448123"/>
            <a:ext cx="963725" cy="1862048"/>
          </a:xfrm>
          <a:prstGeom prst="rect">
            <a:avLst/>
          </a:prstGeom>
          <a:noFill/>
        </p:spPr>
        <p:txBody>
          <a:bodyPr wrap="none" rtlCol="0">
            <a:spAutoFit/>
          </a:bodyPr>
          <a:lstStyle/>
          <a:p>
            <a:pPr algn="ctr"/>
            <a:r>
              <a:rPr lang="en-US" sz="11500" b="1" dirty="0">
                <a:solidFill>
                  <a:schemeClr val="bg2">
                    <a:lumMod val="75000"/>
                  </a:schemeClr>
                </a:solidFill>
                <a:latin typeface="Source Sans Pro" panose="020B0503030403020204" pitchFamily="34" charset="0"/>
              </a:rPr>
              <a:t>2</a:t>
            </a:r>
          </a:p>
        </p:txBody>
      </p:sp>
      <p:sp>
        <p:nvSpPr>
          <p:cNvPr id="29" name="TextBox 28">
            <a:extLst>
              <a:ext uri="{FF2B5EF4-FFF2-40B4-BE49-F238E27FC236}">
                <a16:creationId xmlns:a16="http://schemas.microsoft.com/office/drawing/2014/main" id="{5C93B33D-DDC6-B141-8DF4-906142D9C1FE}"/>
              </a:ext>
            </a:extLst>
          </p:cNvPr>
          <p:cNvSpPr txBox="1"/>
          <p:nvPr/>
        </p:nvSpPr>
        <p:spPr>
          <a:xfrm>
            <a:off x="9774836" y="7790355"/>
            <a:ext cx="963725" cy="1862048"/>
          </a:xfrm>
          <a:prstGeom prst="rect">
            <a:avLst/>
          </a:prstGeom>
          <a:noFill/>
        </p:spPr>
        <p:txBody>
          <a:bodyPr wrap="none" rtlCol="0">
            <a:spAutoFit/>
          </a:bodyPr>
          <a:lstStyle/>
          <a:p>
            <a:pPr algn="ctr"/>
            <a:r>
              <a:rPr lang="en-US" sz="11500" b="1" dirty="0">
                <a:solidFill>
                  <a:schemeClr val="bg2">
                    <a:lumMod val="75000"/>
                  </a:schemeClr>
                </a:solidFill>
                <a:latin typeface="Source Sans Pro" panose="020B0503030403020204" pitchFamily="34" charset="0"/>
              </a:rPr>
              <a:t>3</a:t>
            </a:r>
          </a:p>
        </p:txBody>
      </p:sp>
      <p:sp>
        <p:nvSpPr>
          <p:cNvPr id="26" name="Text Placeholder 6">
            <a:extLst>
              <a:ext uri="{FF2B5EF4-FFF2-40B4-BE49-F238E27FC236}">
                <a16:creationId xmlns:a16="http://schemas.microsoft.com/office/drawing/2014/main" id="{E964A9C3-ED56-DE4A-A8B7-70A5CD14D3F0}"/>
              </a:ext>
            </a:extLst>
          </p:cNvPr>
          <p:cNvSpPr txBox="1">
            <a:spLocks/>
          </p:cNvSpPr>
          <p:nvPr/>
        </p:nvSpPr>
        <p:spPr>
          <a:xfrm>
            <a:off x="1433141" y="709382"/>
            <a:ext cx="9349034" cy="1200329"/>
          </a:xfrm>
          <a:prstGeom prst="rect">
            <a:avLst/>
          </a:prstGeom>
        </p:spPr>
        <p:txBody>
          <a:bodyPr wrap="none" anchor="t">
            <a:spAutoFit/>
          </a:bodyPr>
          <a:lstStyle>
            <a:lvl1pPr marL="0" marR="0" indent="0" algn="l" defTabSz="1828434" rtl="0" eaLnBrk="1" fontAlgn="auto" latinLnBrk="0" hangingPunct="1">
              <a:lnSpc>
                <a:spcPct val="100000"/>
              </a:lnSpc>
              <a:spcBef>
                <a:spcPts val="0"/>
              </a:spcBef>
              <a:spcAft>
                <a:spcPts val="0"/>
              </a:spcAft>
              <a:buClrTx/>
              <a:buSzTx/>
              <a:buFontTx/>
              <a:buNone/>
              <a:tabLst/>
              <a:defRPr lang="en-US" sz="48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b="1" i="0" kern="1200" dirty="0">
                <a:solidFill>
                  <a:schemeClr val="tx2"/>
                </a:solidFill>
                <a:effectLst/>
                <a:latin typeface="Roboto Slab" pitchFamily="2" charset="0"/>
                <a:ea typeface="Noto Sans Light" panose="020B0402040504020204" pitchFamily="34" charset="0"/>
                <a:cs typeface="Lato" panose="020F0502020204030203" pitchFamily="34"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r>
              <a:rPr lang="en-US" sz="7200" spc="300" dirty="0">
                <a:latin typeface="Source Sans Pro" panose="020B0503030403020204" pitchFamily="34" charset="0"/>
                <a:ea typeface="Source Sans Pro" panose="020B0503030403020204" pitchFamily="34" charset="0"/>
                <a:cs typeface="Noto Sans SemiBold" panose="020B0502040504020204" pitchFamily="34" charset="0"/>
              </a:rPr>
              <a:t>TABLE OF CONTENTS</a:t>
            </a:r>
          </a:p>
        </p:txBody>
      </p:sp>
      <p:sp>
        <p:nvSpPr>
          <p:cNvPr id="27" name="TextBox 26">
            <a:extLst>
              <a:ext uri="{FF2B5EF4-FFF2-40B4-BE49-F238E27FC236}">
                <a16:creationId xmlns:a16="http://schemas.microsoft.com/office/drawing/2014/main" id="{51752B20-A8C3-1044-BEEA-876C108804BE}"/>
              </a:ext>
            </a:extLst>
          </p:cNvPr>
          <p:cNvSpPr txBox="1"/>
          <p:nvPr/>
        </p:nvSpPr>
        <p:spPr>
          <a:xfrm>
            <a:off x="1485024" y="1745261"/>
            <a:ext cx="5216493" cy="584775"/>
          </a:xfrm>
          <a:prstGeom prst="rect">
            <a:avLst/>
          </a:prstGeom>
          <a:noFill/>
        </p:spPr>
        <p:txBody>
          <a:bodyPr wrap="none" rtlCol="0" anchor="ctr" anchorCtr="0">
            <a:spAutoFit/>
          </a:bodyPr>
          <a:lstStyle/>
          <a:p>
            <a:r>
              <a:rPr lang="en-US" sz="3200" spc="600" dirty="0">
                <a:latin typeface="Source Sans Pro Light" panose="020B0403030403020204" pitchFamily="34" charset="0"/>
                <a:ea typeface="Source Sans Pro Light" panose="020B0403030403020204" pitchFamily="34" charset="0"/>
                <a:cs typeface="Lato Light" panose="020F0502020204030203" pitchFamily="34" charset="0"/>
              </a:rPr>
              <a:t>YOUR SUBTITLE HERE</a:t>
            </a:r>
          </a:p>
        </p:txBody>
      </p:sp>
      <p:sp>
        <p:nvSpPr>
          <p:cNvPr id="30" name="Freeform 29">
            <a:extLst>
              <a:ext uri="{FF2B5EF4-FFF2-40B4-BE49-F238E27FC236}">
                <a16:creationId xmlns:a16="http://schemas.microsoft.com/office/drawing/2014/main" id="{4137B472-A3A1-924A-A0D2-1DC9EBDE8E6F}"/>
              </a:ext>
            </a:extLst>
          </p:cNvPr>
          <p:cNvSpPr/>
          <p:nvPr/>
        </p:nvSpPr>
        <p:spPr>
          <a:xfrm flipH="1">
            <a:off x="847217" y="413155"/>
            <a:ext cx="1591056" cy="1410161"/>
          </a:xfrm>
          <a:custGeom>
            <a:avLst/>
            <a:gdLst>
              <a:gd name="connsiteX0" fmla="*/ 0 w 2974008"/>
              <a:gd name="connsiteY0" fmla="*/ 0 h 2633472"/>
              <a:gd name="connsiteX1" fmla="*/ 2974008 w 2974008"/>
              <a:gd name="connsiteY1" fmla="*/ 0 h 2633472"/>
              <a:gd name="connsiteX2" fmla="*/ 2974008 w 2974008"/>
              <a:gd name="connsiteY2" fmla="*/ 2633472 h 2633472"/>
              <a:gd name="connsiteX3" fmla="*/ 2642516 w 2974008"/>
              <a:gd name="connsiteY3" fmla="*/ 2633472 h 2633472"/>
              <a:gd name="connsiteX4" fmla="*/ 2642516 w 2974008"/>
              <a:gd name="connsiteY4" fmla="*/ 331492 h 2633472"/>
              <a:gd name="connsiteX5" fmla="*/ 0 w 2974008"/>
              <a:gd name="connsiteY5" fmla="*/ 331492 h 263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74008" h="2633472">
                <a:moveTo>
                  <a:pt x="0" y="0"/>
                </a:moveTo>
                <a:lnTo>
                  <a:pt x="2974008" y="0"/>
                </a:lnTo>
                <a:lnTo>
                  <a:pt x="2974008" y="2633472"/>
                </a:lnTo>
                <a:lnTo>
                  <a:pt x="2642516" y="2633472"/>
                </a:lnTo>
                <a:lnTo>
                  <a:pt x="2642516" y="331492"/>
                </a:lnTo>
                <a:lnTo>
                  <a:pt x="0" y="33149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Source Sans Pro" panose="020B0503030403020204" pitchFamily="34" charset="0"/>
            </a:endParaRPr>
          </a:p>
        </p:txBody>
      </p:sp>
      <p:sp>
        <p:nvSpPr>
          <p:cNvPr id="34" name="Subtitle 2">
            <a:extLst>
              <a:ext uri="{FF2B5EF4-FFF2-40B4-BE49-F238E27FC236}">
                <a16:creationId xmlns:a16="http://schemas.microsoft.com/office/drawing/2014/main" id="{1A5C6FC7-50D8-9545-9A38-FB03A7A406CD}"/>
              </a:ext>
            </a:extLst>
          </p:cNvPr>
          <p:cNvSpPr txBox="1">
            <a:spLocks/>
          </p:cNvSpPr>
          <p:nvPr/>
        </p:nvSpPr>
        <p:spPr>
          <a:xfrm>
            <a:off x="11302592" y="6502719"/>
            <a:ext cx="11554233" cy="116596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8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Food preparers must read a recipe in order to know what ingredients are needed.</a:t>
            </a:r>
            <a:endParaRPr lang="en-US" sz="26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endParaRPr>
          </a:p>
        </p:txBody>
      </p:sp>
      <p:sp>
        <p:nvSpPr>
          <p:cNvPr id="35" name="Subtitle 2">
            <a:extLst>
              <a:ext uri="{FF2B5EF4-FFF2-40B4-BE49-F238E27FC236}">
                <a16:creationId xmlns:a16="http://schemas.microsoft.com/office/drawing/2014/main" id="{5BF20C60-DC26-DB4C-816E-98FF3B10F0C3}"/>
              </a:ext>
            </a:extLst>
          </p:cNvPr>
          <p:cNvSpPr txBox="1">
            <a:spLocks/>
          </p:cNvSpPr>
          <p:nvPr/>
        </p:nvSpPr>
        <p:spPr>
          <a:xfrm>
            <a:off x="11302592" y="8938375"/>
            <a:ext cx="11554233" cy="116596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8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Food preparers must read a recipe in order to know what ingredients are needed.</a:t>
            </a:r>
            <a:endParaRPr lang="en-US" sz="26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endParaRPr>
          </a:p>
        </p:txBody>
      </p:sp>
      <p:sp>
        <p:nvSpPr>
          <p:cNvPr id="47" name="TextBox 46">
            <a:extLst>
              <a:ext uri="{FF2B5EF4-FFF2-40B4-BE49-F238E27FC236}">
                <a16:creationId xmlns:a16="http://schemas.microsoft.com/office/drawing/2014/main" id="{19764B65-63C2-2640-8489-4D5E5EC47493}"/>
              </a:ext>
            </a:extLst>
          </p:cNvPr>
          <p:cNvSpPr txBox="1"/>
          <p:nvPr/>
        </p:nvSpPr>
        <p:spPr>
          <a:xfrm>
            <a:off x="11431068" y="10525534"/>
            <a:ext cx="3518912" cy="769441"/>
          </a:xfrm>
          <a:prstGeom prst="rect">
            <a:avLst/>
          </a:prstGeom>
          <a:noFill/>
        </p:spPr>
        <p:txBody>
          <a:bodyPr wrap="none" rtlCol="0" anchor="ctr" anchorCtr="0">
            <a:spAutoFit/>
          </a:bodyPr>
          <a:lstStyle/>
          <a:p>
            <a:r>
              <a:rPr lang="en-US" sz="4400" b="1" spc="300" dirty="0">
                <a:solidFill>
                  <a:schemeClr val="tx2"/>
                </a:solidFill>
                <a:latin typeface="Source Sans Pro" panose="020B0503030403020204" pitchFamily="34" charset="0"/>
                <a:ea typeface="Noto Sans Light" panose="020B0402040504020204" pitchFamily="34" charset="0"/>
                <a:cs typeface="Lato" panose="020F0502020204030203" pitchFamily="34" charset="0"/>
              </a:rPr>
              <a:t>OUR VISION</a:t>
            </a:r>
          </a:p>
        </p:txBody>
      </p:sp>
      <p:sp>
        <p:nvSpPr>
          <p:cNvPr id="48" name="TextBox 47">
            <a:extLst>
              <a:ext uri="{FF2B5EF4-FFF2-40B4-BE49-F238E27FC236}">
                <a16:creationId xmlns:a16="http://schemas.microsoft.com/office/drawing/2014/main" id="{4853097A-D92C-B442-8D86-DF3B357F06FD}"/>
              </a:ext>
            </a:extLst>
          </p:cNvPr>
          <p:cNvSpPr txBox="1"/>
          <p:nvPr/>
        </p:nvSpPr>
        <p:spPr>
          <a:xfrm>
            <a:off x="9774836" y="10146955"/>
            <a:ext cx="963725" cy="1862048"/>
          </a:xfrm>
          <a:prstGeom prst="rect">
            <a:avLst/>
          </a:prstGeom>
          <a:noFill/>
        </p:spPr>
        <p:txBody>
          <a:bodyPr wrap="none" rtlCol="0">
            <a:spAutoFit/>
          </a:bodyPr>
          <a:lstStyle/>
          <a:p>
            <a:pPr algn="ctr"/>
            <a:r>
              <a:rPr lang="en-US" sz="11500" b="1" dirty="0">
                <a:solidFill>
                  <a:schemeClr val="bg2">
                    <a:lumMod val="75000"/>
                  </a:schemeClr>
                </a:solidFill>
                <a:latin typeface="Source Sans Pro" panose="020B0503030403020204" pitchFamily="34" charset="0"/>
              </a:rPr>
              <a:t>4</a:t>
            </a:r>
          </a:p>
        </p:txBody>
      </p:sp>
      <p:sp>
        <p:nvSpPr>
          <p:cNvPr id="50" name="Subtitle 2">
            <a:extLst>
              <a:ext uri="{FF2B5EF4-FFF2-40B4-BE49-F238E27FC236}">
                <a16:creationId xmlns:a16="http://schemas.microsoft.com/office/drawing/2014/main" id="{595E34C4-A7E1-E44D-86CA-8803FB2D154B}"/>
              </a:ext>
            </a:extLst>
          </p:cNvPr>
          <p:cNvSpPr txBox="1">
            <a:spLocks/>
          </p:cNvSpPr>
          <p:nvPr/>
        </p:nvSpPr>
        <p:spPr>
          <a:xfrm>
            <a:off x="11302592" y="11294975"/>
            <a:ext cx="11554233" cy="116596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8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Food preparers must read a recipe in order to know what ingredients are needed.</a:t>
            </a:r>
            <a:endParaRPr lang="en-US" sz="26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endParaRPr>
          </a:p>
        </p:txBody>
      </p:sp>
      <p:sp>
        <p:nvSpPr>
          <p:cNvPr id="4" name="Picture Placeholder 3">
            <a:extLst>
              <a:ext uri="{FF2B5EF4-FFF2-40B4-BE49-F238E27FC236}">
                <a16:creationId xmlns:a16="http://schemas.microsoft.com/office/drawing/2014/main" id="{18B10B87-83AD-E349-834C-95B90FFD2B66}"/>
              </a:ext>
            </a:extLst>
          </p:cNvPr>
          <p:cNvSpPr>
            <a:spLocks noGrp="1"/>
          </p:cNvSpPr>
          <p:nvPr>
            <p:ph type="pic" sz="quarter" idx="15"/>
          </p:nvPr>
        </p:nvSpPr>
        <p:spPr/>
      </p:sp>
    </p:spTree>
    <p:extLst>
      <p:ext uri="{BB962C8B-B14F-4D97-AF65-F5344CB8AC3E}">
        <p14:creationId xmlns:p14="http://schemas.microsoft.com/office/powerpoint/2010/main" val="17703458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val 12"/>
          <p:cNvSpPr/>
          <p:nvPr/>
        </p:nvSpPr>
        <p:spPr>
          <a:xfrm>
            <a:off x="12491368" y="6647464"/>
            <a:ext cx="5114459" cy="5114455"/>
          </a:xfrm>
          <a:prstGeom prst="ellipse">
            <a:avLst/>
          </a:prstGeom>
          <a:solidFill>
            <a:schemeClr val="accent5">
              <a:lumMod val="75000"/>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200" b="1" dirty="0">
              <a:solidFill>
                <a:schemeClr val="tx1"/>
              </a:solidFill>
              <a:latin typeface="Source Sans Pro" panose="020B0503030403020204" pitchFamily="34" charset="0"/>
            </a:endParaRPr>
          </a:p>
        </p:txBody>
      </p:sp>
      <p:sp>
        <p:nvSpPr>
          <p:cNvPr id="14" name="Oval 13"/>
          <p:cNvSpPr/>
          <p:nvPr/>
        </p:nvSpPr>
        <p:spPr>
          <a:xfrm>
            <a:off x="14475225" y="3489799"/>
            <a:ext cx="5114459" cy="5114455"/>
          </a:xfrm>
          <a:prstGeom prst="ellipse">
            <a:avLst/>
          </a:prstGeom>
          <a:solidFill>
            <a:schemeClr val="accent3">
              <a:lumMod val="75000"/>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200" b="1" dirty="0">
              <a:solidFill>
                <a:schemeClr val="tx1"/>
              </a:solidFill>
              <a:latin typeface="Source Sans Pro" panose="020B0503030403020204" pitchFamily="34" charset="0"/>
            </a:endParaRPr>
          </a:p>
        </p:txBody>
      </p:sp>
      <p:sp>
        <p:nvSpPr>
          <p:cNvPr id="17" name="Oval 16"/>
          <p:cNvSpPr/>
          <p:nvPr/>
        </p:nvSpPr>
        <p:spPr>
          <a:xfrm>
            <a:off x="16448441" y="6647464"/>
            <a:ext cx="5114459" cy="5114455"/>
          </a:xfrm>
          <a:prstGeom prst="ellipse">
            <a:avLst/>
          </a:prstGeom>
          <a:solidFill>
            <a:schemeClr val="accent4">
              <a:lumMod val="75000"/>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200" b="1" dirty="0">
              <a:solidFill>
                <a:schemeClr val="tx1"/>
              </a:solidFill>
              <a:latin typeface="Source Sans Pro" panose="020B0503030403020204" pitchFamily="34" charset="0"/>
            </a:endParaRPr>
          </a:p>
        </p:txBody>
      </p:sp>
      <p:sp>
        <p:nvSpPr>
          <p:cNvPr id="19" name="TextBox 18"/>
          <p:cNvSpPr txBox="1"/>
          <p:nvPr/>
        </p:nvSpPr>
        <p:spPr>
          <a:xfrm>
            <a:off x="16622939" y="5203908"/>
            <a:ext cx="889987" cy="1374992"/>
          </a:xfrm>
          <a:prstGeom prst="rect">
            <a:avLst/>
          </a:prstGeom>
          <a:noFill/>
        </p:spPr>
        <p:txBody>
          <a:bodyPr wrap="none" rtlCol="0">
            <a:spAutoFit/>
          </a:bodyPr>
          <a:lstStyle/>
          <a:p>
            <a:pPr algn="ctr">
              <a:lnSpc>
                <a:spcPts val="10000"/>
              </a:lnSpc>
            </a:pPr>
            <a:r>
              <a:rPr lang="en-US" sz="9600" b="1" dirty="0">
                <a:solidFill>
                  <a:schemeClr val="bg1"/>
                </a:solidFill>
                <a:latin typeface="Source Sans Pro" panose="020B0503030403020204" pitchFamily="34" charset="0"/>
                <a:ea typeface="Noto Sans Light" panose="020B0402040504020204" pitchFamily="34" charset="0"/>
                <a:cs typeface="Lato" panose="020F0502020204030203" pitchFamily="34" charset="0"/>
              </a:rPr>
              <a:t>A</a:t>
            </a:r>
          </a:p>
        </p:txBody>
      </p:sp>
      <p:sp>
        <p:nvSpPr>
          <p:cNvPr id="20" name="TextBox 19"/>
          <p:cNvSpPr txBox="1"/>
          <p:nvPr/>
        </p:nvSpPr>
        <p:spPr>
          <a:xfrm>
            <a:off x="18796992" y="8739344"/>
            <a:ext cx="930063" cy="1374992"/>
          </a:xfrm>
          <a:prstGeom prst="rect">
            <a:avLst/>
          </a:prstGeom>
          <a:noFill/>
        </p:spPr>
        <p:txBody>
          <a:bodyPr wrap="none" rtlCol="0">
            <a:spAutoFit/>
          </a:bodyPr>
          <a:lstStyle/>
          <a:p>
            <a:pPr algn="ctr">
              <a:lnSpc>
                <a:spcPts val="10000"/>
              </a:lnSpc>
            </a:pPr>
            <a:r>
              <a:rPr lang="en-US" sz="9600" b="1" dirty="0">
                <a:solidFill>
                  <a:schemeClr val="bg1"/>
                </a:solidFill>
                <a:latin typeface="Source Sans Pro" panose="020B0503030403020204" pitchFamily="34" charset="0"/>
                <a:ea typeface="Noto Sans Light" panose="020B0402040504020204" pitchFamily="34" charset="0"/>
                <a:cs typeface="Lato" panose="020F0502020204030203" pitchFamily="34" charset="0"/>
              </a:rPr>
              <a:t>B</a:t>
            </a:r>
          </a:p>
        </p:txBody>
      </p:sp>
      <p:sp>
        <p:nvSpPr>
          <p:cNvPr id="21" name="TextBox 20"/>
          <p:cNvSpPr txBox="1"/>
          <p:nvPr/>
        </p:nvSpPr>
        <p:spPr>
          <a:xfrm>
            <a:off x="14346970" y="8817361"/>
            <a:ext cx="901209" cy="1374992"/>
          </a:xfrm>
          <a:prstGeom prst="rect">
            <a:avLst/>
          </a:prstGeom>
          <a:noFill/>
        </p:spPr>
        <p:txBody>
          <a:bodyPr wrap="none" rtlCol="0">
            <a:spAutoFit/>
          </a:bodyPr>
          <a:lstStyle/>
          <a:p>
            <a:pPr algn="ctr">
              <a:lnSpc>
                <a:spcPts val="10000"/>
              </a:lnSpc>
            </a:pPr>
            <a:r>
              <a:rPr lang="en-US" sz="9600" b="1" dirty="0">
                <a:solidFill>
                  <a:schemeClr val="bg1"/>
                </a:solidFill>
                <a:latin typeface="Source Sans Pro" panose="020B0503030403020204" pitchFamily="34" charset="0"/>
                <a:ea typeface="Noto Sans Light" panose="020B0402040504020204" pitchFamily="34" charset="0"/>
                <a:cs typeface="Lato" panose="020F0502020204030203" pitchFamily="34" charset="0"/>
              </a:rPr>
              <a:t>C</a:t>
            </a:r>
          </a:p>
        </p:txBody>
      </p:sp>
      <p:sp>
        <p:nvSpPr>
          <p:cNvPr id="23" name="TextBox 22"/>
          <p:cNvSpPr txBox="1"/>
          <p:nvPr/>
        </p:nvSpPr>
        <p:spPr>
          <a:xfrm>
            <a:off x="3083319" y="9851627"/>
            <a:ext cx="4261103" cy="769441"/>
          </a:xfrm>
          <a:prstGeom prst="rect">
            <a:avLst/>
          </a:prstGeom>
          <a:noFill/>
        </p:spPr>
        <p:txBody>
          <a:bodyPr wrap="none" rtlCol="0" anchor="ctr" anchorCtr="0">
            <a:spAutoFit/>
          </a:bodyPr>
          <a:lstStyle/>
          <a:p>
            <a:r>
              <a:rPr lang="en-US" sz="4400" b="1" spc="300" dirty="0">
                <a:solidFill>
                  <a:schemeClr val="tx2"/>
                </a:solidFill>
                <a:latin typeface="Source Sans Pro" panose="020B0503030403020204" pitchFamily="34" charset="0"/>
                <a:ea typeface="Noto Sans Light" panose="020B0402040504020204" pitchFamily="34" charset="0"/>
                <a:cs typeface="Lato" panose="020F0502020204030203" pitchFamily="34" charset="0"/>
              </a:rPr>
              <a:t>MEET THE CEO</a:t>
            </a:r>
          </a:p>
        </p:txBody>
      </p:sp>
      <p:sp>
        <p:nvSpPr>
          <p:cNvPr id="25" name="Subtitle 2"/>
          <p:cNvSpPr txBox="1">
            <a:spLocks/>
          </p:cNvSpPr>
          <p:nvPr/>
        </p:nvSpPr>
        <p:spPr>
          <a:xfrm>
            <a:off x="2972773" y="10551008"/>
            <a:ext cx="7672762" cy="121091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Respect for the ingredients is essential. When cooks have respect for the food.</a:t>
            </a:r>
            <a:endParaRPr lang="en-US" sz="2800" dirty="0">
              <a:latin typeface="Source Sans Pro Light" panose="020B0403030403020204" pitchFamily="34" charset="0"/>
              <a:ea typeface="Noto Sans Light" panose="020B0402040504020204" pitchFamily="34" charset="0"/>
              <a:cs typeface="Lato Light" panose="020F0502020204030203" pitchFamily="34" charset="0"/>
            </a:endParaRPr>
          </a:p>
        </p:txBody>
      </p:sp>
      <p:sp>
        <p:nvSpPr>
          <p:cNvPr id="26" name="TextBox 25"/>
          <p:cNvSpPr txBox="1"/>
          <p:nvPr/>
        </p:nvSpPr>
        <p:spPr>
          <a:xfrm>
            <a:off x="3110615" y="3932119"/>
            <a:ext cx="3034805" cy="769441"/>
          </a:xfrm>
          <a:prstGeom prst="rect">
            <a:avLst/>
          </a:prstGeom>
          <a:noFill/>
        </p:spPr>
        <p:txBody>
          <a:bodyPr wrap="none" rtlCol="0" anchor="ctr" anchorCtr="0">
            <a:spAutoFit/>
          </a:bodyPr>
          <a:lstStyle/>
          <a:p>
            <a:r>
              <a:rPr lang="en-US" sz="4400" b="1" spc="300" dirty="0">
                <a:solidFill>
                  <a:schemeClr val="tx2"/>
                </a:solidFill>
                <a:latin typeface="Source Sans Pro" panose="020B0503030403020204" pitchFamily="34" charset="0"/>
                <a:ea typeface="Noto Sans Light" panose="020B0402040504020204" pitchFamily="34" charset="0"/>
                <a:cs typeface="Lato" panose="020F0502020204030203" pitchFamily="34" charset="0"/>
              </a:rPr>
              <a:t>ABOUT US</a:t>
            </a:r>
          </a:p>
        </p:txBody>
      </p:sp>
      <p:sp>
        <p:nvSpPr>
          <p:cNvPr id="27" name="Subtitle 2"/>
          <p:cNvSpPr txBox="1">
            <a:spLocks/>
          </p:cNvSpPr>
          <p:nvPr/>
        </p:nvSpPr>
        <p:spPr>
          <a:xfrm>
            <a:off x="2959125" y="4631500"/>
            <a:ext cx="7672762" cy="121091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Respect for the ingredients is essential. When cooks have respect for the food.</a:t>
            </a:r>
            <a:endParaRPr lang="en-US" sz="2800" dirty="0">
              <a:latin typeface="Source Sans Pro Light" panose="020B0403030403020204" pitchFamily="34" charset="0"/>
              <a:ea typeface="Noto Sans Light" panose="020B0402040504020204" pitchFamily="34" charset="0"/>
              <a:cs typeface="Lato Light" panose="020F0502020204030203" pitchFamily="34" charset="0"/>
            </a:endParaRPr>
          </a:p>
        </p:txBody>
      </p:sp>
      <p:sp>
        <p:nvSpPr>
          <p:cNvPr id="28" name="TextBox 27"/>
          <p:cNvSpPr txBox="1"/>
          <p:nvPr/>
        </p:nvSpPr>
        <p:spPr>
          <a:xfrm>
            <a:off x="3110615" y="6891873"/>
            <a:ext cx="5748690" cy="769441"/>
          </a:xfrm>
          <a:prstGeom prst="rect">
            <a:avLst/>
          </a:prstGeom>
          <a:noFill/>
        </p:spPr>
        <p:txBody>
          <a:bodyPr wrap="none" rtlCol="0" anchor="ctr" anchorCtr="0">
            <a:spAutoFit/>
          </a:bodyPr>
          <a:lstStyle/>
          <a:p>
            <a:r>
              <a:rPr lang="en-US" sz="4400" b="1" spc="300" dirty="0">
                <a:solidFill>
                  <a:schemeClr val="tx2"/>
                </a:solidFill>
                <a:latin typeface="Source Sans Pro" panose="020B0503030403020204" pitchFamily="34" charset="0"/>
                <a:ea typeface="Noto Sans Light" panose="020B0402040504020204" pitchFamily="34" charset="0"/>
                <a:cs typeface="Lato" panose="020F0502020204030203" pitchFamily="34" charset="0"/>
              </a:rPr>
              <a:t>WELCOME MESSAGE</a:t>
            </a:r>
          </a:p>
        </p:txBody>
      </p:sp>
      <p:sp>
        <p:nvSpPr>
          <p:cNvPr id="29" name="Subtitle 2"/>
          <p:cNvSpPr txBox="1">
            <a:spLocks/>
          </p:cNvSpPr>
          <p:nvPr/>
        </p:nvSpPr>
        <p:spPr>
          <a:xfrm>
            <a:off x="2972773" y="7591254"/>
            <a:ext cx="7672762" cy="121091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Respect for the ingredients is essential. When cooks have respect for the food.</a:t>
            </a:r>
            <a:endParaRPr lang="en-US" sz="2800" dirty="0">
              <a:latin typeface="Source Sans Pro Light" panose="020B0403030403020204" pitchFamily="34" charset="0"/>
              <a:ea typeface="Noto Sans Light" panose="020B0402040504020204" pitchFamily="34" charset="0"/>
              <a:cs typeface="Lato Light" panose="020F0502020204030203" pitchFamily="34" charset="0"/>
            </a:endParaRPr>
          </a:p>
        </p:txBody>
      </p:sp>
      <p:sp>
        <p:nvSpPr>
          <p:cNvPr id="30" name="TextBox 29"/>
          <p:cNvSpPr txBox="1"/>
          <p:nvPr/>
        </p:nvSpPr>
        <p:spPr>
          <a:xfrm>
            <a:off x="1630298" y="7023496"/>
            <a:ext cx="930063" cy="1569660"/>
          </a:xfrm>
          <a:prstGeom prst="rect">
            <a:avLst/>
          </a:prstGeom>
          <a:noFill/>
        </p:spPr>
        <p:txBody>
          <a:bodyPr wrap="none" tIns="45720" rtlCol="0" anchor="ctr">
            <a:spAutoFit/>
          </a:bodyPr>
          <a:lstStyle/>
          <a:p>
            <a:pPr algn="ctr"/>
            <a:r>
              <a:rPr lang="en-US" sz="9600" b="1" dirty="0">
                <a:solidFill>
                  <a:schemeClr val="accent4"/>
                </a:solidFill>
                <a:latin typeface="Source Sans Pro" panose="020B0503030403020204" pitchFamily="34" charset="0"/>
                <a:ea typeface="Noto Sans Light" panose="020B0402040504020204" pitchFamily="34" charset="0"/>
                <a:cs typeface="Lato" panose="020F0502020204030203" pitchFamily="34" charset="0"/>
              </a:rPr>
              <a:t>B</a:t>
            </a:r>
          </a:p>
        </p:txBody>
      </p:sp>
      <p:sp>
        <p:nvSpPr>
          <p:cNvPr id="32" name="TextBox 31"/>
          <p:cNvSpPr txBox="1"/>
          <p:nvPr/>
        </p:nvSpPr>
        <p:spPr>
          <a:xfrm>
            <a:off x="1644726" y="9912706"/>
            <a:ext cx="901209" cy="1569660"/>
          </a:xfrm>
          <a:prstGeom prst="rect">
            <a:avLst/>
          </a:prstGeom>
          <a:noFill/>
        </p:spPr>
        <p:txBody>
          <a:bodyPr wrap="none" tIns="45720" rtlCol="0" anchor="ctr">
            <a:spAutoFit/>
          </a:bodyPr>
          <a:lstStyle/>
          <a:p>
            <a:pPr algn="ctr"/>
            <a:r>
              <a:rPr lang="en-US" sz="9600" b="1" dirty="0">
                <a:solidFill>
                  <a:schemeClr val="accent5"/>
                </a:solidFill>
                <a:latin typeface="Source Sans Pro" panose="020B0503030403020204" pitchFamily="34" charset="0"/>
                <a:ea typeface="Noto Sans Light" panose="020B0402040504020204" pitchFamily="34" charset="0"/>
                <a:cs typeface="Lato" panose="020F0502020204030203" pitchFamily="34" charset="0"/>
              </a:rPr>
              <a:t>C</a:t>
            </a:r>
          </a:p>
        </p:txBody>
      </p:sp>
      <p:sp>
        <p:nvSpPr>
          <p:cNvPr id="33" name="TextBox 32"/>
          <p:cNvSpPr txBox="1"/>
          <p:nvPr/>
        </p:nvSpPr>
        <p:spPr>
          <a:xfrm>
            <a:off x="1650339" y="4040820"/>
            <a:ext cx="889987" cy="1569660"/>
          </a:xfrm>
          <a:prstGeom prst="rect">
            <a:avLst/>
          </a:prstGeom>
          <a:noFill/>
        </p:spPr>
        <p:txBody>
          <a:bodyPr wrap="none" tIns="45720" rtlCol="0" anchor="ctr">
            <a:spAutoFit/>
          </a:bodyPr>
          <a:lstStyle/>
          <a:p>
            <a:pPr algn="ctr"/>
            <a:r>
              <a:rPr lang="en-US" sz="9600" b="1" dirty="0">
                <a:solidFill>
                  <a:schemeClr val="accent3"/>
                </a:solidFill>
                <a:latin typeface="Source Sans Pro" panose="020B0503030403020204" pitchFamily="34" charset="0"/>
                <a:ea typeface="Noto Sans Light" panose="020B0402040504020204" pitchFamily="34" charset="0"/>
                <a:cs typeface="Lato" panose="020F0502020204030203" pitchFamily="34" charset="0"/>
              </a:rPr>
              <a:t>A</a:t>
            </a:r>
          </a:p>
        </p:txBody>
      </p:sp>
      <p:sp>
        <p:nvSpPr>
          <p:cNvPr id="35" name="Text Placeholder 6">
            <a:extLst>
              <a:ext uri="{FF2B5EF4-FFF2-40B4-BE49-F238E27FC236}">
                <a16:creationId xmlns:a16="http://schemas.microsoft.com/office/drawing/2014/main" id="{ACC3F25C-F957-6841-ACEB-2090165F2351}"/>
              </a:ext>
            </a:extLst>
          </p:cNvPr>
          <p:cNvSpPr txBox="1">
            <a:spLocks/>
          </p:cNvSpPr>
          <p:nvPr/>
        </p:nvSpPr>
        <p:spPr>
          <a:xfrm>
            <a:off x="1433141" y="709382"/>
            <a:ext cx="5362365" cy="1200329"/>
          </a:xfrm>
          <a:prstGeom prst="rect">
            <a:avLst/>
          </a:prstGeom>
        </p:spPr>
        <p:txBody>
          <a:bodyPr wrap="none" anchor="t">
            <a:spAutoFit/>
          </a:bodyPr>
          <a:lstStyle>
            <a:lvl1pPr marL="0" marR="0" indent="0" algn="l" defTabSz="1828434" rtl="0" eaLnBrk="1" fontAlgn="auto" latinLnBrk="0" hangingPunct="1">
              <a:lnSpc>
                <a:spcPct val="100000"/>
              </a:lnSpc>
              <a:spcBef>
                <a:spcPts val="0"/>
              </a:spcBef>
              <a:spcAft>
                <a:spcPts val="0"/>
              </a:spcAft>
              <a:buClrTx/>
              <a:buSzTx/>
              <a:buFontTx/>
              <a:buNone/>
              <a:tabLst/>
              <a:defRPr lang="en-US" sz="48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b="1" i="0" kern="1200" dirty="0">
                <a:solidFill>
                  <a:schemeClr val="tx2"/>
                </a:solidFill>
                <a:effectLst/>
                <a:latin typeface="Roboto Slab" pitchFamily="2" charset="0"/>
                <a:ea typeface="Noto Sans Light" panose="020B0402040504020204" pitchFamily="34" charset="0"/>
                <a:cs typeface="Lato" panose="020F0502020204030203" pitchFamily="34"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r>
              <a:rPr lang="en-US" sz="7200" spc="300" dirty="0">
                <a:latin typeface="Source Sans Pro" panose="020B0503030403020204" pitchFamily="34" charset="0"/>
                <a:ea typeface="Source Sans Pro" panose="020B0503030403020204" pitchFamily="34" charset="0"/>
                <a:cs typeface="Noto Sans SemiBold" panose="020B0502040504020204" pitchFamily="34" charset="0"/>
              </a:rPr>
              <a:t>VENN SLIDE</a:t>
            </a:r>
          </a:p>
        </p:txBody>
      </p:sp>
      <p:sp>
        <p:nvSpPr>
          <p:cNvPr id="37" name="TextBox 36">
            <a:extLst>
              <a:ext uri="{FF2B5EF4-FFF2-40B4-BE49-F238E27FC236}">
                <a16:creationId xmlns:a16="http://schemas.microsoft.com/office/drawing/2014/main" id="{5956ABAA-FAF4-1047-B7BD-7649FE530CFA}"/>
              </a:ext>
            </a:extLst>
          </p:cNvPr>
          <p:cNvSpPr txBox="1"/>
          <p:nvPr/>
        </p:nvSpPr>
        <p:spPr>
          <a:xfrm>
            <a:off x="1485024" y="1745261"/>
            <a:ext cx="5216493" cy="584775"/>
          </a:xfrm>
          <a:prstGeom prst="rect">
            <a:avLst/>
          </a:prstGeom>
          <a:noFill/>
        </p:spPr>
        <p:txBody>
          <a:bodyPr wrap="none" rtlCol="0" anchor="ctr" anchorCtr="0">
            <a:spAutoFit/>
          </a:bodyPr>
          <a:lstStyle/>
          <a:p>
            <a:r>
              <a:rPr lang="en-US" sz="3200" spc="600" dirty="0">
                <a:latin typeface="Source Sans Pro Light" panose="020B0403030403020204" pitchFamily="34" charset="0"/>
                <a:ea typeface="Source Sans Pro Light" panose="020B0403030403020204" pitchFamily="34" charset="0"/>
                <a:cs typeface="Lato Light" panose="020F0502020204030203" pitchFamily="34" charset="0"/>
              </a:rPr>
              <a:t>YOUR SUBTITLE HERE</a:t>
            </a:r>
          </a:p>
        </p:txBody>
      </p:sp>
      <p:sp>
        <p:nvSpPr>
          <p:cNvPr id="38" name="Freeform 37">
            <a:extLst>
              <a:ext uri="{FF2B5EF4-FFF2-40B4-BE49-F238E27FC236}">
                <a16:creationId xmlns:a16="http://schemas.microsoft.com/office/drawing/2014/main" id="{63DD3FD8-BC40-7F49-993A-3A7DBEFBC477}"/>
              </a:ext>
            </a:extLst>
          </p:cNvPr>
          <p:cNvSpPr/>
          <p:nvPr/>
        </p:nvSpPr>
        <p:spPr>
          <a:xfrm flipH="1">
            <a:off x="847217" y="413155"/>
            <a:ext cx="1591056" cy="1410161"/>
          </a:xfrm>
          <a:custGeom>
            <a:avLst/>
            <a:gdLst>
              <a:gd name="connsiteX0" fmla="*/ 0 w 2974008"/>
              <a:gd name="connsiteY0" fmla="*/ 0 h 2633472"/>
              <a:gd name="connsiteX1" fmla="*/ 2974008 w 2974008"/>
              <a:gd name="connsiteY1" fmla="*/ 0 h 2633472"/>
              <a:gd name="connsiteX2" fmla="*/ 2974008 w 2974008"/>
              <a:gd name="connsiteY2" fmla="*/ 2633472 h 2633472"/>
              <a:gd name="connsiteX3" fmla="*/ 2642516 w 2974008"/>
              <a:gd name="connsiteY3" fmla="*/ 2633472 h 2633472"/>
              <a:gd name="connsiteX4" fmla="*/ 2642516 w 2974008"/>
              <a:gd name="connsiteY4" fmla="*/ 331492 h 2633472"/>
              <a:gd name="connsiteX5" fmla="*/ 0 w 2974008"/>
              <a:gd name="connsiteY5" fmla="*/ 331492 h 263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74008" h="2633472">
                <a:moveTo>
                  <a:pt x="0" y="0"/>
                </a:moveTo>
                <a:lnTo>
                  <a:pt x="2974008" y="0"/>
                </a:lnTo>
                <a:lnTo>
                  <a:pt x="2974008" y="2633472"/>
                </a:lnTo>
                <a:lnTo>
                  <a:pt x="2642516" y="2633472"/>
                </a:lnTo>
                <a:lnTo>
                  <a:pt x="2642516" y="331492"/>
                </a:lnTo>
                <a:lnTo>
                  <a:pt x="0" y="33149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Source Sans Pro" panose="020B0503030403020204" pitchFamily="34" charset="0"/>
            </a:endParaRPr>
          </a:p>
        </p:txBody>
      </p:sp>
      <p:sp>
        <p:nvSpPr>
          <p:cNvPr id="39" name="Rectangle 38">
            <a:extLst>
              <a:ext uri="{FF2B5EF4-FFF2-40B4-BE49-F238E27FC236}">
                <a16:creationId xmlns:a16="http://schemas.microsoft.com/office/drawing/2014/main" id="{18DAB81C-B6A8-6946-A61C-8F3ED4286A6D}"/>
              </a:ext>
            </a:extLst>
          </p:cNvPr>
          <p:cNvSpPr/>
          <p:nvPr/>
        </p:nvSpPr>
        <p:spPr>
          <a:xfrm>
            <a:off x="23408640" y="4705666"/>
            <a:ext cx="969010" cy="43046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Source Sans Pro" panose="020B0503030403020204" pitchFamily="34" charset="0"/>
            </a:endParaRPr>
          </a:p>
        </p:txBody>
      </p:sp>
    </p:spTree>
    <p:extLst>
      <p:ext uri="{BB962C8B-B14F-4D97-AF65-F5344CB8AC3E}">
        <p14:creationId xmlns:p14="http://schemas.microsoft.com/office/powerpoint/2010/main" val="2438809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573094D-2632-FA4F-9A56-806F841BC471}"/>
              </a:ext>
            </a:extLst>
          </p:cNvPr>
          <p:cNvSpPr/>
          <p:nvPr/>
        </p:nvSpPr>
        <p:spPr>
          <a:xfrm>
            <a:off x="1838729" y="4669642"/>
            <a:ext cx="5983832" cy="56789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42" name="TextBox 41"/>
          <p:cNvSpPr txBox="1"/>
          <p:nvPr/>
        </p:nvSpPr>
        <p:spPr>
          <a:xfrm>
            <a:off x="2542056" y="8555706"/>
            <a:ext cx="3584636" cy="769441"/>
          </a:xfrm>
          <a:prstGeom prst="rect">
            <a:avLst/>
          </a:prstGeom>
          <a:noFill/>
        </p:spPr>
        <p:txBody>
          <a:bodyPr wrap="none" rtlCol="0" anchor="ctr" anchorCtr="0">
            <a:spAutoFit/>
          </a:bodyPr>
          <a:lstStyle/>
          <a:p>
            <a:r>
              <a:rPr lang="en-US" sz="4400" b="1" spc="300" dirty="0">
                <a:solidFill>
                  <a:schemeClr val="bg1"/>
                </a:solidFill>
                <a:latin typeface="Source Sans Pro" panose="020B0503030403020204" pitchFamily="34" charset="0"/>
                <a:ea typeface="Noto Sans Light" panose="020B0402040504020204" pitchFamily="34" charset="0"/>
                <a:cs typeface="Lato" panose="020F0502020204030203" pitchFamily="34" charset="0"/>
              </a:rPr>
              <a:t>JANE SMITH</a:t>
            </a:r>
          </a:p>
        </p:txBody>
      </p:sp>
      <p:sp>
        <p:nvSpPr>
          <p:cNvPr id="44" name="Subtitle 2"/>
          <p:cNvSpPr txBox="1">
            <a:spLocks/>
          </p:cNvSpPr>
          <p:nvPr/>
        </p:nvSpPr>
        <p:spPr>
          <a:xfrm>
            <a:off x="2447630" y="9268493"/>
            <a:ext cx="2951134" cy="650501"/>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800" spc="300" dirty="0">
                <a:solidFill>
                  <a:schemeClr val="bg1"/>
                </a:solidFill>
                <a:latin typeface="Source Sans Pro Light" panose="020B0403030403020204" pitchFamily="34" charset="0"/>
                <a:ea typeface="Noto Sans Light" panose="020B0402040504020204" pitchFamily="34" charset="0"/>
                <a:cs typeface="Lato Light" panose="020F0502020204030203" pitchFamily="34" charset="0"/>
              </a:rPr>
              <a:t>URBANSPOON</a:t>
            </a:r>
          </a:p>
        </p:txBody>
      </p:sp>
      <p:sp>
        <p:nvSpPr>
          <p:cNvPr id="38" name="TextBox 37"/>
          <p:cNvSpPr txBox="1"/>
          <p:nvPr/>
        </p:nvSpPr>
        <p:spPr>
          <a:xfrm>
            <a:off x="2519819" y="6144519"/>
            <a:ext cx="4364281" cy="1596591"/>
          </a:xfrm>
          <a:prstGeom prst="rect">
            <a:avLst/>
          </a:prstGeom>
          <a:noFill/>
        </p:spPr>
        <p:txBody>
          <a:bodyPr wrap="square" rtlCol="0">
            <a:spAutoFit/>
          </a:bodyPr>
          <a:lstStyle/>
          <a:p>
            <a:pPr>
              <a:lnSpc>
                <a:spcPts val="4000"/>
              </a:lnSpc>
              <a:spcBef>
                <a:spcPts val="1100"/>
              </a:spcBef>
            </a:pPr>
            <a:r>
              <a:rPr lang="en-US" sz="2800" dirty="0">
                <a:solidFill>
                  <a:schemeClr val="bg1"/>
                </a:solidFill>
                <a:latin typeface="Source Sans Pro Light" panose="020B0403030403020204" pitchFamily="34" charset="0"/>
                <a:ea typeface="Noto Sans Light" panose="020B0402040504020204" pitchFamily="34" charset="0"/>
                <a:cs typeface="Lato Light" panose="020F0502020204030203" pitchFamily="34" charset="0"/>
              </a:rPr>
              <a:t>“Food preparers must read a recipe in order to know what ingredients are needed.”</a:t>
            </a:r>
          </a:p>
        </p:txBody>
      </p:sp>
      <p:sp>
        <p:nvSpPr>
          <p:cNvPr id="23" name="Text Placeholder 6">
            <a:extLst>
              <a:ext uri="{FF2B5EF4-FFF2-40B4-BE49-F238E27FC236}">
                <a16:creationId xmlns:a16="http://schemas.microsoft.com/office/drawing/2014/main" id="{A15EF781-558C-2A44-9047-A652BB60A305}"/>
              </a:ext>
            </a:extLst>
          </p:cNvPr>
          <p:cNvSpPr txBox="1">
            <a:spLocks/>
          </p:cNvSpPr>
          <p:nvPr/>
        </p:nvSpPr>
        <p:spPr>
          <a:xfrm>
            <a:off x="1433141" y="709382"/>
            <a:ext cx="4086375" cy="1200329"/>
          </a:xfrm>
          <a:prstGeom prst="rect">
            <a:avLst/>
          </a:prstGeom>
        </p:spPr>
        <p:txBody>
          <a:bodyPr wrap="none" anchor="t">
            <a:spAutoFit/>
          </a:bodyPr>
          <a:lstStyle>
            <a:lvl1pPr marL="0" marR="0" indent="0" algn="l" defTabSz="1828434" rtl="0" eaLnBrk="1" fontAlgn="auto" latinLnBrk="0" hangingPunct="1">
              <a:lnSpc>
                <a:spcPct val="100000"/>
              </a:lnSpc>
              <a:spcBef>
                <a:spcPts val="0"/>
              </a:spcBef>
              <a:spcAft>
                <a:spcPts val="0"/>
              </a:spcAft>
              <a:buClrTx/>
              <a:buSzTx/>
              <a:buFontTx/>
              <a:buNone/>
              <a:tabLst/>
              <a:defRPr lang="en-US" sz="48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b="1" i="0" kern="1200" dirty="0">
                <a:solidFill>
                  <a:schemeClr val="tx2"/>
                </a:solidFill>
                <a:effectLst/>
                <a:latin typeface="Roboto Slab" pitchFamily="2" charset="0"/>
                <a:ea typeface="Noto Sans Light" panose="020B0402040504020204" pitchFamily="34" charset="0"/>
                <a:cs typeface="Lato" panose="020F0502020204030203" pitchFamily="34"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r>
              <a:rPr lang="en-US" sz="7200" spc="300" dirty="0">
                <a:latin typeface="Source Sans Pro" panose="020B0503030403020204" pitchFamily="34" charset="0"/>
                <a:ea typeface="Source Sans Pro" panose="020B0503030403020204" pitchFamily="34" charset="0"/>
                <a:cs typeface="Noto Sans SemiBold" panose="020B0502040504020204" pitchFamily="34" charset="0"/>
              </a:rPr>
              <a:t>REVIEWS</a:t>
            </a:r>
          </a:p>
        </p:txBody>
      </p:sp>
      <p:sp>
        <p:nvSpPr>
          <p:cNvPr id="24" name="TextBox 23">
            <a:extLst>
              <a:ext uri="{FF2B5EF4-FFF2-40B4-BE49-F238E27FC236}">
                <a16:creationId xmlns:a16="http://schemas.microsoft.com/office/drawing/2014/main" id="{B83F6A8C-9416-C248-A5AB-F42D3D19B8D8}"/>
              </a:ext>
            </a:extLst>
          </p:cNvPr>
          <p:cNvSpPr txBox="1"/>
          <p:nvPr/>
        </p:nvSpPr>
        <p:spPr>
          <a:xfrm>
            <a:off x="1485024" y="1745261"/>
            <a:ext cx="5216493" cy="584775"/>
          </a:xfrm>
          <a:prstGeom prst="rect">
            <a:avLst/>
          </a:prstGeom>
          <a:noFill/>
        </p:spPr>
        <p:txBody>
          <a:bodyPr wrap="none" rtlCol="0" anchor="ctr" anchorCtr="0">
            <a:spAutoFit/>
          </a:bodyPr>
          <a:lstStyle/>
          <a:p>
            <a:r>
              <a:rPr lang="en-US" sz="3200" spc="600" dirty="0">
                <a:latin typeface="Source Sans Pro Light" panose="020B0403030403020204" pitchFamily="34" charset="0"/>
                <a:ea typeface="Source Sans Pro Light" panose="020B0403030403020204" pitchFamily="34" charset="0"/>
                <a:cs typeface="Lato Light" panose="020F0502020204030203" pitchFamily="34" charset="0"/>
              </a:rPr>
              <a:t>YOUR SUBTITLE HERE</a:t>
            </a:r>
          </a:p>
        </p:txBody>
      </p:sp>
      <p:sp>
        <p:nvSpPr>
          <p:cNvPr id="25" name="Freeform 24">
            <a:extLst>
              <a:ext uri="{FF2B5EF4-FFF2-40B4-BE49-F238E27FC236}">
                <a16:creationId xmlns:a16="http://schemas.microsoft.com/office/drawing/2014/main" id="{7B6C4792-E9ED-7247-AB91-3B096268CD70}"/>
              </a:ext>
            </a:extLst>
          </p:cNvPr>
          <p:cNvSpPr/>
          <p:nvPr/>
        </p:nvSpPr>
        <p:spPr>
          <a:xfrm flipH="1">
            <a:off x="847217" y="413155"/>
            <a:ext cx="1591056" cy="1410161"/>
          </a:xfrm>
          <a:custGeom>
            <a:avLst/>
            <a:gdLst>
              <a:gd name="connsiteX0" fmla="*/ 0 w 2974008"/>
              <a:gd name="connsiteY0" fmla="*/ 0 h 2633472"/>
              <a:gd name="connsiteX1" fmla="*/ 2974008 w 2974008"/>
              <a:gd name="connsiteY1" fmla="*/ 0 h 2633472"/>
              <a:gd name="connsiteX2" fmla="*/ 2974008 w 2974008"/>
              <a:gd name="connsiteY2" fmla="*/ 2633472 h 2633472"/>
              <a:gd name="connsiteX3" fmla="*/ 2642516 w 2974008"/>
              <a:gd name="connsiteY3" fmla="*/ 2633472 h 2633472"/>
              <a:gd name="connsiteX4" fmla="*/ 2642516 w 2974008"/>
              <a:gd name="connsiteY4" fmla="*/ 331492 h 2633472"/>
              <a:gd name="connsiteX5" fmla="*/ 0 w 2974008"/>
              <a:gd name="connsiteY5" fmla="*/ 331492 h 263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74008" h="2633472">
                <a:moveTo>
                  <a:pt x="0" y="0"/>
                </a:moveTo>
                <a:lnTo>
                  <a:pt x="2974008" y="0"/>
                </a:lnTo>
                <a:lnTo>
                  <a:pt x="2974008" y="2633472"/>
                </a:lnTo>
                <a:lnTo>
                  <a:pt x="2642516" y="2633472"/>
                </a:lnTo>
                <a:lnTo>
                  <a:pt x="2642516" y="331492"/>
                </a:lnTo>
                <a:lnTo>
                  <a:pt x="0" y="33149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Source Sans Pro" panose="020B0503030403020204" pitchFamily="34" charset="0"/>
            </a:endParaRPr>
          </a:p>
        </p:txBody>
      </p:sp>
      <p:sp>
        <p:nvSpPr>
          <p:cNvPr id="8" name="5-Point Star 7">
            <a:extLst>
              <a:ext uri="{FF2B5EF4-FFF2-40B4-BE49-F238E27FC236}">
                <a16:creationId xmlns:a16="http://schemas.microsoft.com/office/drawing/2014/main" id="{10F5B7BF-C131-3241-996C-64FAEEEBA589}"/>
              </a:ext>
            </a:extLst>
          </p:cNvPr>
          <p:cNvSpPr>
            <a:spLocks noChangeAspect="1"/>
          </p:cNvSpPr>
          <p:nvPr/>
        </p:nvSpPr>
        <p:spPr>
          <a:xfrm>
            <a:off x="2616374" y="5338575"/>
            <a:ext cx="457200" cy="457200"/>
          </a:xfrm>
          <a:prstGeom prst="star5">
            <a:avLst/>
          </a:prstGeom>
          <a:solidFill>
            <a:srgbClr val="FFE8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Source Sans Pro Light" panose="020B0403030403020204" pitchFamily="34" charset="0"/>
            </a:endParaRPr>
          </a:p>
        </p:txBody>
      </p:sp>
      <p:sp>
        <p:nvSpPr>
          <p:cNvPr id="33" name="5-Point Star 32">
            <a:extLst>
              <a:ext uri="{FF2B5EF4-FFF2-40B4-BE49-F238E27FC236}">
                <a16:creationId xmlns:a16="http://schemas.microsoft.com/office/drawing/2014/main" id="{4479C1A2-168E-5441-A905-028657CA697C}"/>
              </a:ext>
            </a:extLst>
          </p:cNvPr>
          <p:cNvSpPr>
            <a:spLocks noChangeAspect="1"/>
          </p:cNvSpPr>
          <p:nvPr/>
        </p:nvSpPr>
        <p:spPr>
          <a:xfrm>
            <a:off x="3171846" y="5338575"/>
            <a:ext cx="457200" cy="457200"/>
          </a:xfrm>
          <a:prstGeom prst="star5">
            <a:avLst/>
          </a:prstGeom>
          <a:solidFill>
            <a:srgbClr val="FFE8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Source Sans Pro Light" panose="020B0403030403020204" pitchFamily="34" charset="0"/>
            </a:endParaRPr>
          </a:p>
        </p:txBody>
      </p:sp>
      <p:sp>
        <p:nvSpPr>
          <p:cNvPr id="34" name="5-Point Star 33">
            <a:extLst>
              <a:ext uri="{FF2B5EF4-FFF2-40B4-BE49-F238E27FC236}">
                <a16:creationId xmlns:a16="http://schemas.microsoft.com/office/drawing/2014/main" id="{10E829BB-EC60-9A40-B4DF-2996D953732E}"/>
              </a:ext>
            </a:extLst>
          </p:cNvPr>
          <p:cNvSpPr>
            <a:spLocks noChangeAspect="1"/>
          </p:cNvSpPr>
          <p:nvPr/>
        </p:nvSpPr>
        <p:spPr>
          <a:xfrm>
            <a:off x="3727318" y="5338575"/>
            <a:ext cx="457200" cy="457200"/>
          </a:xfrm>
          <a:prstGeom prst="star5">
            <a:avLst/>
          </a:prstGeom>
          <a:solidFill>
            <a:srgbClr val="FFE8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Source Sans Pro Light" panose="020B0403030403020204" pitchFamily="34" charset="0"/>
            </a:endParaRPr>
          </a:p>
        </p:txBody>
      </p:sp>
      <p:sp>
        <p:nvSpPr>
          <p:cNvPr id="35" name="5-Point Star 34">
            <a:extLst>
              <a:ext uri="{FF2B5EF4-FFF2-40B4-BE49-F238E27FC236}">
                <a16:creationId xmlns:a16="http://schemas.microsoft.com/office/drawing/2014/main" id="{CA8C26E7-4D9D-DD4C-959C-FC18C8609B42}"/>
              </a:ext>
            </a:extLst>
          </p:cNvPr>
          <p:cNvSpPr>
            <a:spLocks noChangeAspect="1"/>
          </p:cNvSpPr>
          <p:nvPr/>
        </p:nvSpPr>
        <p:spPr>
          <a:xfrm>
            <a:off x="4287637" y="5338575"/>
            <a:ext cx="457200" cy="457200"/>
          </a:xfrm>
          <a:prstGeom prst="star5">
            <a:avLst/>
          </a:prstGeom>
          <a:solidFill>
            <a:srgbClr val="FFE8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Source Sans Pro Light" panose="020B0403030403020204" pitchFamily="34" charset="0"/>
            </a:endParaRPr>
          </a:p>
        </p:txBody>
      </p:sp>
      <p:sp>
        <p:nvSpPr>
          <p:cNvPr id="36" name="5-Point Star 35">
            <a:extLst>
              <a:ext uri="{FF2B5EF4-FFF2-40B4-BE49-F238E27FC236}">
                <a16:creationId xmlns:a16="http://schemas.microsoft.com/office/drawing/2014/main" id="{F21F5EF9-33FB-FB48-BB15-E4AA36E983EC}"/>
              </a:ext>
            </a:extLst>
          </p:cNvPr>
          <p:cNvSpPr>
            <a:spLocks noChangeAspect="1"/>
          </p:cNvSpPr>
          <p:nvPr/>
        </p:nvSpPr>
        <p:spPr>
          <a:xfrm>
            <a:off x="4847956" y="5338575"/>
            <a:ext cx="457200" cy="457200"/>
          </a:xfrm>
          <a:prstGeom prst="star5">
            <a:avLst/>
          </a:prstGeom>
          <a:solidFill>
            <a:srgbClr val="FFE8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Source Sans Pro Light" panose="020B0403030403020204" pitchFamily="34" charset="0"/>
            </a:endParaRPr>
          </a:p>
        </p:txBody>
      </p:sp>
      <p:sp>
        <p:nvSpPr>
          <p:cNvPr id="39" name="Rectangle 38">
            <a:extLst>
              <a:ext uri="{FF2B5EF4-FFF2-40B4-BE49-F238E27FC236}">
                <a16:creationId xmlns:a16="http://schemas.microsoft.com/office/drawing/2014/main" id="{68EC5E48-C706-FB48-B385-970E9005BB56}"/>
              </a:ext>
            </a:extLst>
          </p:cNvPr>
          <p:cNvSpPr/>
          <p:nvPr/>
        </p:nvSpPr>
        <p:spPr>
          <a:xfrm>
            <a:off x="9196909" y="4669642"/>
            <a:ext cx="5983832" cy="56789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40" name="TextBox 39">
            <a:extLst>
              <a:ext uri="{FF2B5EF4-FFF2-40B4-BE49-F238E27FC236}">
                <a16:creationId xmlns:a16="http://schemas.microsoft.com/office/drawing/2014/main" id="{15D19629-B83C-5D4D-BC55-4594F447D695}"/>
              </a:ext>
            </a:extLst>
          </p:cNvPr>
          <p:cNvSpPr txBox="1"/>
          <p:nvPr/>
        </p:nvSpPr>
        <p:spPr>
          <a:xfrm>
            <a:off x="9900236" y="8555706"/>
            <a:ext cx="4604146" cy="769441"/>
          </a:xfrm>
          <a:prstGeom prst="rect">
            <a:avLst/>
          </a:prstGeom>
          <a:noFill/>
        </p:spPr>
        <p:txBody>
          <a:bodyPr wrap="none" rtlCol="0" anchor="ctr" anchorCtr="0">
            <a:spAutoFit/>
          </a:bodyPr>
          <a:lstStyle/>
          <a:p>
            <a:r>
              <a:rPr lang="en-US" sz="4400" b="1" spc="300" dirty="0">
                <a:solidFill>
                  <a:schemeClr val="bg1"/>
                </a:solidFill>
                <a:latin typeface="Source Sans Pro" panose="020B0503030403020204" pitchFamily="34" charset="0"/>
                <a:ea typeface="Noto Sans Light" panose="020B0402040504020204" pitchFamily="34" charset="0"/>
                <a:cs typeface="Lato" panose="020F0502020204030203" pitchFamily="34" charset="0"/>
              </a:rPr>
              <a:t>WILLIAM JONES</a:t>
            </a:r>
          </a:p>
        </p:txBody>
      </p:sp>
      <p:sp>
        <p:nvSpPr>
          <p:cNvPr id="41" name="Subtitle 2">
            <a:extLst>
              <a:ext uri="{FF2B5EF4-FFF2-40B4-BE49-F238E27FC236}">
                <a16:creationId xmlns:a16="http://schemas.microsoft.com/office/drawing/2014/main" id="{6E153F43-006E-4243-886B-1AB40FDC87DD}"/>
              </a:ext>
            </a:extLst>
          </p:cNvPr>
          <p:cNvSpPr txBox="1">
            <a:spLocks/>
          </p:cNvSpPr>
          <p:nvPr/>
        </p:nvSpPr>
        <p:spPr>
          <a:xfrm>
            <a:off x="9805810" y="9268493"/>
            <a:ext cx="1609420" cy="650501"/>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800" spc="300" dirty="0">
                <a:solidFill>
                  <a:schemeClr val="bg1"/>
                </a:solidFill>
                <a:latin typeface="Source Sans Pro Light" panose="020B0403030403020204" pitchFamily="34" charset="0"/>
                <a:ea typeface="Noto Sans Light" panose="020B0402040504020204" pitchFamily="34" charset="0"/>
                <a:cs typeface="Lato Light" panose="020F0502020204030203" pitchFamily="34" charset="0"/>
              </a:rPr>
              <a:t>ZAGAT</a:t>
            </a:r>
          </a:p>
        </p:txBody>
      </p:sp>
      <p:sp>
        <p:nvSpPr>
          <p:cNvPr id="43" name="TextBox 42">
            <a:extLst>
              <a:ext uri="{FF2B5EF4-FFF2-40B4-BE49-F238E27FC236}">
                <a16:creationId xmlns:a16="http://schemas.microsoft.com/office/drawing/2014/main" id="{1DB27111-73B7-E24C-A7DC-F2AB818C7F0A}"/>
              </a:ext>
            </a:extLst>
          </p:cNvPr>
          <p:cNvSpPr txBox="1"/>
          <p:nvPr/>
        </p:nvSpPr>
        <p:spPr>
          <a:xfrm>
            <a:off x="9877999" y="6144519"/>
            <a:ext cx="4364281" cy="1596591"/>
          </a:xfrm>
          <a:prstGeom prst="rect">
            <a:avLst/>
          </a:prstGeom>
          <a:noFill/>
        </p:spPr>
        <p:txBody>
          <a:bodyPr wrap="square" rtlCol="0">
            <a:spAutoFit/>
          </a:bodyPr>
          <a:lstStyle/>
          <a:p>
            <a:pPr>
              <a:lnSpc>
                <a:spcPts val="4000"/>
              </a:lnSpc>
              <a:spcBef>
                <a:spcPts val="1100"/>
              </a:spcBef>
            </a:pPr>
            <a:r>
              <a:rPr lang="en-US" sz="2800" dirty="0">
                <a:solidFill>
                  <a:schemeClr val="bg1"/>
                </a:solidFill>
                <a:latin typeface="Source Sans Pro Light" panose="020B0403030403020204" pitchFamily="34" charset="0"/>
                <a:ea typeface="Noto Sans Light" panose="020B0402040504020204" pitchFamily="34" charset="0"/>
                <a:cs typeface="Lato Light" panose="020F0502020204030203" pitchFamily="34" charset="0"/>
              </a:rPr>
              <a:t>“Food preparers must read a recipe in order to know what ingredients are needed.”</a:t>
            </a:r>
          </a:p>
        </p:txBody>
      </p:sp>
      <p:sp>
        <p:nvSpPr>
          <p:cNvPr id="45" name="5-Point Star 44">
            <a:extLst>
              <a:ext uri="{FF2B5EF4-FFF2-40B4-BE49-F238E27FC236}">
                <a16:creationId xmlns:a16="http://schemas.microsoft.com/office/drawing/2014/main" id="{01AA2AEB-EE5F-2C4A-93B2-8340258167EF}"/>
              </a:ext>
            </a:extLst>
          </p:cNvPr>
          <p:cNvSpPr>
            <a:spLocks noChangeAspect="1"/>
          </p:cNvSpPr>
          <p:nvPr/>
        </p:nvSpPr>
        <p:spPr>
          <a:xfrm>
            <a:off x="9974554" y="5338575"/>
            <a:ext cx="457200" cy="457200"/>
          </a:xfrm>
          <a:prstGeom prst="star5">
            <a:avLst/>
          </a:prstGeom>
          <a:solidFill>
            <a:srgbClr val="FFE8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Source Sans Pro Light" panose="020B0403030403020204" pitchFamily="34" charset="0"/>
            </a:endParaRPr>
          </a:p>
        </p:txBody>
      </p:sp>
      <p:sp>
        <p:nvSpPr>
          <p:cNvPr id="46" name="5-Point Star 45">
            <a:extLst>
              <a:ext uri="{FF2B5EF4-FFF2-40B4-BE49-F238E27FC236}">
                <a16:creationId xmlns:a16="http://schemas.microsoft.com/office/drawing/2014/main" id="{A56871CF-C75B-4748-A760-CA61164308E1}"/>
              </a:ext>
            </a:extLst>
          </p:cNvPr>
          <p:cNvSpPr>
            <a:spLocks noChangeAspect="1"/>
          </p:cNvSpPr>
          <p:nvPr/>
        </p:nvSpPr>
        <p:spPr>
          <a:xfrm>
            <a:off x="10530026" y="5338575"/>
            <a:ext cx="457200" cy="457200"/>
          </a:xfrm>
          <a:prstGeom prst="star5">
            <a:avLst/>
          </a:prstGeom>
          <a:solidFill>
            <a:srgbClr val="FFE8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Source Sans Pro Light" panose="020B0403030403020204" pitchFamily="34" charset="0"/>
            </a:endParaRPr>
          </a:p>
        </p:txBody>
      </p:sp>
      <p:sp>
        <p:nvSpPr>
          <p:cNvPr id="47" name="5-Point Star 46">
            <a:extLst>
              <a:ext uri="{FF2B5EF4-FFF2-40B4-BE49-F238E27FC236}">
                <a16:creationId xmlns:a16="http://schemas.microsoft.com/office/drawing/2014/main" id="{8F412026-04EA-274D-BDE7-9796D4A302D7}"/>
              </a:ext>
            </a:extLst>
          </p:cNvPr>
          <p:cNvSpPr>
            <a:spLocks noChangeAspect="1"/>
          </p:cNvSpPr>
          <p:nvPr/>
        </p:nvSpPr>
        <p:spPr>
          <a:xfrm>
            <a:off x="11085498" y="5338575"/>
            <a:ext cx="457200" cy="457200"/>
          </a:xfrm>
          <a:prstGeom prst="star5">
            <a:avLst/>
          </a:prstGeom>
          <a:solidFill>
            <a:srgbClr val="FFE8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Source Sans Pro Light" panose="020B0403030403020204" pitchFamily="34" charset="0"/>
            </a:endParaRPr>
          </a:p>
        </p:txBody>
      </p:sp>
      <p:sp>
        <p:nvSpPr>
          <p:cNvPr id="48" name="5-Point Star 47">
            <a:extLst>
              <a:ext uri="{FF2B5EF4-FFF2-40B4-BE49-F238E27FC236}">
                <a16:creationId xmlns:a16="http://schemas.microsoft.com/office/drawing/2014/main" id="{A99CE670-A784-0742-BBD0-7668B22304A7}"/>
              </a:ext>
            </a:extLst>
          </p:cNvPr>
          <p:cNvSpPr>
            <a:spLocks noChangeAspect="1"/>
          </p:cNvSpPr>
          <p:nvPr/>
        </p:nvSpPr>
        <p:spPr>
          <a:xfrm>
            <a:off x="11645817" y="5338575"/>
            <a:ext cx="457200" cy="457200"/>
          </a:xfrm>
          <a:prstGeom prst="star5">
            <a:avLst/>
          </a:prstGeom>
          <a:solidFill>
            <a:srgbClr val="FFE8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Source Sans Pro Light" panose="020B0403030403020204" pitchFamily="34" charset="0"/>
            </a:endParaRPr>
          </a:p>
        </p:txBody>
      </p:sp>
      <p:sp>
        <p:nvSpPr>
          <p:cNvPr id="51" name="5-Point Star 50">
            <a:extLst>
              <a:ext uri="{FF2B5EF4-FFF2-40B4-BE49-F238E27FC236}">
                <a16:creationId xmlns:a16="http://schemas.microsoft.com/office/drawing/2014/main" id="{F95246B1-BB23-E34A-90BB-B4FF4CA43C02}"/>
              </a:ext>
            </a:extLst>
          </p:cNvPr>
          <p:cNvSpPr>
            <a:spLocks noChangeAspect="1"/>
          </p:cNvSpPr>
          <p:nvPr/>
        </p:nvSpPr>
        <p:spPr>
          <a:xfrm>
            <a:off x="12206136" y="5338575"/>
            <a:ext cx="457200" cy="45720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Source Sans Pro Light" panose="020B0403030403020204" pitchFamily="34" charset="0"/>
            </a:endParaRPr>
          </a:p>
        </p:txBody>
      </p:sp>
      <p:sp>
        <p:nvSpPr>
          <p:cNvPr id="52" name="Rectangle 51">
            <a:extLst>
              <a:ext uri="{FF2B5EF4-FFF2-40B4-BE49-F238E27FC236}">
                <a16:creationId xmlns:a16="http://schemas.microsoft.com/office/drawing/2014/main" id="{57125F4A-196F-0D43-8B72-4743D70EF969}"/>
              </a:ext>
            </a:extLst>
          </p:cNvPr>
          <p:cNvSpPr/>
          <p:nvPr/>
        </p:nvSpPr>
        <p:spPr>
          <a:xfrm>
            <a:off x="16557124" y="4669642"/>
            <a:ext cx="5983832" cy="567890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53" name="TextBox 52">
            <a:extLst>
              <a:ext uri="{FF2B5EF4-FFF2-40B4-BE49-F238E27FC236}">
                <a16:creationId xmlns:a16="http://schemas.microsoft.com/office/drawing/2014/main" id="{627C80CE-B2FB-D64D-B5FC-45F3481B1C3C}"/>
              </a:ext>
            </a:extLst>
          </p:cNvPr>
          <p:cNvSpPr txBox="1"/>
          <p:nvPr/>
        </p:nvSpPr>
        <p:spPr>
          <a:xfrm>
            <a:off x="17260451" y="8555706"/>
            <a:ext cx="4549643" cy="769441"/>
          </a:xfrm>
          <a:prstGeom prst="rect">
            <a:avLst/>
          </a:prstGeom>
          <a:noFill/>
        </p:spPr>
        <p:txBody>
          <a:bodyPr wrap="none" rtlCol="0" anchor="ctr" anchorCtr="0">
            <a:spAutoFit/>
          </a:bodyPr>
          <a:lstStyle/>
          <a:p>
            <a:r>
              <a:rPr lang="en-US" sz="4400" b="1" spc="300" dirty="0">
                <a:solidFill>
                  <a:schemeClr val="bg1"/>
                </a:solidFill>
                <a:latin typeface="Source Sans Pro" panose="020B0503030403020204" pitchFamily="34" charset="0"/>
                <a:ea typeface="Noto Sans Light" panose="020B0402040504020204" pitchFamily="34" charset="0"/>
                <a:cs typeface="Lato" panose="020F0502020204030203" pitchFamily="34" charset="0"/>
              </a:rPr>
              <a:t>LESLIE WATERS</a:t>
            </a:r>
          </a:p>
        </p:txBody>
      </p:sp>
      <p:sp>
        <p:nvSpPr>
          <p:cNvPr id="54" name="Subtitle 2">
            <a:extLst>
              <a:ext uri="{FF2B5EF4-FFF2-40B4-BE49-F238E27FC236}">
                <a16:creationId xmlns:a16="http://schemas.microsoft.com/office/drawing/2014/main" id="{BDC08669-B1B3-E94C-B100-6B065F18E6F9}"/>
              </a:ext>
            </a:extLst>
          </p:cNvPr>
          <p:cNvSpPr txBox="1">
            <a:spLocks/>
          </p:cNvSpPr>
          <p:nvPr/>
        </p:nvSpPr>
        <p:spPr>
          <a:xfrm>
            <a:off x="17166025" y="9268493"/>
            <a:ext cx="1308055" cy="650501"/>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US" sz="2800" spc="300" dirty="0">
                <a:solidFill>
                  <a:schemeClr val="bg1"/>
                </a:solidFill>
                <a:latin typeface="Source Sans Pro Light" panose="020B0403030403020204" pitchFamily="34" charset="0"/>
                <a:ea typeface="Noto Sans Light" panose="020B0402040504020204" pitchFamily="34" charset="0"/>
                <a:cs typeface="Lato Light" panose="020F0502020204030203" pitchFamily="34" charset="0"/>
              </a:rPr>
              <a:t>DINE</a:t>
            </a:r>
          </a:p>
        </p:txBody>
      </p:sp>
      <p:sp>
        <p:nvSpPr>
          <p:cNvPr id="55" name="TextBox 54">
            <a:extLst>
              <a:ext uri="{FF2B5EF4-FFF2-40B4-BE49-F238E27FC236}">
                <a16:creationId xmlns:a16="http://schemas.microsoft.com/office/drawing/2014/main" id="{B42A7121-5A56-6848-AF30-FC5581C5F434}"/>
              </a:ext>
            </a:extLst>
          </p:cNvPr>
          <p:cNvSpPr txBox="1"/>
          <p:nvPr/>
        </p:nvSpPr>
        <p:spPr>
          <a:xfrm>
            <a:off x="17238214" y="6144519"/>
            <a:ext cx="4364281" cy="1596591"/>
          </a:xfrm>
          <a:prstGeom prst="rect">
            <a:avLst/>
          </a:prstGeom>
          <a:noFill/>
        </p:spPr>
        <p:txBody>
          <a:bodyPr wrap="square" rtlCol="0">
            <a:spAutoFit/>
          </a:bodyPr>
          <a:lstStyle/>
          <a:p>
            <a:pPr>
              <a:lnSpc>
                <a:spcPts val="4000"/>
              </a:lnSpc>
              <a:spcBef>
                <a:spcPts val="1100"/>
              </a:spcBef>
            </a:pPr>
            <a:r>
              <a:rPr lang="en-US" sz="2800" dirty="0">
                <a:solidFill>
                  <a:schemeClr val="bg1"/>
                </a:solidFill>
                <a:latin typeface="Source Sans Pro Light" panose="020B0403030403020204" pitchFamily="34" charset="0"/>
                <a:ea typeface="Noto Sans Light" panose="020B0402040504020204" pitchFamily="34" charset="0"/>
                <a:cs typeface="Lato Light" panose="020F0502020204030203" pitchFamily="34" charset="0"/>
              </a:rPr>
              <a:t>“Food preparers must read a recipe in order to know what ingredients are needed.”</a:t>
            </a:r>
          </a:p>
        </p:txBody>
      </p:sp>
      <p:sp>
        <p:nvSpPr>
          <p:cNvPr id="56" name="5-Point Star 55">
            <a:extLst>
              <a:ext uri="{FF2B5EF4-FFF2-40B4-BE49-F238E27FC236}">
                <a16:creationId xmlns:a16="http://schemas.microsoft.com/office/drawing/2014/main" id="{5B7C11DE-259A-5B47-A521-369E67E2DFB8}"/>
              </a:ext>
            </a:extLst>
          </p:cNvPr>
          <p:cNvSpPr>
            <a:spLocks noChangeAspect="1"/>
          </p:cNvSpPr>
          <p:nvPr/>
        </p:nvSpPr>
        <p:spPr>
          <a:xfrm>
            <a:off x="17334769" y="5338575"/>
            <a:ext cx="457200" cy="457200"/>
          </a:xfrm>
          <a:prstGeom prst="star5">
            <a:avLst/>
          </a:prstGeom>
          <a:solidFill>
            <a:srgbClr val="FFE8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Source Sans Pro Light" panose="020B0403030403020204" pitchFamily="34" charset="0"/>
            </a:endParaRPr>
          </a:p>
        </p:txBody>
      </p:sp>
      <p:sp>
        <p:nvSpPr>
          <p:cNvPr id="57" name="5-Point Star 56">
            <a:extLst>
              <a:ext uri="{FF2B5EF4-FFF2-40B4-BE49-F238E27FC236}">
                <a16:creationId xmlns:a16="http://schemas.microsoft.com/office/drawing/2014/main" id="{59811D0C-4390-C844-867F-D761D6BC6536}"/>
              </a:ext>
            </a:extLst>
          </p:cNvPr>
          <p:cNvSpPr>
            <a:spLocks noChangeAspect="1"/>
          </p:cNvSpPr>
          <p:nvPr/>
        </p:nvSpPr>
        <p:spPr>
          <a:xfrm>
            <a:off x="17890241" y="5338575"/>
            <a:ext cx="457200" cy="457200"/>
          </a:xfrm>
          <a:prstGeom prst="star5">
            <a:avLst/>
          </a:prstGeom>
          <a:solidFill>
            <a:srgbClr val="FFE8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Source Sans Pro Light" panose="020B0403030403020204" pitchFamily="34" charset="0"/>
            </a:endParaRPr>
          </a:p>
        </p:txBody>
      </p:sp>
      <p:sp>
        <p:nvSpPr>
          <p:cNvPr id="58" name="5-Point Star 57">
            <a:extLst>
              <a:ext uri="{FF2B5EF4-FFF2-40B4-BE49-F238E27FC236}">
                <a16:creationId xmlns:a16="http://schemas.microsoft.com/office/drawing/2014/main" id="{CB85BC5D-2A53-8C42-BE47-EB12B66B4FF1}"/>
              </a:ext>
            </a:extLst>
          </p:cNvPr>
          <p:cNvSpPr>
            <a:spLocks noChangeAspect="1"/>
          </p:cNvSpPr>
          <p:nvPr/>
        </p:nvSpPr>
        <p:spPr>
          <a:xfrm>
            <a:off x="18445713" y="5338575"/>
            <a:ext cx="457200" cy="457200"/>
          </a:xfrm>
          <a:prstGeom prst="star5">
            <a:avLst/>
          </a:prstGeom>
          <a:solidFill>
            <a:srgbClr val="FFE8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Source Sans Pro Light" panose="020B0403030403020204" pitchFamily="34" charset="0"/>
            </a:endParaRPr>
          </a:p>
        </p:txBody>
      </p:sp>
      <p:sp>
        <p:nvSpPr>
          <p:cNvPr id="59" name="5-Point Star 58">
            <a:extLst>
              <a:ext uri="{FF2B5EF4-FFF2-40B4-BE49-F238E27FC236}">
                <a16:creationId xmlns:a16="http://schemas.microsoft.com/office/drawing/2014/main" id="{2711C96D-989A-F84E-B180-4A5A5C16D94E}"/>
              </a:ext>
            </a:extLst>
          </p:cNvPr>
          <p:cNvSpPr>
            <a:spLocks noChangeAspect="1"/>
          </p:cNvSpPr>
          <p:nvPr/>
        </p:nvSpPr>
        <p:spPr>
          <a:xfrm>
            <a:off x="19006032" y="5338575"/>
            <a:ext cx="457200" cy="45720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Source Sans Pro Light" panose="020B0403030403020204" pitchFamily="34" charset="0"/>
            </a:endParaRPr>
          </a:p>
        </p:txBody>
      </p:sp>
      <p:sp>
        <p:nvSpPr>
          <p:cNvPr id="60" name="5-Point Star 59">
            <a:extLst>
              <a:ext uri="{FF2B5EF4-FFF2-40B4-BE49-F238E27FC236}">
                <a16:creationId xmlns:a16="http://schemas.microsoft.com/office/drawing/2014/main" id="{A37D7D77-1C6E-F344-9016-9868695C6558}"/>
              </a:ext>
            </a:extLst>
          </p:cNvPr>
          <p:cNvSpPr>
            <a:spLocks noChangeAspect="1"/>
          </p:cNvSpPr>
          <p:nvPr/>
        </p:nvSpPr>
        <p:spPr>
          <a:xfrm>
            <a:off x="19566351" y="5338575"/>
            <a:ext cx="457200" cy="45720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Source Sans Pro Light" panose="020B0403030403020204" pitchFamily="34" charset="0"/>
            </a:endParaRPr>
          </a:p>
        </p:txBody>
      </p:sp>
    </p:spTree>
    <p:extLst>
      <p:ext uri="{BB962C8B-B14F-4D97-AF65-F5344CB8AC3E}">
        <p14:creationId xmlns:p14="http://schemas.microsoft.com/office/powerpoint/2010/main" val="2858492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 Placeholder 6">
            <a:extLst>
              <a:ext uri="{FF2B5EF4-FFF2-40B4-BE49-F238E27FC236}">
                <a16:creationId xmlns:a16="http://schemas.microsoft.com/office/drawing/2014/main" id="{82E5A6DC-72AB-934A-805B-DAC3C4FF55C0}"/>
              </a:ext>
            </a:extLst>
          </p:cNvPr>
          <p:cNvSpPr txBox="1">
            <a:spLocks/>
          </p:cNvSpPr>
          <p:nvPr/>
        </p:nvSpPr>
        <p:spPr>
          <a:xfrm>
            <a:off x="1433141" y="709382"/>
            <a:ext cx="13984919" cy="1200329"/>
          </a:xfrm>
          <a:prstGeom prst="rect">
            <a:avLst/>
          </a:prstGeom>
        </p:spPr>
        <p:txBody>
          <a:bodyPr wrap="none" anchor="t">
            <a:spAutoFit/>
          </a:bodyPr>
          <a:lstStyle>
            <a:lvl1pPr marL="0" marR="0" indent="0" algn="l" defTabSz="1828434" rtl="0" eaLnBrk="1" fontAlgn="auto" latinLnBrk="0" hangingPunct="1">
              <a:lnSpc>
                <a:spcPct val="100000"/>
              </a:lnSpc>
              <a:spcBef>
                <a:spcPts val="0"/>
              </a:spcBef>
              <a:spcAft>
                <a:spcPts val="0"/>
              </a:spcAft>
              <a:buClrTx/>
              <a:buSzTx/>
              <a:buFontTx/>
              <a:buNone/>
              <a:tabLst/>
              <a:defRPr lang="en-US" sz="48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b="1" i="0" kern="1200" dirty="0">
                <a:solidFill>
                  <a:schemeClr val="tx2"/>
                </a:solidFill>
                <a:effectLst/>
                <a:latin typeface="Roboto Slab" pitchFamily="2" charset="0"/>
                <a:ea typeface="Noto Sans Light" panose="020B0402040504020204" pitchFamily="34" charset="0"/>
                <a:cs typeface="Lato" panose="020F0502020204030203" pitchFamily="34"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r>
              <a:rPr lang="en-US" sz="7200" spc="300" dirty="0">
                <a:latin typeface="Source Sans Pro" panose="020B0503030403020204" pitchFamily="34" charset="0"/>
                <a:ea typeface="Source Sans Pro" panose="020B0503030403020204" pitchFamily="34" charset="0"/>
                <a:cs typeface="Noto Sans SemiBold" panose="020B0502040504020204" pitchFamily="34" charset="0"/>
              </a:rPr>
              <a:t>OUR SUPPLIERS – LOGOS SLIDE</a:t>
            </a:r>
          </a:p>
        </p:txBody>
      </p:sp>
      <p:sp>
        <p:nvSpPr>
          <p:cNvPr id="20" name="TextBox 19">
            <a:extLst>
              <a:ext uri="{FF2B5EF4-FFF2-40B4-BE49-F238E27FC236}">
                <a16:creationId xmlns:a16="http://schemas.microsoft.com/office/drawing/2014/main" id="{14C64AAC-8972-CD49-AF5D-AB47A108D509}"/>
              </a:ext>
            </a:extLst>
          </p:cNvPr>
          <p:cNvSpPr txBox="1"/>
          <p:nvPr/>
        </p:nvSpPr>
        <p:spPr>
          <a:xfrm>
            <a:off x="1485024" y="1745261"/>
            <a:ext cx="5216493" cy="584775"/>
          </a:xfrm>
          <a:prstGeom prst="rect">
            <a:avLst/>
          </a:prstGeom>
          <a:noFill/>
        </p:spPr>
        <p:txBody>
          <a:bodyPr wrap="none" rtlCol="0" anchor="ctr" anchorCtr="0">
            <a:spAutoFit/>
          </a:bodyPr>
          <a:lstStyle/>
          <a:p>
            <a:r>
              <a:rPr lang="en-US" sz="3200" spc="600" dirty="0">
                <a:latin typeface="Source Sans Pro Light" panose="020B0403030403020204" pitchFamily="34" charset="0"/>
                <a:ea typeface="Source Sans Pro Light" panose="020B0403030403020204" pitchFamily="34" charset="0"/>
                <a:cs typeface="Lato Light" panose="020F0502020204030203" pitchFamily="34" charset="0"/>
              </a:rPr>
              <a:t>YOUR SUBTITLE HERE</a:t>
            </a:r>
          </a:p>
        </p:txBody>
      </p:sp>
      <p:sp>
        <p:nvSpPr>
          <p:cNvPr id="21" name="Freeform 20">
            <a:extLst>
              <a:ext uri="{FF2B5EF4-FFF2-40B4-BE49-F238E27FC236}">
                <a16:creationId xmlns:a16="http://schemas.microsoft.com/office/drawing/2014/main" id="{10805B74-E594-F645-B316-0D7595A9AD00}"/>
              </a:ext>
            </a:extLst>
          </p:cNvPr>
          <p:cNvSpPr/>
          <p:nvPr/>
        </p:nvSpPr>
        <p:spPr>
          <a:xfrm flipH="1">
            <a:off x="847217" y="413155"/>
            <a:ext cx="1591056" cy="1410161"/>
          </a:xfrm>
          <a:custGeom>
            <a:avLst/>
            <a:gdLst>
              <a:gd name="connsiteX0" fmla="*/ 0 w 2974008"/>
              <a:gd name="connsiteY0" fmla="*/ 0 h 2633472"/>
              <a:gd name="connsiteX1" fmla="*/ 2974008 w 2974008"/>
              <a:gd name="connsiteY1" fmla="*/ 0 h 2633472"/>
              <a:gd name="connsiteX2" fmla="*/ 2974008 w 2974008"/>
              <a:gd name="connsiteY2" fmla="*/ 2633472 h 2633472"/>
              <a:gd name="connsiteX3" fmla="*/ 2642516 w 2974008"/>
              <a:gd name="connsiteY3" fmla="*/ 2633472 h 2633472"/>
              <a:gd name="connsiteX4" fmla="*/ 2642516 w 2974008"/>
              <a:gd name="connsiteY4" fmla="*/ 331492 h 2633472"/>
              <a:gd name="connsiteX5" fmla="*/ 0 w 2974008"/>
              <a:gd name="connsiteY5" fmla="*/ 331492 h 263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74008" h="2633472">
                <a:moveTo>
                  <a:pt x="0" y="0"/>
                </a:moveTo>
                <a:lnTo>
                  <a:pt x="2974008" y="0"/>
                </a:lnTo>
                <a:lnTo>
                  <a:pt x="2974008" y="2633472"/>
                </a:lnTo>
                <a:lnTo>
                  <a:pt x="2642516" y="2633472"/>
                </a:lnTo>
                <a:lnTo>
                  <a:pt x="2642516" y="331492"/>
                </a:lnTo>
                <a:lnTo>
                  <a:pt x="0" y="33149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Source Sans Pro" panose="020B0503030403020204" pitchFamily="34" charset="0"/>
            </a:endParaRPr>
          </a:p>
        </p:txBody>
      </p:sp>
      <p:sp>
        <p:nvSpPr>
          <p:cNvPr id="40" name="Rectangle 39">
            <a:extLst>
              <a:ext uri="{FF2B5EF4-FFF2-40B4-BE49-F238E27FC236}">
                <a16:creationId xmlns:a16="http://schemas.microsoft.com/office/drawing/2014/main" id="{BDD31CF8-EB74-654B-97FF-30F1A4F9690A}"/>
              </a:ext>
            </a:extLst>
          </p:cNvPr>
          <p:cNvSpPr/>
          <p:nvPr/>
        </p:nvSpPr>
        <p:spPr>
          <a:xfrm>
            <a:off x="-16390" y="4705666"/>
            <a:ext cx="969010" cy="43046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Source Sans Pro" panose="020B0503030403020204" pitchFamily="34" charset="0"/>
            </a:endParaRPr>
          </a:p>
        </p:txBody>
      </p:sp>
      <p:sp>
        <p:nvSpPr>
          <p:cNvPr id="3" name="Picture Placeholder 2">
            <a:extLst>
              <a:ext uri="{FF2B5EF4-FFF2-40B4-BE49-F238E27FC236}">
                <a16:creationId xmlns:a16="http://schemas.microsoft.com/office/drawing/2014/main" id="{226D2AD3-4D7E-9445-974C-B77C82C31715}"/>
              </a:ext>
            </a:extLst>
          </p:cNvPr>
          <p:cNvSpPr>
            <a:spLocks noGrp="1"/>
          </p:cNvSpPr>
          <p:nvPr>
            <p:ph type="pic" sz="quarter" idx="18"/>
          </p:nvPr>
        </p:nvSpPr>
        <p:spPr/>
      </p:sp>
      <p:sp>
        <p:nvSpPr>
          <p:cNvPr id="5" name="Picture Placeholder 4">
            <a:extLst>
              <a:ext uri="{FF2B5EF4-FFF2-40B4-BE49-F238E27FC236}">
                <a16:creationId xmlns:a16="http://schemas.microsoft.com/office/drawing/2014/main" id="{F34873D0-D08C-D849-84FB-510C473E3C51}"/>
              </a:ext>
            </a:extLst>
          </p:cNvPr>
          <p:cNvSpPr>
            <a:spLocks noGrp="1"/>
          </p:cNvSpPr>
          <p:nvPr>
            <p:ph type="pic" sz="quarter" idx="16"/>
          </p:nvPr>
        </p:nvSpPr>
        <p:spPr/>
      </p:sp>
      <p:sp>
        <p:nvSpPr>
          <p:cNvPr id="7" name="Picture Placeholder 6">
            <a:extLst>
              <a:ext uri="{FF2B5EF4-FFF2-40B4-BE49-F238E27FC236}">
                <a16:creationId xmlns:a16="http://schemas.microsoft.com/office/drawing/2014/main" id="{159695ED-F634-0348-8166-2E79D332FA84}"/>
              </a:ext>
            </a:extLst>
          </p:cNvPr>
          <p:cNvSpPr>
            <a:spLocks noGrp="1"/>
          </p:cNvSpPr>
          <p:nvPr>
            <p:ph type="pic" sz="quarter" idx="17"/>
          </p:nvPr>
        </p:nvSpPr>
        <p:spPr/>
      </p:sp>
      <p:sp>
        <p:nvSpPr>
          <p:cNvPr id="9" name="Picture Placeholder 8">
            <a:extLst>
              <a:ext uri="{FF2B5EF4-FFF2-40B4-BE49-F238E27FC236}">
                <a16:creationId xmlns:a16="http://schemas.microsoft.com/office/drawing/2014/main" id="{82964ADB-7B95-8E40-9243-C5C37A0073FD}"/>
              </a:ext>
            </a:extLst>
          </p:cNvPr>
          <p:cNvSpPr>
            <a:spLocks noGrp="1"/>
          </p:cNvSpPr>
          <p:nvPr>
            <p:ph type="pic" sz="quarter" idx="21"/>
          </p:nvPr>
        </p:nvSpPr>
        <p:spPr/>
      </p:sp>
      <p:sp>
        <p:nvSpPr>
          <p:cNvPr id="11" name="Picture Placeholder 10">
            <a:extLst>
              <a:ext uri="{FF2B5EF4-FFF2-40B4-BE49-F238E27FC236}">
                <a16:creationId xmlns:a16="http://schemas.microsoft.com/office/drawing/2014/main" id="{FDEF0A24-D6B7-E14B-8FD9-22E290D59A37}"/>
              </a:ext>
            </a:extLst>
          </p:cNvPr>
          <p:cNvSpPr>
            <a:spLocks noGrp="1"/>
          </p:cNvSpPr>
          <p:nvPr>
            <p:ph type="pic" sz="quarter" idx="15"/>
          </p:nvPr>
        </p:nvSpPr>
        <p:spPr/>
      </p:sp>
      <p:sp>
        <p:nvSpPr>
          <p:cNvPr id="13" name="Picture Placeholder 12">
            <a:extLst>
              <a:ext uri="{FF2B5EF4-FFF2-40B4-BE49-F238E27FC236}">
                <a16:creationId xmlns:a16="http://schemas.microsoft.com/office/drawing/2014/main" id="{6FC71D47-4C20-234E-B42E-47D461EAC432}"/>
              </a:ext>
            </a:extLst>
          </p:cNvPr>
          <p:cNvSpPr>
            <a:spLocks noGrp="1"/>
          </p:cNvSpPr>
          <p:nvPr>
            <p:ph type="pic" sz="quarter" idx="22"/>
          </p:nvPr>
        </p:nvSpPr>
        <p:spPr/>
      </p:sp>
    </p:spTree>
    <p:extLst>
      <p:ext uri="{BB962C8B-B14F-4D97-AF65-F5344CB8AC3E}">
        <p14:creationId xmlns:p14="http://schemas.microsoft.com/office/powerpoint/2010/main" val="7711069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6892250" y="8398884"/>
            <a:ext cx="1237212" cy="5576"/>
          </a:xfrm>
          <a:prstGeom prst="line">
            <a:avLst/>
          </a:prstGeom>
          <a:ln w="31750">
            <a:solidFill>
              <a:schemeClr val="bg1">
                <a:lumMod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5866624" y="7423154"/>
            <a:ext cx="10883816" cy="0"/>
          </a:xfrm>
          <a:prstGeom prst="line">
            <a:avLst/>
          </a:prstGeom>
          <a:ln w="31750">
            <a:solidFill>
              <a:schemeClr val="bg1">
                <a:lumMod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6892250" y="6436271"/>
            <a:ext cx="1237212" cy="5576"/>
          </a:xfrm>
          <a:prstGeom prst="line">
            <a:avLst/>
          </a:prstGeom>
          <a:ln w="31750">
            <a:solidFill>
              <a:schemeClr val="bg1">
                <a:lumMod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10917267" y="8398884"/>
            <a:ext cx="591588" cy="0"/>
          </a:xfrm>
          <a:prstGeom prst="line">
            <a:avLst/>
          </a:prstGeom>
          <a:ln w="31750">
            <a:solidFill>
              <a:schemeClr val="bg1">
                <a:lumMod val="2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10917267" y="6423019"/>
            <a:ext cx="591588" cy="0"/>
          </a:xfrm>
          <a:prstGeom prst="line">
            <a:avLst/>
          </a:prstGeom>
          <a:ln w="31750">
            <a:solidFill>
              <a:schemeClr val="bg1">
                <a:lumMod val="2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cxnSpLocks/>
          </p:cNvCxnSpPr>
          <p:nvPr/>
        </p:nvCxnSpPr>
        <p:spPr>
          <a:xfrm flipV="1">
            <a:off x="6892250" y="6436272"/>
            <a:ext cx="0" cy="1962612"/>
          </a:xfrm>
          <a:prstGeom prst="line">
            <a:avLst/>
          </a:prstGeom>
          <a:ln w="31750">
            <a:solidFill>
              <a:schemeClr val="bg1">
                <a:lumMod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11508855" y="10057869"/>
            <a:ext cx="674905" cy="0"/>
          </a:xfrm>
          <a:prstGeom prst="line">
            <a:avLst/>
          </a:prstGeom>
          <a:ln w="31750">
            <a:solidFill>
              <a:schemeClr val="bg1">
                <a:lumMod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a:cxnSpLocks/>
          </p:cNvCxnSpPr>
          <p:nvPr/>
        </p:nvCxnSpPr>
        <p:spPr>
          <a:xfrm flipV="1">
            <a:off x="11502229" y="4741068"/>
            <a:ext cx="0" cy="1681951"/>
          </a:xfrm>
          <a:prstGeom prst="line">
            <a:avLst/>
          </a:prstGeom>
          <a:ln w="31750">
            <a:solidFill>
              <a:schemeClr val="bg1">
                <a:lumMod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11492415" y="4741068"/>
            <a:ext cx="674905" cy="0"/>
          </a:xfrm>
          <a:prstGeom prst="line">
            <a:avLst/>
          </a:prstGeom>
          <a:ln w="31750">
            <a:solidFill>
              <a:schemeClr val="bg1">
                <a:lumMod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a:cxnSpLocks/>
          </p:cNvCxnSpPr>
          <p:nvPr/>
        </p:nvCxnSpPr>
        <p:spPr>
          <a:xfrm flipV="1">
            <a:off x="11508855" y="8398885"/>
            <a:ext cx="0" cy="1657793"/>
          </a:xfrm>
          <a:prstGeom prst="line">
            <a:avLst/>
          </a:prstGeom>
          <a:ln w="31750">
            <a:solidFill>
              <a:schemeClr val="bg1">
                <a:lumMod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flipV="1">
            <a:off x="15980751" y="11003847"/>
            <a:ext cx="769690" cy="0"/>
          </a:xfrm>
          <a:prstGeom prst="line">
            <a:avLst/>
          </a:prstGeom>
          <a:ln w="31750">
            <a:solidFill>
              <a:schemeClr val="bg1">
                <a:lumMod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14955125" y="10056678"/>
            <a:ext cx="1025626" cy="1191"/>
          </a:xfrm>
          <a:prstGeom prst="line">
            <a:avLst/>
          </a:prstGeom>
          <a:ln w="31750">
            <a:solidFill>
              <a:schemeClr val="bg1">
                <a:lumMod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V="1">
            <a:off x="15980751" y="9201081"/>
            <a:ext cx="769689" cy="0"/>
          </a:xfrm>
          <a:prstGeom prst="line">
            <a:avLst/>
          </a:prstGeom>
          <a:ln w="31750">
            <a:solidFill>
              <a:schemeClr val="bg1">
                <a:lumMod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a:cxnSpLocks/>
          </p:cNvCxnSpPr>
          <p:nvPr/>
        </p:nvCxnSpPr>
        <p:spPr>
          <a:xfrm flipV="1">
            <a:off x="15980751" y="9201081"/>
            <a:ext cx="0" cy="1810446"/>
          </a:xfrm>
          <a:prstGeom prst="line">
            <a:avLst/>
          </a:prstGeom>
          <a:ln w="31750">
            <a:solidFill>
              <a:schemeClr val="bg1">
                <a:lumMod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flipV="1">
            <a:off x="15980750" y="5651855"/>
            <a:ext cx="769690" cy="0"/>
          </a:xfrm>
          <a:prstGeom prst="line">
            <a:avLst/>
          </a:prstGeom>
          <a:ln w="31750">
            <a:solidFill>
              <a:schemeClr val="bg1">
                <a:lumMod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14955125" y="4741069"/>
            <a:ext cx="1025626" cy="1191"/>
          </a:xfrm>
          <a:prstGeom prst="line">
            <a:avLst/>
          </a:prstGeom>
          <a:ln w="31750">
            <a:solidFill>
              <a:schemeClr val="bg1">
                <a:lumMod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a:cxnSpLocks/>
          </p:cNvCxnSpPr>
          <p:nvPr/>
        </p:nvCxnSpPr>
        <p:spPr>
          <a:xfrm>
            <a:off x="15980750" y="3843498"/>
            <a:ext cx="769690" cy="0"/>
          </a:xfrm>
          <a:prstGeom prst="line">
            <a:avLst/>
          </a:prstGeom>
          <a:ln w="31750">
            <a:solidFill>
              <a:schemeClr val="bg1">
                <a:lumMod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a:cxnSpLocks/>
          </p:cNvCxnSpPr>
          <p:nvPr/>
        </p:nvCxnSpPr>
        <p:spPr>
          <a:xfrm flipV="1">
            <a:off x="15980750" y="3843498"/>
            <a:ext cx="0" cy="1808357"/>
          </a:xfrm>
          <a:prstGeom prst="line">
            <a:avLst/>
          </a:prstGeom>
          <a:ln w="31750">
            <a:solidFill>
              <a:schemeClr val="bg1">
                <a:lumMod val="25000"/>
              </a:schemeClr>
            </a:solidFill>
          </a:ln>
        </p:spPr>
        <p:style>
          <a:lnRef idx="1">
            <a:schemeClr val="accent1"/>
          </a:lnRef>
          <a:fillRef idx="0">
            <a:schemeClr val="accent1"/>
          </a:fillRef>
          <a:effectRef idx="0">
            <a:schemeClr val="accent1"/>
          </a:effectRef>
          <a:fontRef idx="minor">
            <a:schemeClr val="tx1"/>
          </a:fontRef>
        </p:style>
      </p:cxnSp>
      <p:sp>
        <p:nvSpPr>
          <p:cNvPr id="4" name="Rectangle 3"/>
          <p:cNvSpPr>
            <a:spLocks/>
          </p:cNvSpPr>
          <p:nvPr/>
        </p:nvSpPr>
        <p:spPr>
          <a:xfrm>
            <a:off x="12167320" y="9381574"/>
            <a:ext cx="2787805" cy="1371600"/>
          </a:xfrm>
          <a:prstGeom prst="rect">
            <a:avLst/>
          </a:prstGeom>
          <a:solidFill>
            <a:schemeClr val="accent3"/>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2"/>
              </a:solidFill>
              <a:latin typeface="Source Sans Pro" panose="020B0503030403020204" pitchFamily="34" charset="0"/>
              <a:ea typeface="Source Sans Pro" panose="020B0503030403020204" pitchFamily="34" charset="0"/>
            </a:endParaRPr>
          </a:p>
        </p:txBody>
      </p:sp>
      <p:sp>
        <p:nvSpPr>
          <p:cNvPr id="7" name="Rectangle 6"/>
          <p:cNvSpPr/>
          <p:nvPr/>
        </p:nvSpPr>
        <p:spPr>
          <a:xfrm>
            <a:off x="3078819" y="6749620"/>
            <a:ext cx="2787805" cy="1371600"/>
          </a:xfrm>
          <a:prstGeom prst="rect">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2"/>
              </a:solidFill>
              <a:latin typeface="Source Sans Pro" panose="020B0503030403020204" pitchFamily="34" charset="0"/>
              <a:ea typeface="Source Sans Pro" panose="020B0503030403020204" pitchFamily="34" charset="0"/>
            </a:endParaRPr>
          </a:p>
        </p:txBody>
      </p:sp>
      <p:sp>
        <p:nvSpPr>
          <p:cNvPr id="8" name="Rectangle 7"/>
          <p:cNvSpPr>
            <a:spLocks/>
          </p:cNvSpPr>
          <p:nvPr/>
        </p:nvSpPr>
        <p:spPr>
          <a:xfrm>
            <a:off x="12167320" y="4054982"/>
            <a:ext cx="2787805" cy="1371600"/>
          </a:xfrm>
          <a:prstGeom prst="rect">
            <a:avLst/>
          </a:prstGeom>
          <a:solidFill>
            <a:schemeClr val="accent3"/>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2"/>
              </a:solidFill>
              <a:latin typeface="Source Sans Pro" panose="020B0503030403020204" pitchFamily="34" charset="0"/>
              <a:ea typeface="Source Sans Pro" panose="020B0503030403020204" pitchFamily="34" charset="0"/>
            </a:endParaRPr>
          </a:p>
        </p:txBody>
      </p:sp>
      <p:sp>
        <p:nvSpPr>
          <p:cNvPr id="11" name="Rectangle 10"/>
          <p:cNvSpPr/>
          <p:nvPr/>
        </p:nvSpPr>
        <p:spPr>
          <a:xfrm>
            <a:off x="8129462" y="7730927"/>
            <a:ext cx="2787805" cy="1371600"/>
          </a:xfrm>
          <a:prstGeom prst="rect">
            <a:avLst/>
          </a:prstGeom>
          <a:solidFill>
            <a:schemeClr val="accent2"/>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2"/>
              </a:solidFill>
              <a:latin typeface="Source Sans Pro" panose="020B0503030403020204" pitchFamily="34" charset="0"/>
              <a:ea typeface="Source Sans Pro" panose="020B0503030403020204" pitchFamily="34" charset="0"/>
            </a:endParaRPr>
          </a:p>
        </p:txBody>
      </p:sp>
      <p:sp>
        <p:nvSpPr>
          <p:cNvPr id="12" name="Rectangle 11"/>
          <p:cNvSpPr/>
          <p:nvPr/>
        </p:nvSpPr>
        <p:spPr>
          <a:xfrm>
            <a:off x="8129462" y="5768313"/>
            <a:ext cx="2787805" cy="1371600"/>
          </a:xfrm>
          <a:prstGeom prst="rect">
            <a:avLst/>
          </a:prstGeom>
          <a:solidFill>
            <a:schemeClr val="accent2"/>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2"/>
              </a:solidFill>
              <a:latin typeface="Source Sans Pro" panose="020B0503030403020204" pitchFamily="34" charset="0"/>
              <a:ea typeface="Source Sans Pro" panose="020B0503030403020204" pitchFamily="34" charset="0"/>
            </a:endParaRPr>
          </a:p>
        </p:txBody>
      </p:sp>
      <p:sp>
        <p:nvSpPr>
          <p:cNvPr id="13" name="Rectangle 12"/>
          <p:cNvSpPr/>
          <p:nvPr/>
        </p:nvSpPr>
        <p:spPr>
          <a:xfrm>
            <a:off x="16750441" y="10330467"/>
            <a:ext cx="2787805" cy="1371600"/>
          </a:xfrm>
          <a:prstGeom prst="rect">
            <a:avLst/>
          </a:prstGeom>
          <a:solidFill>
            <a:schemeClr val="accent4"/>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2"/>
              </a:solidFill>
              <a:latin typeface="Source Sans Pro" panose="020B0503030403020204" pitchFamily="34" charset="0"/>
              <a:ea typeface="Source Sans Pro" panose="020B0503030403020204" pitchFamily="34" charset="0"/>
            </a:endParaRPr>
          </a:p>
        </p:txBody>
      </p:sp>
      <p:sp>
        <p:nvSpPr>
          <p:cNvPr id="14" name="Rectangle 13"/>
          <p:cNvSpPr/>
          <p:nvPr/>
        </p:nvSpPr>
        <p:spPr>
          <a:xfrm>
            <a:off x="16750440" y="8527701"/>
            <a:ext cx="2787805" cy="1371600"/>
          </a:xfrm>
          <a:prstGeom prst="rect">
            <a:avLst/>
          </a:prstGeom>
          <a:solidFill>
            <a:schemeClr val="accent4"/>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2"/>
              </a:solidFill>
              <a:latin typeface="Source Sans Pro" panose="020B0503030403020204" pitchFamily="34" charset="0"/>
              <a:ea typeface="Source Sans Pro" panose="020B0503030403020204" pitchFamily="34" charset="0"/>
            </a:endParaRPr>
          </a:p>
        </p:txBody>
      </p:sp>
      <p:sp>
        <p:nvSpPr>
          <p:cNvPr id="15" name="Rectangle 14"/>
          <p:cNvSpPr/>
          <p:nvPr/>
        </p:nvSpPr>
        <p:spPr>
          <a:xfrm>
            <a:off x="16750441" y="6780636"/>
            <a:ext cx="2787805" cy="1371600"/>
          </a:xfrm>
          <a:prstGeom prst="rect">
            <a:avLst/>
          </a:prstGeom>
          <a:solidFill>
            <a:schemeClr val="accent4"/>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2"/>
              </a:solidFill>
              <a:latin typeface="Source Sans Pro" panose="020B0503030403020204" pitchFamily="34" charset="0"/>
              <a:ea typeface="Source Sans Pro" panose="020B0503030403020204" pitchFamily="34" charset="0"/>
            </a:endParaRPr>
          </a:p>
        </p:txBody>
      </p:sp>
      <p:sp>
        <p:nvSpPr>
          <p:cNvPr id="16" name="Rectangle 15"/>
          <p:cNvSpPr/>
          <p:nvPr/>
        </p:nvSpPr>
        <p:spPr>
          <a:xfrm>
            <a:off x="16750440" y="3169965"/>
            <a:ext cx="2787805" cy="1371600"/>
          </a:xfrm>
          <a:prstGeom prst="rect">
            <a:avLst/>
          </a:prstGeom>
          <a:solidFill>
            <a:schemeClr val="accent4"/>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2"/>
              </a:solidFill>
              <a:latin typeface="Source Sans Pro" panose="020B0503030403020204" pitchFamily="34" charset="0"/>
              <a:ea typeface="Source Sans Pro" panose="020B0503030403020204" pitchFamily="34" charset="0"/>
            </a:endParaRPr>
          </a:p>
        </p:txBody>
      </p:sp>
      <p:sp>
        <p:nvSpPr>
          <p:cNvPr id="56" name="TextBox 55"/>
          <p:cNvSpPr txBox="1"/>
          <p:nvPr/>
        </p:nvSpPr>
        <p:spPr>
          <a:xfrm>
            <a:off x="3868228" y="7071579"/>
            <a:ext cx="1208985" cy="769441"/>
          </a:xfrm>
          <a:prstGeom prst="rect">
            <a:avLst/>
          </a:prstGeom>
          <a:noFill/>
        </p:spPr>
        <p:txBody>
          <a:bodyPr wrap="none" rtlCol="0" anchor="ctr">
            <a:spAutoFit/>
          </a:bodyPr>
          <a:lstStyle/>
          <a:p>
            <a:pPr algn="ctr"/>
            <a:r>
              <a:rPr lang="en-US" sz="4400" b="1" dirty="0">
                <a:solidFill>
                  <a:schemeClr val="bg1"/>
                </a:solidFill>
                <a:latin typeface="Source Sans Pro" panose="020B0503030403020204" pitchFamily="34" charset="0"/>
                <a:ea typeface="Source Sans Pro" panose="020B0503030403020204" pitchFamily="34" charset="0"/>
                <a:cs typeface="Open Sans Semibold" charset="0"/>
              </a:rPr>
              <a:t>CEO</a:t>
            </a:r>
          </a:p>
        </p:txBody>
      </p:sp>
      <p:sp>
        <p:nvSpPr>
          <p:cNvPr id="57" name="TextBox 56"/>
          <p:cNvSpPr txBox="1"/>
          <p:nvPr/>
        </p:nvSpPr>
        <p:spPr>
          <a:xfrm>
            <a:off x="8712084" y="8069613"/>
            <a:ext cx="1622560" cy="769441"/>
          </a:xfrm>
          <a:prstGeom prst="rect">
            <a:avLst/>
          </a:prstGeom>
          <a:noFill/>
        </p:spPr>
        <p:txBody>
          <a:bodyPr wrap="none" rtlCol="0" anchor="ctr">
            <a:spAutoFit/>
          </a:bodyPr>
          <a:lstStyle/>
          <a:p>
            <a:pPr algn="ctr"/>
            <a:r>
              <a:rPr lang="en-US" sz="4400" b="1" dirty="0">
                <a:solidFill>
                  <a:schemeClr val="bg1"/>
                </a:solidFill>
                <a:latin typeface="Source Sans Pro" panose="020B0503030403020204" pitchFamily="34" charset="0"/>
                <a:ea typeface="Source Sans Pro" panose="020B0503030403020204" pitchFamily="34" charset="0"/>
                <a:cs typeface="Open Sans Semibold" charset="0"/>
              </a:rPr>
              <a:t>NAME</a:t>
            </a:r>
          </a:p>
        </p:txBody>
      </p:sp>
      <p:sp>
        <p:nvSpPr>
          <p:cNvPr id="58" name="TextBox 57"/>
          <p:cNvSpPr txBox="1"/>
          <p:nvPr/>
        </p:nvSpPr>
        <p:spPr>
          <a:xfrm>
            <a:off x="8712084" y="6118149"/>
            <a:ext cx="1622560" cy="769441"/>
          </a:xfrm>
          <a:prstGeom prst="rect">
            <a:avLst/>
          </a:prstGeom>
          <a:noFill/>
        </p:spPr>
        <p:txBody>
          <a:bodyPr wrap="none" rtlCol="0" anchor="ctr">
            <a:spAutoFit/>
          </a:bodyPr>
          <a:lstStyle/>
          <a:p>
            <a:pPr algn="ctr"/>
            <a:r>
              <a:rPr lang="en-US" sz="4400" b="1" dirty="0">
                <a:solidFill>
                  <a:schemeClr val="bg1"/>
                </a:solidFill>
                <a:latin typeface="Source Sans Pro" panose="020B0503030403020204" pitchFamily="34" charset="0"/>
                <a:ea typeface="Source Sans Pro" panose="020B0503030403020204" pitchFamily="34" charset="0"/>
                <a:cs typeface="Open Sans Semibold" charset="0"/>
              </a:rPr>
              <a:t>NAME</a:t>
            </a:r>
          </a:p>
        </p:txBody>
      </p:sp>
      <p:sp>
        <p:nvSpPr>
          <p:cNvPr id="59" name="TextBox 58"/>
          <p:cNvSpPr txBox="1"/>
          <p:nvPr/>
        </p:nvSpPr>
        <p:spPr>
          <a:xfrm>
            <a:off x="12749942" y="9668347"/>
            <a:ext cx="1622560" cy="769441"/>
          </a:xfrm>
          <a:prstGeom prst="rect">
            <a:avLst/>
          </a:prstGeom>
          <a:noFill/>
        </p:spPr>
        <p:txBody>
          <a:bodyPr wrap="none" rtlCol="0" anchor="ctr">
            <a:spAutoFit/>
          </a:bodyPr>
          <a:lstStyle/>
          <a:p>
            <a:pPr algn="ctr"/>
            <a:r>
              <a:rPr lang="en-US" sz="4400" b="1" dirty="0">
                <a:solidFill>
                  <a:schemeClr val="bg1"/>
                </a:solidFill>
                <a:latin typeface="Source Sans Pro" panose="020B0503030403020204" pitchFamily="34" charset="0"/>
                <a:ea typeface="Source Sans Pro" panose="020B0503030403020204" pitchFamily="34" charset="0"/>
                <a:cs typeface="Open Sans Semibold" charset="0"/>
              </a:rPr>
              <a:t>NAME</a:t>
            </a:r>
          </a:p>
        </p:txBody>
      </p:sp>
      <p:sp>
        <p:nvSpPr>
          <p:cNvPr id="60" name="TextBox 59"/>
          <p:cNvSpPr txBox="1"/>
          <p:nvPr/>
        </p:nvSpPr>
        <p:spPr>
          <a:xfrm>
            <a:off x="12749942" y="4343578"/>
            <a:ext cx="1622560" cy="769441"/>
          </a:xfrm>
          <a:prstGeom prst="rect">
            <a:avLst/>
          </a:prstGeom>
          <a:noFill/>
        </p:spPr>
        <p:txBody>
          <a:bodyPr wrap="none" rtlCol="0" anchor="ctr">
            <a:spAutoFit/>
          </a:bodyPr>
          <a:lstStyle/>
          <a:p>
            <a:pPr algn="ctr"/>
            <a:r>
              <a:rPr lang="en-US" sz="4400" b="1" dirty="0">
                <a:solidFill>
                  <a:schemeClr val="bg1"/>
                </a:solidFill>
                <a:latin typeface="Source Sans Pro" panose="020B0503030403020204" pitchFamily="34" charset="0"/>
                <a:ea typeface="Source Sans Pro" panose="020B0503030403020204" pitchFamily="34" charset="0"/>
                <a:cs typeface="Open Sans Semibold" charset="0"/>
              </a:rPr>
              <a:t>NAME</a:t>
            </a:r>
          </a:p>
        </p:txBody>
      </p:sp>
      <p:sp>
        <p:nvSpPr>
          <p:cNvPr id="61" name="TextBox 60"/>
          <p:cNvSpPr txBox="1"/>
          <p:nvPr/>
        </p:nvSpPr>
        <p:spPr>
          <a:xfrm>
            <a:off x="17333062" y="10662974"/>
            <a:ext cx="1622560" cy="769441"/>
          </a:xfrm>
          <a:prstGeom prst="rect">
            <a:avLst/>
          </a:prstGeom>
          <a:noFill/>
        </p:spPr>
        <p:txBody>
          <a:bodyPr wrap="none" rtlCol="0" anchor="ctr">
            <a:spAutoFit/>
          </a:bodyPr>
          <a:lstStyle/>
          <a:p>
            <a:pPr algn="ctr"/>
            <a:r>
              <a:rPr lang="en-US" sz="4400" b="1" dirty="0">
                <a:solidFill>
                  <a:schemeClr val="bg1"/>
                </a:solidFill>
                <a:latin typeface="Source Sans Pro" panose="020B0503030403020204" pitchFamily="34" charset="0"/>
                <a:ea typeface="Source Sans Pro" panose="020B0503030403020204" pitchFamily="34" charset="0"/>
                <a:cs typeface="Open Sans Semibold" charset="0"/>
              </a:rPr>
              <a:t>NAME</a:t>
            </a:r>
          </a:p>
        </p:txBody>
      </p:sp>
      <p:sp>
        <p:nvSpPr>
          <p:cNvPr id="63" name="TextBox 62"/>
          <p:cNvSpPr txBox="1"/>
          <p:nvPr/>
        </p:nvSpPr>
        <p:spPr>
          <a:xfrm>
            <a:off x="17333062" y="8862543"/>
            <a:ext cx="1622560" cy="769441"/>
          </a:xfrm>
          <a:prstGeom prst="rect">
            <a:avLst/>
          </a:prstGeom>
          <a:noFill/>
        </p:spPr>
        <p:txBody>
          <a:bodyPr wrap="none" rtlCol="0" anchor="ctr">
            <a:spAutoFit/>
          </a:bodyPr>
          <a:lstStyle/>
          <a:p>
            <a:pPr algn="ctr"/>
            <a:r>
              <a:rPr lang="en-US" sz="4400" b="1" dirty="0">
                <a:solidFill>
                  <a:schemeClr val="bg1"/>
                </a:solidFill>
                <a:latin typeface="Source Sans Pro" panose="020B0503030403020204" pitchFamily="34" charset="0"/>
                <a:ea typeface="Source Sans Pro" panose="020B0503030403020204" pitchFamily="34" charset="0"/>
                <a:cs typeface="Open Sans Semibold" charset="0"/>
              </a:rPr>
              <a:t>NAME</a:t>
            </a:r>
          </a:p>
        </p:txBody>
      </p:sp>
      <p:sp>
        <p:nvSpPr>
          <p:cNvPr id="64" name="TextBox 63"/>
          <p:cNvSpPr txBox="1"/>
          <p:nvPr/>
        </p:nvSpPr>
        <p:spPr>
          <a:xfrm>
            <a:off x="17333062" y="7099122"/>
            <a:ext cx="1622560" cy="769441"/>
          </a:xfrm>
          <a:prstGeom prst="rect">
            <a:avLst/>
          </a:prstGeom>
          <a:noFill/>
        </p:spPr>
        <p:txBody>
          <a:bodyPr wrap="none" rtlCol="0" anchor="ctr">
            <a:spAutoFit/>
          </a:bodyPr>
          <a:lstStyle/>
          <a:p>
            <a:pPr algn="ctr"/>
            <a:r>
              <a:rPr lang="en-US" sz="4400" b="1" dirty="0">
                <a:solidFill>
                  <a:schemeClr val="bg1"/>
                </a:solidFill>
                <a:latin typeface="Source Sans Pro" panose="020B0503030403020204" pitchFamily="34" charset="0"/>
                <a:ea typeface="Source Sans Pro" panose="020B0503030403020204" pitchFamily="34" charset="0"/>
                <a:cs typeface="Open Sans Semibold" charset="0"/>
              </a:rPr>
              <a:t>NAME</a:t>
            </a:r>
          </a:p>
        </p:txBody>
      </p:sp>
      <p:sp>
        <p:nvSpPr>
          <p:cNvPr id="65" name="TextBox 64"/>
          <p:cNvSpPr txBox="1"/>
          <p:nvPr/>
        </p:nvSpPr>
        <p:spPr>
          <a:xfrm>
            <a:off x="17333062" y="3490786"/>
            <a:ext cx="1622560" cy="769441"/>
          </a:xfrm>
          <a:prstGeom prst="rect">
            <a:avLst/>
          </a:prstGeom>
          <a:noFill/>
        </p:spPr>
        <p:txBody>
          <a:bodyPr wrap="none" rtlCol="0" anchor="ctr">
            <a:spAutoFit/>
          </a:bodyPr>
          <a:lstStyle/>
          <a:p>
            <a:pPr algn="ctr"/>
            <a:r>
              <a:rPr lang="en-US" sz="4400" b="1" dirty="0">
                <a:solidFill>
                  <a:schemeClr val="bg1"/>
                </a:solidFill>
                <a:latin typeface="Source Sans Pro" panose="020B0503030403020204" pitchFamily="34" charset="0"/>
                <a:ea typeface="Source Sans Pro" panose="020B0503030403020204" pitchFamily="34" charset="0"/>
                <a:cs typeface="Open Sans Semibold" charset="0"/>
              </a:rPr>
              <a:t>NAME</a:t>
            </a:r>
          </a:p>
        </p:txBody>
      </p:sp>
      <p:sp>
        <p:nvSpPr>
          <p:cNvPr id="68" name="Rectangle 67"/>
          <p:cNvSpPr/>
          <p:nvPr/>
        </p:nvSpPr>
        <p:spPr>
          <a:xfrm>
            <a:off x="16750440" y="4978322"/>
            <a:ext cx="2787805" cy="1371600"/>
          </a:xfrm>
          <a:prstGeom prst="rect">
            <a:avLst/>
          </a:prstGeom>
          <a:solidFill>
            <a:schemeClr val="accent4"/>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2"/>
              </a:solidFill>
              <a:latin typeface="Source Sans Pro" panose="020B0503030403020204" pitchFamily="34" charset="0"/>
              <a:ea typeface="Source Sans Pro" panose="020B0503030403020204" pitchFamily="34" charset="0"/>
            </a:endParaRPr>
          </a:p>
        </p:txBody>
      </p:sp>
      <p:sp>
        <p:nvSpPr>
          <p:cNvPr id="69" name="TextBox 68"/>
          <p:cNvSpPr txBox="1"/>
          <p:nvPr/>
        </p:nvSpPr>
        <p:spPr>
          <a:xfrm>
            <a:off x="17333061" y="5296808"/>
            <a:ext cx="1622560" cy="769441"/>
          </a:xfrm>
          <a:prstGeom prst="rect">
            <a:avLst/>
          </a:prstGeom>
          <a:noFill/>
        </p:spPr>
        <p:txBody>
          <a:bodyPr wrap="none" rtlCol="0" anchor="ctr">
            <a:spAutoFit/>
          </a:bodyPr>
          <a:lstStyle/>
          <a:p>
            <a:pPr algn="ctr"/>
            <a:r>
              <a:rPr lang="en-US" sz="4400" b="1" dirty="0">
                <a:solidFill>
                  <a:schemeClr val="bg1"/>
                </a:solidFill>
                <a:latin typeface="Source Sans Pro" panose="020B0503030403020204" pitchFamily="34" charset="0"/>
                <a:ea typeface="Source Sans Pro" panose="020B0503030403020204" pitchFamily="34" charset="0"/>
                <a:cs typeface="Open Sans Semibold" charset="0"/>
              </a:rPr>
              <a:t>NAME</a:t>
            </a:r>
          </a:p>
        </p:txBody>
      </p:sp>
      <p:sp>
        <p:nvSpPr>
          <p:cNvPr id="45" name="Text Placeholder 6">
            <a:extLst>
              <a:ext uri="{FF2B5EF4-FFF2-40B4-BE49-F238E27FC236}">
                <a16:creationId xmlns:a16="http://schemas.microsoft.com/office/drawing/2014/main" id="{0E1CA3BD-2BBC-E941-997A-B8EB9207B0BE}"/>
              </a:ext>
            </a:extLst>
          </p:cNvPr>
          <p:cNvSpPr txBox="1">
            <a:spLocks/>
          </p:cNvSpPr>
          <p:nvPr/>
        </p:nvSpPr>
        <p:spPr>
          <a:xfrm>
            <a:off x="1433141" y="709382"/>
            <a:ext cx="5267789" cy="1200329"/>
          </a:xfrm>
          <a:prstGeom prst="rect">
            <a:avLst/>
          </a:prstGeom>
        </p:spPr>
        <p:txBody>
          <a:bodyPr wrap="none" anchor="t">
            <a:spAutoFit/>
          </a:bodyPr>
          <a:lstStyle>
            <a:lvl1pPr marL="0" marR="0" indent="0" algn="l" defTabSz="1828434" rtl="0" eaLnBrk="1" fontAlgn="auto" latinLnBrk="0" hangingPunct="1">
              <a:lnSpc>
                <a:spcPct val="100000"/>
              </a:lnSpc>
              <a:spcBef>
                <a:spcPts val="0"/>
              </a:spcBef>
              <a:spcAft>
                <a:spcPts val="0"/>
              </a:spcAft>
              <a:buClrTx/>
              <a:buSzTx/>
              <a:buFontTx/>
              <a:buNone/>
              <a:tabLst/>
              <a:defRPr lang="en-US" sz="48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b="1" i="0" kern="1200" dirty="0">
                <a:solidFill>
                  <a:schemeClr val="tx2"/>
                </a:solidFill>
                <a:effectLst/>
                <a:latin typeface="Roboto Slab" pitchFamily="2" charset="0"/>
                <a:ea typeface="Noto Sans Light" panose="020B0402040504020204" pitchFamily="34" charset="0"/>
                <a:cs typeface="Lato" panose="020F0502020204030203" pitchFamily="34"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r>
              <a:rPr lang="en-US" sz="7200" spc="300" dirty="0">
                <a:latin typeface="Source Sans Pro" panose="020B0503030403020204" pitchFamily="34" charset="0"/>
                <a:ea typeface="Source Sans Pro" panose="020B0503030403020204" pitchFamily="34" charset="0"/>
                <a:cs typeface="Noto Sans SemiBold" panose="020B0502040504020204" pitchFamily="34" charset="0"/>
              </a:rPr>
              <a:t>ORG CHART</a:t>
            </a:r>
          </a:p>
        </p:txBody>
      </p:sp>
      <p:sp>
        <p:nvSpPr>
          <p:cNvPr id="46" name="TextBox 45">
            <a:extLst>
              <a:ext uri="{FF2B5EF4-FFF2-40B4-BE49-F238E27FC236}">
                <a16:creationId xmlns:a16="http://schemas.microsoft.com/office/drawing/2014/main" id="{867AB5F7-4940-304D-B590-B2D7362618D2}"/>
              </a:ext>
            </a:extLst>
          </p:cNvPr>
          <p:cNvSpPr txBox="1"/>
          <p:nvPr/>
        </p:nvSpPr>
        <p:spPr>
          <a:xfrm>
            <a:off x="1485024" y="1745261"/>
            <a:ext cx="5216493" cy="584775"/>
          </a:xfrm>
          <a:prstGeom prst="rect">
            <a:avLst/>
          </a:prstGeom>
          <a:noFill/>
        </p:spPr>
        <p:txBody>
          <a:bodyPr wrap="none" rtlCol="0" anchor="ctr" anchorCtr="0">
            <a:spAutoFit/>
          </a:bodyPr>
          <a:lstStyle/>
          <a:p>
            <a:r>
              <a:rPr lang="en-US" sz="3200" spc="600" dirty="0">
                <a:latin typeface="Source Sans Pro Light" panose="020B0403030403020204" pitchFamily="34" charset="0"/>
                <a:ea typeface="Source Sans Pro Light" panose="020B0403030403020204" pitchFamily="34" charset="0"/>
                <a:cs typeface="Lato Light" panose="020F0502020204030203" pitchFamily="34" charset="0"/>
              </a:rPr>
              <a:t>YOUR SUBTITLE HERE</a:t>
            </a:r>
          </a:p>
        </p:txBody>
      </p:sp>
      <p:sp>
        <p:nvSpPr>
          <p:cNvPr id="62" name="Freeform 61">
            <a:extLst>
              <a:ext uri="{FF2B5EF4-FFF2-40B4-BE49-F238E27FC236}">
                <a16:creationId xmlns:a16="http://schemas.microsoft.com/office/drawing/2014/main" id="{689C7F81-C6B6-3E4C-9A54-80693878B907}"/>
              </a:ext>
            </a:extLst>
          </p:cNvPr>
          <p:cNvSpPr/>
          <p:nvPr/>
        </p:nvSpPr>
        <p:spPr>
          <a:xfrm flipH="1">
            <a:off x="847217" y="413155"/>
            <a:ext cx="1591056" cy="1410161"/>
          </a:xfrm>
          <a:custGeom>
            <a:avLst/>
            <a:gdLst>
              <a:gd name="connsiteX0" fmla="*/ 0 w 2974008"/>
              <a:gd name="connsiteY0" fmla="*/ 0 h 2633472"/>
              <a:gd name="connsiteX1" fmla="*/ 2974008 w 2974008"/>
              <a:gd name="connsiteY1" fmla="*/ 0 h 2633472"/>
              <a:gd name="connsiteX2" fmla="*/ 2974008 w 2974008"/>
              <a:gd name="connsiteY2" fmla="*/ 2633472 h 2633472"/>
              <a:gd name="connsiteX3" fmla="*/ 2642516 w 2974008"/>
              <a:gd name="connsiteY3" fmla="*/ 2633472 h 2633472"/>
              <a:gd name="connsiteX4" fmla="*/ 2642516 w 2974008"/>
              <a:gd name="connsiteY4" fmla="*/ 331492 h 2633472"/>
              <a:gd name="connsiteX5" fmla="*/ 0 w 2974008"/>
              <a:gd name="connsiteY5" fmla="*/ 331492 h 263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74008" h="2633472">
                <a:moveTo>
                  <a:pt x="0" y="0"/>
                </a:moveTo>
                <a:lnTo>
                  <a:pt x="2974008" y="0"/>
                </a:lnTo>
                <a:lnTo>
                  <a:pt x="2974008" y="2633472"/>
                </a:lnTo>
                <a:lnTo>
                  <a:pt x="2642516" y="2633472"/>
                </a:lnTo>
                <a:lnTo>
                  <a:pt x="2642516" y="331492"/>
                </a:lnTo>
                <a:lnTo>
                  <a:pt x="0" y="33149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Source Sans Pro" panose="020B0503030403020204" pitchFamily="34" charset="0"/>
            </a:endParaRPr>
          </a:p>
        </p:txBody>
      </p:sp>
      <p:sp>
        <p:nvSpPr>
          <p:cNvPr id="66" name="Rectangle 65">
            <a:extLst>
              <a:ext uri="{FF2B5EF4-FFF2-40B4-BE49-F238E27FC236}">
                <a16:creationId xmlns:a16="http://schemas.microsoft.com/office/drawing/2014/main" id="{C452043F-B68C-A041-B10C-C01FC9383527}"/>
              </a:ext>
            </a:extLst>
          </p:cNvPr>
          <p:cNvSpPr/>
          <p:nvPr/>
        </p:nvSpPr>
        <p:spPr>
          <a:xfrm>
            <a:off x="23408640" y="4705666"/>
            <a:ext cx="969010" cy="43046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Source Sans Pro" panose="020B0503030403020204" pitchFamily="34" charset="0"/>
            </a:endParaRPr>
          </a:p>
        </p:txBody>
      </p:sp>
    </p:spTree>
    <p:extLst>
      <p:ext uri="{BB962C8B-B14F-4D97-AF65-F5344CB8AC3E}">
        <p14:creationId xmlns:p14="http://schemas.microsoft.com/office/powerpoint/2010/main" val="21959314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ght Triangle 1">
            <a:extLst>
              <a:ext uri="{FF2B5EF4-FFF2-40B4-BE49-F238E27FC236}">
                <a16:creationId xmlns:a16="http://schemas.microsoft.com/office/drawing/2014/main" id="{8E75C6D9-D1DC-3B4C-8EE4-4437D9C2C778}"/>
              </a:ext>
            </a:extLst>
          </p:cNvPr>
          <p:cNvSpPr/>
          <p:nvPr/>
        </p:nvSpPr>
        <p:spPr>
          <a:xfrm rot="10800000" flipV="1">
            <a:off x="10763425" y="0"/>
            <a:ext cx="3426490" cy="13716000"/>
          </a:xfrm>
          <a:prstGeom prst="r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17" name="Subtitle 2">
            <a:extLst>
              <a:ext uri="{FF2B5EF4-FFF2-40B4-BE49-F238E27FC236}">
                <a16:creationId xmlns:a16="http://schemas.microsoft.com/office/drawing/2014/main" id="{ADB0B0BF-E304-8347-8A26-D5F5C60A47F6}"/>
              </a:ext>
            </a:extLst>
          </p:cNvPr>
          <p:cNvSpPr txBox="1">
            <a:spLocks/>
          </p:cNvSpPr>
          <p:nvPr/>
        </p:nvSpPr>
        <p:spPr>
          <a:xfrm>
            <a:off x="1346836" y="4277110"/>
            <a:ext cx="9364706" cy="7802459"/>
          </a:xfrm>
          <a:prstGeom prst="rect">
            <a:avLst/>
          </a:prstGeom>
        </p:spPr>
        <p:txBody>
          <a:bodyPr vert="horz" wrap="square" lIns="217490" tIns="108745" rIns="217490" bIns="108745"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algn="just" defTabSz="1828434">
              <a:lnSpc>
                <a:spcPts val="4000"/>
              </a:lnSpc>
              <a:spcBef>
                <a:spcPts val="1700"/>
              </a:spcBef>
            </a:pPr>
            <a:r>
              <a:rPr lang="en-US" sz="2800" dirty="0">
                <a:solidFill>
                  <a:srgbClr val="432C0F"/>
                </a:solidFill>
                <a:latin typeface="Source Sans Pro Light" panose="020B0403030403020204" pitchFamily="34" charset="0"/>
                <a:ea typeface="Noto Sans Light" panose="020B0402040504020204" pitchFamily="34" charset="0"/>
                <a:cs typeface="Lato Light" panose="020F0502020204030203" pitchFamily="34" charset="0"/>
              </a:rPr>
              <a:t>Food preparers must read a recipe in order to know what ingredients are needed, methods must be implemented, and equipment is required for the completion of the recipe. Kitchen vernacular can be complicated for some to understand, therefore, it is important that cooks take their time when reading a recipe. </a:t>
            </a:r>
          </a:p>
          <a:p>
            <a:pPr lvl="0" algn="just" defTabSz="1828434">
              <a:lnSpc>
                <a:spcPts val="4000"/>
              </a:lnSpc>
              <a:spcBef>
                <a:spcPts val="1700"/>
              </a:spcBef>
            </a:pPr>
            <a:r>
              <a:rPr lang="en-US" sz="2800" dirty="0">
                <a:solidFill>
                  <a:srgbClr val="432C0F"/>
                </a:solidFill>
                <a:latin typeface="Source Sans Pro Light" panose="020B0403030403020204" pitchFamily="34" charset="0"/>
                <a:ea typeface="Noto Sans Light" panose="020B0402040504020204" pitchFamily="34" charset="0"/>
                <a:cs typeface="Lato Light" panose="020F0502020204030203" pitchFamily="34" charset="0"/>
              </a:rPr>
              <a:t>Most importantly, chefs should make certain they understand the terminology and methodology required for the recipe. If someone is ready to cook a meal, they should fully understand the recipe and feel comfortable preparing it.</a:t>
            </a:r>
          </a:p>
          <a:p>
            <a:pPr lvl="0" algn="just" defTabSz="1828434">
              <a:lnSpc>
                <a:spcPts val="4000"/>
              </a:lnSpc>
              <a:spcBef>
                <a:spcPts val="1700"/>
              </a:spcBef>
            </a:pPr>
            <a:r>
              <a:rPr lang="en-US" sz="2800" dirty="0">
                <a:solidFill>
                  <a:srgbClr val="432C0F"/>
                </a:solidFill>
                <a:latin typeface="Source Sans Pro Light" panose="020B0403030403020204" pitchFamily="34" charset="0"/>
                <a:ea typeface="Noto Sans Light" panose="020B0402040504020204" pitchFamily="34" charset="0"/>
                <a:cs typeface="Lato Light" panose="020F0502020204030203" pitchFamily="34" charset="0"/>
              </a:rPr>
              <a:t>Cooking demands focus and attention to one’s actions. When someone is focused on cooking, they will create great recipes, cook at the correct temperatures, and add the ingredients at the appropriate time. </a:t>
            </a:r>
          </a:p>
        </p:txBody>
      </p:sp>
      <p:sp>
        <p:nvSpPr>
          <p:cNvPr id="9" name="Text Placeholder 6">
            <a:extLst>
              <a:ext uri="{FF2B5EF4-FFF2-40B4-BE49-F238E27FC236}">
                <a16:creationId xmlns:a16="http://schemas.microsoft.com/office/drawing/2014/main" id="{F78E6F37-DDB5-5343-BAB8-C3517BCEA557}"/>
              </a:ext>
            </a:extLst>
          </p:cNvPr>
          <p:cNvSpPr txBox="1">
            <a:spLocks/>
          </p:cNvSpPr>
          <p:nvPr/>
        </p:nvSpPr>
        <p:spPr>
          <a:xfrm>
            <a:off x="1433141" y="709382"/>
            <a:ext cx="7678202" cy="2308324"/>
          </a:xfrm>
          <a:prstGeom prst="rect">
            <a:avLst/>
          </a:prstGeom>
        </p:spPr>
        <p:txBody>
          <a:bodyPr wrap="square" anchor="t">
            <a:spAutoFit/>
          </a:bodyPr>
          <a:lstStyle>
            <a:lvl1pPr marL="0" marR="0" indent="0" algn="l" defTabSz="1828434" rtl="0" eaLnBrk="1" fontAlgn="auto" latinLnBrk="0" hangingPunct="1">
              <a:lnSpc>
                <a:spcPct val="100000"/>
              </a:lnSpc>
              <a:spcBef>
                <a:spcPts val="0"/>
              </a:spcBef>
              <a:spcAft>
                <a:spcPts val="0"/>
              </a:spcAft>
              <a:buClrTx/>
              <a:buSzTx/>
              <a:buFontTx/>
              <a:buNone/>
              <a:tabLst/>
              <a:defRPr lang="en-US" sz="48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b="1" i="0" kern="1200" dirty="0">
                <a:solidFill>
                  <a:schemeClr val="tx2"/>
                </a:solidFill>
                <a:effectLst/>
                <a:latin typeface="Roboto Slab" pitchFamily="2" charset="0"/>
                <a:ea typeface="Noto Sans Light" panose="020B0402040504020204" pitchFamily="34" charset="0"/>
                <a:cs typeface="Lato" panose="020F0502020204030203" pitchFamily="34"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r>
              <a:rPr lang="en-US" sz="7200" spc="300" dirty="0">
                <a:latin typeface="Source Sans Pro" panose="020B0503030403020204" pitchFamily="34" charset="0"/>
                <a:ea typeface="Source Sans Pro" panose="020B0503030403020204" pitchFamily="34" charset="0"/>
                <a:cs typeface="Noto Sans SemiBold" panose="020B0502040504020204" pitchFamily="34" charset="0"/>
              </a:rPr>
              <a:t>FAST CUSTOMER SERVICE</a:t>
            </a:r>
          </a:p>
        </p:txBody>
      </p:sp>
      <p:sp>
        <p:nvSpPr>
          <p:cNvPr id="10" name="TextBox 9">
            <a:extLst>
              <a:ext uri="{FF2B5EF4-FFF2-40B4-BE49-F238E27FC236}">
                <a16:creationId xmlns:a16="http://schemas.microsoft.com/office/drawing/2014/main" id="{5FFC7AC4-5F26-DC46-A8B0-B5F47B257FA7}"/>
              </a:ext>
            </a:extLst>
          </p:cNvPr>
          <p:cNvSpPr txBox="1"/>
          <p:nvPr/>
        </p:nvSpPr>
        <p:spPr>
          <a:xfrm>
            <a:off x="1485024" y="3017706"/>
            <a:ext cx="5216493" cy="584775"/>
          </a:xfrm>
          <a:prstGeom prst="rect">
            <a:avLst/>
          </a:prstGeom>
          <a:noFill/>
        </p:spPr>
        <p:txBody>
          <a:bodyPr wrap="none" rtlCol="0" anchor="ctr" anchorCtr="0">
            <a:spAutoFit/>
          </a:bodyPr>
          <a:lstStyle/>
          <a:p>
            <a:r>
              <a:rPr lang="en-US" sz="3200" spc="600" dirty="0">
                <a:latin typeface="Source Sans Pro Light" panose="020B0403030403020204" pitchFamily="34" charset="0"/>
                <a:ea typeface="Source Sans Pro Light" panose="020B0403030403020204" pitchFamily="34" charset="0"/>
                <a:cs typeface="Lato Light" panose="020F0502020204030203" pitchFamily="34" charset="0"/>
              </a:rPr>
              <a:t>YOUR SUBTITLE HERE</a:t>
            </a:r>
          </a:p>
        </p:txBody>
      </p:sp>
      <p:sp>
        <p:nvSpPr>
          <p:cNvPr id="11" name="Freeform 10">
            <a:extLst>
              <a:ext uri="{FF2B5EF4-FFF2-40B4-BE49-F238E27FC236}">
                <a16:creationId xmlns:a16="http://schemas.microsoft.com/office/drawing/2014/main" id="{E12D6B00-D75C-1F48-9AFD-9C92621D2B0E}"/>
              </a:ext>
            </a:extLst>
          </p:cNvPr>
          <p:cNvSpPr/>
          <p:nvPr/>
        </p:nvSpPr>
        <p:spPr>
          <a:xfrm flipH="1">
            <a:off x="847217" y="413155"/>
            <a:ext cx="1591056" cy="1410161"/>
          </a:xfrm>
          <a:custGeom>
            <a:avLst/>
            <a:gdLst>
              <a:gd name="connsiteX0" fmla="*/ 0 w 2974008"/>
              <a:gd name="connsiteY0" fmla="*/ 0 h 2633472"/>
              <a:gd name="connsiteX1" fmla="*/ 2974008 w 2974008"/>
              <a:gd name="connsiteY1" fmla="*/ 0 h 2633472"/>
              <a:gd name="connsiteX2" fmla="*/ 2974008 w 2974008"/>
              <a:gd name="connsiteY2" fmla="*/ 2633472 h 2633472"/>
              <a:gd name="connsiteX3" fmla="*/ 2642516 w 2974008"/>
              <a:gd name="connsiteY3" fmla="*/ 2633472 h 2633472"/>
              <a:gd name="connsiteX4" fmla="*/ 2642516 w 2974008"/>
              <a:gd name="connsiteY4" fmla="*/ 331492 h 2633472"/>
              <a:gd name="connsiteX5" fmla="*/ 0 w 2974008"/>
              <a:gd name="connsiteY5" fmla="*/ 331492 h 263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74008" h="2633472">
                <a:moveTo>
                  <a:pt x="0" y="0"/>
                </a:moveTo>
                <a:lnTo>
                  <a:pt x="2974008" y="0"/>
                </a:lnTo>
                <a:lnTo>
                  <a:pt x="2974008" y="2633472"/>
                </a:lnTo>
                <a:lnTo>
                  <a:pt x="2642516" y="2633472"/>
                </a:lnTo>
                <a:lnTo>
                  <a:pt x="2642516" y="331492"/>
                </a:lnTo>
                <a:lnTo>
                  <a:pt x="0" y="33149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Source Sans Pro" panose="020B0503030403020204" pitchFamily="34" charset="0"/>
            </a:endParaRPr>
          </a:p>
        </p:txBody>
      </p:sp>
      <p:sp>
        <p:nvSpPr>
          <p:cNvPr id="4" name="Picture Placeholder 3">
            <a:extLst>
              <a:ext uri="{FF2B5EF4-FFF2-40B4-BE49-F238E27FC236}">
                <a16:creationId xmlns:a16="http://schemas.microsoft.com/office/drawing/2014/main" id="{C28B5492-61D1-7348-81CF-D52DC15E072F}"/>
              </a:ext>
            </a:extLst>
          </p:cNvPr>
          <p:cNvSpPr>
            <a:spLocks noGrp="1"/>
          </p:cNvSpPr>
          <p:nvPr>
            <p:ph type="pic" sz="quarter" idx="15"/>
          </p:nvPr>
        </p:nvSpPr>
        <p:spPr/>
      </p:sp>
    </p:spTree>
    <p:extLst>
      <p:ext uri="{BB962C8B-B14F-4D97-AF65-F5344CB8AC3E}">
        <p14:creationId xmlns:p14="http://schemas.microsoft.com/office/powerpoint/2010/main" val="6104229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TextBox 41"/>
          <p:cNvSpPr txBox="1"/>
          <p:nvPr/>
        </p:nvSpPr>
        <p:spPr>
          <a:xfrm>
            <a:off x="14518571" y="3738072"/>
            <a:ext cx="5875326" cy="769441"/>
          </a:xfrm>
          <a:prstGeom prst="rect">
            <a:avLst/>
          </a:prstGeom>
          <a:noFill/>
        </p:spPr>
        <p:txBody>
          <a:bodyPr wrap="none" rtlCol="0" anchor="ctr" anchorCtr="0">
            <a:spAutoFit/>
          </a:bodyPr>
          <a:lstStyle/>
          <a:p>
            <a:r>
              <a:rPr lang="en-US" sz="4400" b="1" spc="300" dirty="0">
                <a:solidFill>
                  <a:schemeClr val="tx2"/>
                </a:solidFill>
                <a:latin typeface="Source Sans Pro" panose="020B0503030403020204" pitchFamily="34" charset="0"/>
                <a:ea typeface="Noto Sans Light" panose="020B0402040504020204" pitchFamily="34" charset="0"/>
                <a:cs typeface="Lato" panose="020F0502020204030203" pitchFamily="34" charset="0"/>
              </a:rPr>
              <a:t>DINING EXPERIENCE</a:t>
            </a:r>
          </a:p>
        </p:txBody>
      </p:sp>
      <p:sp>
        <p:nvSpPr>
          <p:cNvPr id="43" name="Subtitle 2"/>
          <p:cNvSpPr txBox="1">
            <a:spLocks/>
          </p:cNvSpPr>
          <p:nvPr/>
        </p:nvSpPr>
        <p:spPr>
          <a:xfrm>
            <a:off x="14377803" y="4540540"/>
            <a:ext cx="7817190" cy="121091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2800" dirty="0">
                <a:solidFill>
                  <a:srgbClr val="432C0F"/>
                </a:solidFill>
                <a:latin typeface="Source Sans Pro Light" panose="020B0403030403020204" pitchFamily="34" charset="0"/>
                <a:ea typeface="Noto Sans Light" panose="020B0402040504020204" pitchFamily="34" charset="0"/>
                <a:cs typeface="Lato Light" panose="020F0502020204030203" pitchFamily="34" charset="0"/>
              </a:rPr>
              <a:t>Cooking demands focus and attention to one’s actions. When someone is focused on cooking.</a:t>
            </a:r>
            <a:endParaRPr lang="en-US" sz="2800" dirty="0">
              <a:solidFill>
                <a:schemeClr val="tx1"/>
              </a:solidFill>
              <a:latin typeface="Source Sans Pro Light" panose="020B0403030403020204" pitchFamily="34" charset="0"/>
              <a:ea typeface="Noto Sans Light" panose="020B0402040504020204" pitchFamily="34" charset="0"/>
              <a:cs typeface="Lato" panose="020F0502020204030203" pitchFamily="34" charset="0"/>
            </a:endParaRPr>
          </a:p>
        </p:txBody>
      </p:sp>
      <p:sp>
        <p:nvSpPr>
          <p:cNvPr id="21" name="Text Placeholder 6">
            <a:extLst>
              <a:ext uri="{FF2B5EF4-FFF2-40B4-BE49-F238E27FC236}">
                <a16:creationId xmlns:a16="http://schemas.microsoft.com/office/drawing/2014/main" id="{8B599B63-2835-314E-921E-B8A1BE301892}"/>
              </a:ext>
            </a:extLst>
          </p:cNvPr>
          <p:cNvSpPr txBox="1">
            <a:spLocks/>
          </p:cNvSpPr>
          <p:nvPr/>
        </p:nvSpPr>
        <p:spPr>
          <a:xfrm>
            <a:off x="16476899" y="709382"/>
            <a:ext cx="6574236" cy="1200329"/>
          </a:xfrm>
          <a:prstGeom prst="rect">
            <a:avLst/>
          </a:prstGeom>
        </p:spPr>
        <p:txBody>
          <a:bodyPr wrap="none" anchor="t">
            <a:spAutoFit/>
          </a:bodyPr>
          <a:lstStyle>
            <a:lvl1pPr marL="0" marR="0" indent="0" algn="l" defTabSz="1828434" rtl="0" eaLnBrk="1" fontAlgn="auto" latinLnBrk="0" hangingPunct="1">
              <a:lnSpc>
                <a:spcPct val="100000"/>
              </a:lnSpc>
              <a:spcBef>
                <a:spcPts val="0"/>
              </a:spcBef>
              <a:spcAft>
                <a:spcPts val="0"/>
              </a:spcAft>
              <a:buClrTx/>
              <a:buSzTx/>
              <a:buFontTx/>
              <a:buNone/>
              <a:tabLst/>
              <a:defRPr lang="en-US" sz="48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b="1" i="0" kern="1200" dirty="0">
                <a:solidFill>
                  <a:schemeClr val="tx2"/>
                </a:solidFill>
                <a:effectLst/>
                <a:latin typeface="Roboto Slab" pitchFamily="2" charset="0"/>
                <a:ea typeface="Noto Sans Light" panose="020B0402040504020204" pitchFamily="34" charset="0"/>
                <a:cs typeface="Lato" panose="020F0502020204030203" pitchFamily="34"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r"/>
            <a:r>
              <a:rPr lang="en-US" sz="7200" spc="300" dirty="0">
                <a:latin typeface="Source Sans Pro" panose="020B0503030403020204" pitchFamily="34" charset="0"/>
                <a:ea typeface="Source Sans Pro" panose="020B0503030403020204" pitchFamily="34" charset="0"/>
                <a:cs typeface="Noto Sans SemiBold" panose="020B0502040504020204" pitchFamily="34" charset="0"/>
              </a:rPr>
              <a:t>OUR SERVICES</a:t>
            </a:r>
          </a:p>
        </p:txBody>
      </p:sp>
      <p:sp>
        <p:nvSpPr>
          <p:cNvPr id="25" name="TextBox 24">
            <a:extLst>
              <a:ext uri="{FF2B5EF4-FFF2-40B4-BE49-F238E27FC236}">
                <a16:creationId xmlns:a16="http://schemas.microsoft.com/office/drawing/2014/main" id="{6635F482-FC00-BC48-925C-B6EED3C64718}"/>
              </a:ext>
            </a:extLst>
          </p:cNvPr>
          <p:cNvSpPr txBox="1"/>
          <p:nvPr/>
        </p:nvSpPr>
        <p:spPr>
          <a:xfrm>
            <a:off x="17800352" y="1745261"/>
            <a:ext cx="5216493" cy="584775"/>
          </a:xfrm>
          <a:prstGeom prst="rect">
            <a:avLst/>
          </a:prstGeom>
          <a:noFill/>
        </p:spPr>
        <p:txBody>
          <a:bodyPr wrap="none" rtlCol="0" anchor="ctr" anchorCtr="0">
            <a:spAutoFit/>
          </a:bodyPr>
          <a:lstStyle/>
          <a:p>
            <a:pPr algn="r"/>
            <a:r>
              <a:rPr lang="en-US" sz="3200" spc="600" dirty="0">
                <a:latin typeface="Source Sans Pro Light" panose="020B0403030403020204" pitchFamily="34" charset="0"/>
                <a:ea typeface="Source Sans Pro Light" panose="020B0403030403020204" pitchFamily="34" charset="0"/>
                <a:cs typeface="Lato Light" panose="020F0502020204030203" pitchFamily="34" charset="0"/>
              </a:rPr>
              <a:t>YOUR SUBTITLE HERE</a:t>
            </a:r>
          </a:p>
        </p:txBody>
      </p:sp>
      <p:sp>
        <p:nvSpPr>
          <p:cNvPr id="26" name="Freeform 25">
            <a:extLst>
              <a:ext uri="{FF2B5EF4-FFF2-40B4-BE49-F238E27FC236}">
                <a16:creationId xmlns:a16="http://schemas.microsoft.com/office/drawing/2014/main" id="{CB8139C6-538F-A649-A12D-65747FA248C4}"/>
              </a:ext>
            </a:extLst>
          </p:cNvPr>
          <p:cNvSpPr/>
          <p:nvPr/>
        </p:nvSpPr>
        <p:spPr>
          <a:xfrm>
            <a:off x="22061297" y="413155"/>
            <a:ext cx="1591056" cy="1410161"/>
          </a:xfrm>
          <a:custGeom>
            <a:avLst/>
            <a:gdLst>
              <a:gd name="connsiteX0" fmla="*/ 0 w 2974008"/>
              <a:gd name="connsiteY0" fmla="*/ 0 h 2633472"/>
              <a:gd name="connsiteX1" fmla="*/ 2974008 w 2974008"/>
              <a:gd name="connsiteY1" fmla="*/ 0 h 2633472"/>
              <a:gd name="connsiteX2" fmla="*/ 2974008 w 2974008"/>
              <a:gd name="connsiteY2" fmla="*/ 2633472 h 2633472"/>
              <a:gd name="connsiteX3" fmla="*/ 2642516 w 2974008"/>
              <a:gd name="connsiteY3" fmla="*/ 2633472 h 2633472"/>
              <a:gd name="connsiteX4" fmla="*/ 2642516 w 2974008"/>
              <a:gd name="connsiteY4" fmla="*/ 331492 h 2633472"/>
              <a:gd name="connsiteX5" fmla="*/ 0 w 2974008"/>
              <a:gd name="connsiteY5" fmla="*/ 331492 h 263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74008" h="2633472">
                <a:moveTo>
                  <a:pt x="0" y="0"/>
                </a:moveTo>
                <a:lnTo>
                  <a:pt x="2974008" y="0"/>
                </a:lnTo>
                <a:lnTo>
                  <a:pt x="2974008" y="2633472"/>
                </a:lnTo>
                <a:lnTo>
                  <a:pt x="2642516" y="2633472"/>
                </a:lnTo>
                <a:lnTo>
                  <a:pt x="2642516" y="331492"/>
                </a:lnTo>
                <a:lnTo>
                  <a:pt x="0" y="33149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Source Sans Pro" panose="020B0503030403020204" pitchFamily="34" charset="0"/>
            </a:endParaRPr>
          </a:p>
        </p:txBody>
      </p:sp>
      <p:sp>
        <p:nvSpPr>
          <p:cNvPr id="28" name="TextBox 27">
            <a:extLst>
              <a:ext uri="{FF2B5EF4-FFF2-40B4-BE49-F238E27FC236}">
                <a16:creationId xmlns:a16="http://schemas.microsoft.com/office/drawing/2014/main" id="{97A71EBB-3EEB-9446-8095-7C2B0227EC0B}"/>
              </a:ext>
            </a:extLst>
          </p:cNvPr>
          <p:cNvSpPr txBox="1"/>
          <p:nvPr/>
        </p:nvSpPr>
        <p:spPr>
          <a:xfrm>
            <a:off x="14518571" y="6905814"/>
            <a:ext cx="3413114" cy="769441"/>
          </a:xfrm>
          <a:prstGeom prst="rect">
            <a:avLst/>
          </a:prstGeom>
          <a:noFill/>
        </p:spPr>
        <p:txBody>
          <a:bodyPr wrap="none" rtlCol="0" anchor="ctr" anchorCtr="0">
            <a:spAutoFit/>
          </a:bodyPr>
          <a:lstStyle/>
          <a:p>
            <a:r>
              <a:rPr lang="en-US" sz="4400" b="1" spc="300" dirty="0">
                <a:solidFill>
                  <a:schemeClr val="tx2"/>
                </a:solidFill>
                <a:latin typeface="Source Sans Pro" panose="020B0503030403020204" pitchFamily="34" charset="0"/>
                <a:ea typeface="Noto Sans Light" panose="020B0402040504020204" pitchFamily="34" charset="0"/>
                <a:cs typeface="Lato" panose="020F0502020204030203" pitchFamily="34" charset="0"/>
              </a:rPr>
              <a:t>EXCELENCE</a:t>
            </a:r>
          </a:p>
        </p:txBody>
      </p:sp>
      <p:sp>
        <p:nvSpPr>
          <p:cNvPr id="29" name="Subtitle 2">
            <a:extLst>
              <a:ext uri="{FF2B5EF4-FFF2-40B4-BE49-F238E27FC236}">
                <a16:creationId xmlns:a16="http://schemas.microsoft.com/office/drawing/2014/main" id="{232E7FF3-32D3-E841-B765-A9E38A8C6458}"/>
              </a:ext>
            </a:extLst>
          </p:cNvPr>
          <p:cNvSpPr txBox="1">
            <a:spLocks/>
          </p:cNvSpPr>
          <p:nvPr/>
        </p:nvSpPr>
        <p:spPr>
          <a:xfrm>
            <a:off x="14377803" y="7708282"/>
            <a:ext cx="7817190" cy="121091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2800" dirty="0">
                <a:solidFill>
                  <a:srgbClr val="432C0F"/>
                </a:solidFill>
                <a:latin typeface="Source Sans Pro Light" panose="020B0403030403020204" pitchFamily="34" charset="0"/>
                <a:ea typeface="Noto Sans Light" panose="020B0402040504020204" pitchFamily="34" charset="0"/>
                <a:cs typeface="Lato Light" panose="020F0502020204030203" pitchFamily="34" charset="0"/>
              </a:rPr>
              <a:t>Cooking demands focus and attention to one’s actions. When someone is focused on cooking.</a:t>
            </a:r>
            <a:endParaRPr lang="en-US" sz="2800" dirty="0">
              <a:solidFill>
                <a:schemeClr val="tx1"/>
              </a:solidFill>
              <a:latin typeface="Source Sans Pro Light" panose="020B0403030403020204" pitchFamily="34" charset="0"/>
              <a:ea typeface="Noto Sans Light" panose="020B0402040504020204" pitchFamily="34" charset="0"/>
              <a:cs typeface="Lato" panose="020F0502020204030203" pitchFamily="34" charset="0"/>
            </a:endParaRPr>
          </a:p>
        </p:txBody>
      </p:sp>
      <p:sp>
        <p:nvSpPr>
          <p:cNvPr id="30" name="TextBox 29">
            <a:extLst>
              <a:ext uri="{FF2B5EF4-FFF2-40B4-BE49-F238E27FC236}">
                <a16:creationId xmlns:a16="http://schemas.microsoft.com/office/drawing/2014/main" id="{9C431B5F-266C-B448-824D-7B8A5129708E}"/>
              </a:ext>
            </a:extLst>
          </p:cNvPr>
          <p:cNvSpPr txBox="1"/>
          <p:nvPr/>
        </p:nvSpPr>
        <p:spPr>
          <a:xfrm>
            <a:off x="14518571" y="10073556"/>
            <a:ext cx="3889206" cy="769441"/>
          </a:xfrm>
          <a:prstGeom prst="rect">
            <a:avLst/>
          </a:prstGeom>
          <a:noFill/>
        </p:spPr>
        <p:txBody>
          <a:bodyPr wrap="none" rtlCol="0" anchor="ctr" anchorCtr="0">
            <a:spAutoFit/>
          </a:bodyPr>
          <a:lstStyle/>
          <a:p>
            <a:r>
              <a:rPr lang="en-US" sz="4400" b="1" spc="300" dirty="0">
                <a:solidFill>
                  <a:schemeClr val="tx2"/>
                </a:solidFill>
                <a:latin typeface="Source Sans Pro" panose="020B0503030403020204" pitchFamily="34" charset="0"/>
                <a:ea typeface="Noto Sans Light" panose="020B0402040504020204" pitchFamily="34" charset="0"/>
                <a:cs typeface="Lato" panose="020F0502020204030203" pitchFamily="34" charset="0"/>
              </a:rPr>
              <a:t>INSPIRATION</a:t>
            </a:r>
          </a:p>
        </p:txBody>
      </p:sp>
      <p:sp>
        <p:nvSpPr>
          <p:cNvPr id="31" name="Subtitle 2">
            <a:extLst>
              <a:ext uri="{FF2B5EF4-FFF2-40B4-BE49-F238E27FC236}">
                <a16:creationId xmlns:a16="http://schemas.microsoft.com/office/drawing/2014/main" id="{2576BC59-28A3-A642-94B8-8D4F782468C6}"/>
              </a:ext>
            </a:extLst>
          </p:cNvPr>
          <p:cNvSpPr txBox="1">
            <a:spLocks/>
          </p:cNvSpPr>
          <p:nvPr/>
        </p:nvSpPr>
        <p:spPr>
          <a:xfrm>
            <a:off x="14377803" y="10876024"/>
            <a:ext cx="7817190" cy="121091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2800" dirty="0">
                <a:solidFill>
                  <a:srgbClr val="432C0F"/>
                </a:solidFill>
                <a:latin typeface="Source Sans Pro Light" panose="020B0403030403020204" pitchFamily="34" charset="0"/>
                <a:ea typeface="Noto Sans Light" panose="020B0402040504020204" pitchFamily="34" charset="0"/>
                <a:cs typeface="Lato Light" panose="020F0502020204030203" pitchFamily="34" charset="0"/>
              </a:rPr>
              <a:t>Cooking demands focus and attention to one’s actions. When someone is focused on cooking.</a:t>
            </a:r>
            <a:endParaRPr lang="en-US" sz="2800" dirty="0">
              <a:solidFill>
                <a:schemeClr val="tx1"/>
              </a:solidFill>
              <a:latin typeface="Source Sans Pro Light" panose="020B0403030403020204" pitchFamily="34" charset="0"/>
              <a:ea typeface="Noto Sans Light" panose="020B0402040504020204" pitchFamily="34" charset="0"/>
              <a:cs typeface="Lato" panose="020F0502020204030203" pitchFamily="34" charset="0"/>
            </a:endParaRPr>
          </a:p>
        </p:txBody>
      </p:sp>
      <p:sp>
        <p:nvSpPr>
          <p:cNvPr id="32" name="Freeform 241">
            <a:extLst>
              <a:ext uri="{FF2B5EF4-FFF2-40B4-BE49-F238E27FC236}">
                <a16:creationId xmlns:a16="http://schemas.microsoft.com/office/drawing/2014/main" id="{D9F135FD-BAA0-1A41-A9F7-A3D4AE175BF7}"/>
              </a:ext>
            </a:extLst>
          </p:cNvPr>
          <p:cNvSpPr>
            <a:spLocks noChangeAspect="1" noChangeArrowheads="1"/>
          </p:cNvSpPr>
          <p:nvPr/>
        </p:nvSpPr>
        <p:spPr bwMode="auto">
          <a:xfrm>
            <a:off x="12376243" y="7368510"/>
            <a:ext cx="1447573" cy="1118579"/>
          </a:xfrm>
          <a:custGeom>
            <a:avLst/>
            <a:gdLst>
              <a:gd name="T0" fmla="*/ 239980 w 558440"/>
              <a:gd name="T1" fmla="*/ 131254 h 433028"/>
              <a:gd name="T2" fmla="*/ 255170 w 558440"/>
              <a:gd name="T3" fmla="*/ 140299 h 433028"/>
              <a:gd name="T4" fmla="*/ 245405 w 558440"/>
              <a:gd name="T5" fmla="*/ 155858 h 433028"/>
              <a:gd name="T6" fmla="*/ 162577 w 558440"/>
              <a:gd name="T7" fmla="*/ 201810 h 433028"/>
              <a:gd name="T8" fmla="*/ 153535 w 558440"/>
              <a:gd name="T9" fmla="*/ 205428 h 433028"/>
              <a:gd name="T10" fmla="*/ 144131 w 558440"/>
              <a:gd name="T11" fmla="*/ 202534 h 433028"/>
              <a:gd name="T12" fmla="*/ 144131 w 558440"/>
              <a:gd name="T13" fmla="*/ 184080 h 433028"/>
              <a:gd name="T14" fmla="*/ 239980 w 558440"/>
              <a:gd name="T15" fmla="*/ 131254 h 433028"/>
              <a:gd name="T16" fmla="*/ 225538 w 558440"/>
              <a:gd name="T17" fmla="*/ 82172 h 433028"/>
              <a:gd name="T18" fmla="*/ 240670 w 558440"/>
              <a:gd name="T19" fmla="*/ 92244 h 433028"/>
              <a:gd name="T20" fmla="*/ 231662 w 558440"/>
              <a:gd name="T21" fmla="*/ 107352 h 433028"/>
              <a:gd name="T22" fmla="*/ 63050 w 558440"/>
              <a:gd name="T23" fmla="*/ 317415 h 433028"/>
              <a:gd name="T24" fmla="*/ 63050 w 558440"/>
              <a:gd name="T25" fmla="*/ 368493 h 433028"/>
              <a:gd name="T26" fmla="*/ 50801 w 558440"/>
              <a:gd name="T27" fmla="*/ 380722 h 433028"/>
              <a:gd name="T28" fmla="*/ 45756 w 558440"/>
              <a:gd name="T29" fmla="*/ 380722 h 433028"/>
              <a:gd name="T30" fmla="*/ 27382 w 558440"/>
              <a:gd name="T31" fmla="*/ 392233 h 433028"/>
              <a:gd name="T32" fmla="*/ 24860 w 558440"/>
              <a:gd name="T33" fmla="*/ 401225 h 433028"/>
              <a:gd name="T34" fmla="*/ 24860 w 558440"/>
              <a:gd name="T35" fmla="*/ 406621 h 433028"/>
              <a:gd name="T36" fmla="*/ 533581 w 558440"/>
              <a:gd name="T37" fmla="*/ 406621 h 433028"/>
              <a:gd name="T38" fmla="*/ 533581 w 558440"/>
              <a:gd name="T39" fmla="*/ 401225 h 433028"/>
              <a:gd name="T40" fmla="*/ 531418 w 558440"/>
              <a:gd name="T41" fmla="*/ 392233 h 433028"/>
              <a:gd name="T42" fmla="*/ 513045 w 558440"/>
              <a:gd name="T43" fmla="*/ 380722 h 433028"/>
              <a:gd name="T44" fmla="*/ 101240 w 558440"/>
              <a:gd name="T45" fmla="*/ 380722 h 433028"/>
              <a:gd name="T46" fmla="*/ 88990 w 558440"/>
              <a:gd name="T47" fmla="*/ 368493 h 433028"/>
              <a:gd name="T48" fmla="*/ 101240 w 558440"/>
              <a:gd name="T49" fmla="*/ 355544 h 433028"/>
              <a:gd name="T50" fmla="*/ 513045 w 558440"/>
              <a:gd name="T51" fmla="*/ 355544 h 433028"/>
              <a:gd name="T52" fmla="*/ 554116 w 558440"/>
              <a:gd name="T53" fmla="*/ 380722 h 433028"/>
              <a:gd name="T54" fmla="*/ 558800 w 558440"/>
              <a:gd name="T55" fmla="*/ 401225 h 433028"/>
              <a:gd name="T56" fmla="*/ 558800 w 558440"/>
              <a:gd name="T57" fmla="*/ 418851 h 433028"/>
              <a:gd name="T58" fmla="*/ 546550 w 558440"/>
              <a:gd name="T59" fmla="*/ 431800 h 433028"/>
              <a:gd name="T60" fmla="*/ 12970 w 558440"/>
              <a:gd name="T61" fmla="*/ 431800 h 433028"/>
              <a:gd name="T62" fmla="*/ 0 w 558440"/>
              <a:gd name="T63" fmla="*/ 418851 h 433028"/>
              <a:gd name="T64" fmla="*/ 0 w 558440"/>
              <a:gd name="T65" fmla="*/ 401225 h 433028"/>
              <a:gd name="T66" fmla="*/ 4324 w 558440"/>
              <a:gd name="T67" fmla="*/ 380722 h 433028"/>
              <a:gd name="T68" fmla="*/ 37830 w 558440"/>
              <a:gd name="T69" fmla="*/ 356263 h 433028"/>
              <a:gd name="T70" fmla="*/ 37830 w 558440"/>
              <a:gd name="T71" fmla="*/ 317415 h 433028"/>
              <a:gd name="T72" fmla="*/ 225538 w 558440"/>
              <a:gd name="T73" fmla="*/ 82172 h 433028"/>
              <a:gd name="T74" fmla="*/ 280923 w 558440"/>
              <a:gd name="T75" fmla="*/ 25797 h 433028"/>
              <a:gd name="T76" fmla="*/ 267937 w 558440"/>
              <a:gd name="T77" fmla="*/ 37978 h 433028"/>
              <a:gd name="T78" fmla="*/ 280923 w 558440"/>
              <a:gd name="T79" fmla="*/ 50876 h 433028"/>
              <a:gd name="T80" fmla="*/ 293189 w 558440"/>
              <a:gd name="T81" fmla="*/ 37978 h 433028"/>
              <a:gd name="T82" fmla="*/ 280923 w 558440"/>
              <a:gd name="T83" fmla="*/ 25797 h 433028"/>
              <a:gd name="T84" fmla="*/ 280923 w 558440"/>
              <a:gd name="T85" fmla="*/ 0 h 433028"/>
              <a:gd name="T86" fmla="*/ 319163 w 558440"/>
              <a:gd name="T87" fmla="*/ 37978 h 433028"/>
              <a:gd name="T88" fmla="*/ 293189 w 558440"/>
              <a:gd name="T89" fmla="*/ 73448 h 433028"/>
              <a:gd name="T90" fmla="*/ 293189 w 558440"/>
              <a:gd name="T91" fmla="*/ 76314 h 433028"/>
              <a:gd name="T92" fmla="*/ 522264 w 558440"/>
              <a:gd name="T93" fmla="*/ 316007 h 433028"/>
              <a:gd name="T94" fmla="*/ 509999 w 558440"/>
              <a:gd name="T95" fmla="*/ 328906 h 433028"/>
              <a:gd name="T96" fmla="*/ 497012 w 558440"/>
              <a:gd name="T97" fmla="*/ 316007 h 433028"/>
              <a:gd name="T98" fmla="*/ 280923 w 558440"/>
              <a:gd name="T99" fmla="*/ 101395 h 433028"/>
              <a:gd name="T100" fmla="*/ 267937 w 558440"/>
              <a:gd name="T101" fmla="*/ 88496 h 433028"/>
              <a:gd name="T102" fmla="*/ 267937 w 558440"/>
              <a:gd name="T103" fmla="*/ 73448 h 433028"/>
              <a:gd name="T104" fmla="*/ 243045 w 558440"/>
              <a:gd name="T105" fmla="*/ 37978 h 433028"/>
              <a:gd name="T106" fmla="*/ 280923 w 558440"/>
              <a:gd name="T107" fmla="*/ 0 h 433028"/>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558440" h="433028">
                <a:moveTo>
                  <a:pt x="239825" y="131627"/>
                </a:moveTo>
                <a:cubicBezTo>
                  <a:pt x="246693" y="130175"/>
                  <a:pt x="253561" y="133804"/>
                  <a:pt x="255006" y="140698"/>
                </a:cubicBezTo>
                <a:cubicBezTo>
                  <a:pt x="256814" y="147592"/>
                  <a:pt x="252115" y="154487"/>
                  <a:pt x="245247" y="156301"/>
                </a:cubicBezTo>
                <a:cubicBezTo>
                  <a:pt x="213800" y="163195"/>
                  <a:pt x="185606" y="179161"/>
                  <a:pt x="162472" y="202384"/>
                </a:cubicBezTo>
                <a:cubicBezTo>
                  <a:pt x="160304" y="205287"/>
                  <a:pt x="156327" y="206012"/>
                  <a:pt x="153436" y="206012"/>
                </a:cubicBezTo>
                <a:cubicBezTo>
                  <a:pt x="150183" y="206012"/>
                  <a:pt x="147291" y="205287"/>
                  <a:pt x="144038" y="203110"/>
                </a:cubicBezTo>
                <a:cubicBezTo>
                  <a:pt x="139700" y="197667"/>
                  <a:pt x="139700" y="190047"/>
                  <a:pt x="144038" y="184604"/>
                </a:cubicBezTo>
                <a:cubicBezTo>
                  <a:pt x="170063" y="157752"/>
                  <a:pt x="204040" y="139247"/>
                  <a:pt x="239825" y="131627"/>
                </a:cubicBezTo>
                <a:close/>
                <a:moveTo>
                  <a:pt x="225393" y="82406"/>
                </a:moveTo>
                <a:cubicBezTo>
                  <a:pt x="232233" y="80963"/>
                  <a:pt x="239074" y="85653"/>
                  <a:pt x="240515" y="92506"/>
                </a:cubicBezTo>
                <a:cubicBezTo>
                  <a:pt x="242315" y="99360"/>
                  <a:pt x="238354" y="106214"/>
                  <a:pt x="231513" y="107657"/>
                </a:cubicBezTo>
                <a:cubicBezTo>
                  <a:pt x="132499" y="130021"/>
                  <a:pt x="63009" y="216955"/>
                  <a:pt x="63009" y="318318"/>
                </a:cubicBezTo>
                <a:lnTo>
                  <a:pt x="63009" y="369541"/>
                </a:lnTo>
                <a:cubicBezTo>
                  <a:pt x="63009" y="376394"/>
                  <a:pt x="57608" y="381805"/>
                  <a:pt x="50768" y="381805"/>
                </a:cubicBezTo>
                <a:lnTo>
                  <a:pt x="45727" y="381805"/>
                </a:lnTo>
                <a:cubicBezTo>
                  <a:pt x="37806" y="381805"/>
                  <a:pt x="30965" y="386494"/>
                  <a:pt x="27364" y="393348"/>
                </a:cubicBezTo>
                <a:cubicBezTo>
                  <a:pt x="25924" y="396234"/>
                  <a:pt x="24844" y="399480"/>
                  <a:pt x="24844" y="402366"/>
                </a:cubicBezTo>
                <a:lnTo>
                  <a:pt x="24844" y="407777"/>
                </a:lnTo>
                <a:lnTo>
                  <a:pt x="533237" y="407777"/>
                </a:lnTo>
                <a:lnTo>
                  <a:pt x="533237" y="402366"/>
                </a:lnTo>
                <a:cubicBezTo>
                  <a:pt x="533237" y="399480"/>
                  <a:pt x="532516" y="396234"/>
                  <a:pt x="531076" y="393348"/>
                </a:cubicBezTo>
                <a:cubicBezTo>
                  <a:pt x="527836" y="386494"/>
                  <a:pt x="520275" y="381805"/>
                  <a:pt x="512714" y="381805"/>
                </a:cubicBezTo>
                <a:lnTo>
                  <a:pt x="101175" y="381805"/>
                </a:lnTo>
                <a:cubicBezTo>
                  <a:pt x="94334" y="381805"/>
                  <a:pt x="88933" y="376394"/>
                  <a:pt x="88933" y="369541"/>
                </a:cubicBezTo>
                <a:cubicBezTo>
                  <a:pt x="88933" y="361965"/>
                  <a:pt x="94334" y="356555"/>
                  <a:pt x="101175" y="356555"/>
                </a:cubicBezTo>
                <a:lnTo>
                  <a:pt x="512714" y="356555"/>
                </a:lnTo>
                <a:cubicBezTo>
                  <a:pt x="530356" y="356555"/>
                  <a:pt x="546198" y="366655"/>
                  <a:pt x="553759" y="381805"/>
                </a:cubicBezTo>
                <a:cubicBezTo>
                  <a:pt x="557000" y="388659"/>
                  <a:pt x="558440" y="395512"/>
                  <a:pt x="558440" y="402366"/>
                </a:cubicBezTo>
                <a:lnTo>
                  <a:pt x="558440" y="420042"/>
                </a:lnTo>
                <a:cubicBezTo>
                  <a:pt x="558440" y="427617"/>
                  <a:pt x="553039" y="433028"/>
                  <a:pt x="546198" y="433028"/>
                </a:cubicBezTo>
                <a:lnTo>
                  <a:pt x="12962" y="433028"/>
                </a:lnTo>
                <a:cubicBezTo>
                  <a:pt x="5041" y="433028"/>
                  <a:pt x="0" y="427617"/>
                  <a:pt x="0" y="420042"/>
                </a:cubicBezTo>
                <a:lnTo>
                  <a:pt x="0" y="402366"/>
                </a:lnTo>
                <a:cubicBezTo>
                  <a:pt x="0" y="395512"/>
                  <a:pt x="1440" y="388659"/>
                  <a:pt x="4321" y="381805"/>
                </a:cubicBezTo>
                <a:cubicBezTo>
                  <a:pt x="11162" y="368819"/>
                  <a:pt x="23404" y="359801"/>
                  <a:pt x="37806" y="357276"/>
                </a:cubicBezTo>
                <a:lnTo>
                  <a:pt x="37806" y="318318"/>
                </a:lnTo>
                <a:cubicBezTo>
                  <a:pt x="37806" y="204691"/>
                  <a:pt x="114857" y="107657"/>
                  <a:pt x="225393" y="82406"/>
                </a:cubicBezTo>
                <a:close/>
                <a:moveTo>
                  <a:pt x="280742" y="25870"/>
                </a:moveTo>
                <a:cubicBezTo>
                  <a:pt x="273172" y="25870"/>
                  <a:pt x="267764" y="30900"/>
                  <a:pt x="267764" y="38086"/>
                </a:cubicBezTo>
                <a:cubicBezTo>
                  <a:pt x="267764" y="45631"/>
                  <a:pt x="273172" y="51021"/>
                  <a:pt x="280742" y="51021"/>
                </a:cubicBezTo>
                <a:cubicBezTo>
                  <a:pt x="287592" y="51021"/>
                  <a:pt x="293000" y="45631"/>
                  <a:pt x="293000" y="38086"/>
                </a:cubicBezTo>
                <a:cubicBezTo>
                  <a:pt x="293000" y="30900"/>
                  <a:pt x="287592" y="25870"/>
                  <a:pt x="280742" y="25870"/>
                </a:cubicBezTo>
                <a:close/>
                <a:moveTo>
                  <a:pt x="280742" y="0"/>
                </a:moveTo>
                <a:cubicBezTo>
                  <a:pt x="301292" y="0"/>
                  <a:pt x="318957" y="17246"/>
                  <a:pt x="318957" y="38086"/>
                </a:cubicBezTo>
                <a:cubicBezTo>
                  <a:pt x="318957" y="54614"/>
                  <a:pt x="308502" y="68268"/>
                  <a:pt x="293000" y="73657"/>
                </a:cubicBezTo>
                <a:lnTo>
                  <a:pt x="293000" y="76531"/>
                </a:lnTo>
                <a:cubicBezTo>
                  <a:pt x="420623" y="82640"/>
                  <a:pt x="521928" y="188635"/>
                  <a:pt x="521928" y="316906"/>
                </a:cubicBezTo>
                <a:cubicBezTo>
                  <a:pt x="521928" y="323733"/>
                  <a:pt x="516520" y="329841"/>
                  <a:pt x="509670" y="329841"/>
                </a:cubicBezTo>
                <a:cubicBezTo>
                  <a:pt x="502099" y="329841"/>
                  <a:pt x="496692" y="323733"/>
                  <a:pt x="496692" y="316906"/>
                </a:cubicBezTo>
                <a:cubicBezTo>
                  <a:pt x="496692" y="198336"/>
                  <a:pt x="400073" y="101683"/>
                  <a:pt x="280742" y="101683"/>
                </a:cubicBezTo>
                <a:cubicBezTo>
                  <a:pt x="273172" y="101683"/>
                  <a:pt x="267764" y="95575"/>
                  <a:pt x="267764" y="88748"/>
                </a:cubicBezTo>
                <a:lnTo>
                  <a:pt x="267764" y="73657"/>
                </a:lnTo>
                <a:cubicBezTo>
                  <a:pt x="253343" y="68268"/>
                  <a:pt x="242888" y="54614"/>
                  <a:pt x="242888" y="38086"/>
                </a:cubicBezTo>
                <a:cubicBezTo>
                  <a:pt x="242888" y="17246"/>
                  <a:pt x="259472" y="0"/>
                  <a:pt x="280742" y="0"/>
                </a:cubicBezTo>
                <a:close/>
              </a:path>
            </a:pathLst>
          </a:custGeom>
          <a:solidFill>
            <a:schemeClr val="tx1"/>
          </a:solidFill>
          <a:ln>
            <a:noFill/>
          </a:ln>
          <a:effectLst/>
        </p:spPr>
        <p:txBody>
          <a:bodyPr anchor="ctr"/>
          <a:lstStyle/>
          <a:p>
            <a:endParaRPr lang="en-US" dirty="0">
              <a:latin typeface="Source Sans Pro Light" panose="020B0403030403020204" pitchFamily="34" charset="0"/>
            </a:endParaRPr>
          </a:p>
        </p:txBody>
      </p:sp>
      <p:sp>
        <p:nvSpPr>
          <p:cNvPr id="33" name="Freeform 234">
            <a:extLst>
              <a:ext uri="{FF2B5EF4-FFF2-40B4-BE49-F238E27FC236}">
                <a16:creationId xmlns:a16="http://schemas.microsoft.com/office/drawing/2014/main" id="{5F8A5EC9-55B8-EB40-B056-63DB06EC25CC}"/>
              </a:ext>
            </a:extLst>
          </p:cNvPr>
          <p:cNvSpPr>
            <a:spLocks noChangeAspect="1" noChangeArrowheads="1"/>
          </p:cNvSpPr>
          <p:nvPr/>
        </p:nvSpPr>
        <p:spPr bwMode="auto">
          <a:xfrm>
            <a:off x="12376243" y="10383134"/>
            <a:ext cx="1447573" cy="1377663"/>
          </a:xfrm>
          <a:custGeom>
            <a:avLst/>
            <a:gdLst>
              <a:gd name="T0" fmla="*/ 51285 w 558440"/>
              <a:gd name="T1" fmla="*/ 443208 h 533038"/>
              <a:gd name="T2" fmla="*/ 89394 w 558440"/>
              <a:gd name="T3" fmla="*/ 506958 h 533038"/>
              <a:gd name="T4" fmla="*/ 507874 w 558440"/>
              <a:gd name="T5" fmla="*/ 468563 h 533038"/>
              <a:gd name="T6" fmla="*/ 494932 w 558440"/>
              <a:gd name="T7" fmla="*/ 430168 h 533038"/>
              <a:gd name="T8" fmla="*/ 63509 w 558440"/>
              <a:gd name="T9" fmla="*/ 404812 h 533038"/>
              <a:gd name="T10" fmla="*/ 533041 w 558440"/>
              <a:gd name="T11" fmla="*/ 443208 h 533038"/>
              <a:gd name="T12" fmla="*/ 469765 w 558440"/>
              <a:gd name="T13" fmla="*/ 533038 h 533038"/>
              <a:gd name="T14" fmla="*/ 25400 w 558440"/>
              <a:gd name="T15" fmla="*/ 468563 h 533038"/>
              <a:gd name="T16" fmla="*/ 63509 w 558440"/>
              <a:gd name="T17" fmla="*/ 404812 h 533038"/>
              <a:gd name="T18" fmla="*/ 292002 w 558440"/>
              <a:gd name="T19" fmla="*/ 304800 h 533038"/>
              <a:gd name="T20" fmla="*/ 292002 w 558440"/>
              <a:gd name="T21" fmla="*/ 329961 h 533038"/>
              <a:gd name="T22" fmla="*/ 25204 w 558440"/>
              <a:gd name="T23" fmla="*/ 342900 h 533038"/>
              <a:gd name="T24" fmla="*/ 520635 w 558440"/>
              <a:gd name="T25" fmla="*/ 354762 h 533038"/>
              <a:gd name="T26" fmla="*/ 520635 w 558440"/>
              <a:gd name="T27" fmla="*/ 329961 h 533038"/>
              <a:gd name="T28" fmla="*/ 482469 w 558440"/>
              <a:gd name="T29" fmla="*/ 317021 h 533038"/>
              <a:gd name="T30" fmla="*/ 520635 w 558440"/>
              <a:gd name="T31" fmla="*/ 304800 h 533038"/>
              <a:gd name="T32" fmla="*/ 520635 w 558440"/>
              <a:gd name="T33" fmla="*/ 380641 h 533038"/>
              <a:gd name="T34" fmla="*/ 0 w 558440"/>
              <a:gd name="T35" fmla="*/ 342900 h 533038"/>
              <a:gd name="T36" fmla="*/ 38343 w 558440"/>
              <a:gd name="T37" fmla="*/ 252412 h 533038"/>
              <a:gd name="T38" fmla="*/ 341058 w 558440"/>
              <a:gd name="T39" fmla="*/ 270763 h 533038"/>
              <a:gd name="T40" fmla="*/ 420152 w 558440"/>
              <a:gd name="T41" fmla="*/ 296672 h 533038"/>
              <a:gd name="T42" fmla="*/ 490258 w 558440"/>
              <a:gd name="T43" fmla="*/ 252412 h 533038"/>
              <a:gd name="T44" fmla="*/ 533041 w 558440"/>
              <a:gd name="T45" fmla="*/ 265366 h 533038"/>
              <a:gd name="T46" fmla="*/ 490258 w 558440"/>
              <a:gd name="T47" fmla="*/ 277600 h 533038"/>
              <a:gd name="T48" fmla="*/ 438487 w 558440"/>
              <a:gd name="T49" fmla="*/ 313944 h 533038"/>
              <a:gd name="T50" fmla="*/ 348608 w 558440"/>
              <a:gd name="T51" fmla="*/ 313944 h 533038"/>
              <a:gd name="T52" fmla="*/ 296118 w 558440"/>
              <a:gd name="T53" fmla="*/ 277600 h 533038"/>
              <a:gd name="T54" fmla="*/ 25400 w 558440"/>
              <a:gd name="T55" fmla="*/ 265366 h 533038"/>
              <a:gd name="T56" fmla="*/ 431979 w 558440"/>
              <a:gd name="T57" fmla="*/ 138112 h 533038"/>
              <a:gd name="T58" fmla="*/ 431979 w 558440"/>
              <a:gd name="T59" fmla="*/ 163154 h 533038"/>
              <a:gd name="T60" fmla="*/ 431979 w 558440"/>
              <a:gd name="T61" fmla="*/ 138112 h 533038"/>
              <a:gd name="T62" fmla="*/ 367942 w 558440"/>
              <a:gd name="T63" fmla="*/ 150991 h 533038"/>
              <a:gd name="T64" fmla="*/ 342900 w 558440"/>
              <a:gd name="T65" fmla="*/ 150991 h 533038"/>
              <a:gd name="T66" fmla="*/ 279579 w 558440"/>
              <a:gd name="T67" fmla="*/ 138112 h 533038"/>
              <a:gd name="T68" fmla="*/ 279579 w 558440"/>
              <a:gd name="T69" fmla="*/ 163154 h 533038"/>
              <a:gd name="T70" fmla="*/ 279579 w 558440"/>
              <a:gd name="T71" fmla="*/ 138112 h 533038"/>
              <a:gd name="T72" fmla="*/ 215542 w 558440"/>
              <a:gd name="T73" fmla="*/ 150991 h 533038"/>
              <a:gd name="T74" fmla="*/ 190500 w 558440"/>
              <a:gd name="T75" fmla="*/ 150991 h 533038"/>
              <a:gd name="T76" fmla="*/ 127179 w 558440"/>
              <a:gd name="T77" fmla="*/ 138112 h 533038"/>
              <a:gd name="T78" fmla="*/ 127179 w 558440"/>
              <a:gd name="T79" fmla="*/ 163154 h 533038"/>
              <a:gd name="T80" fmla="*/ 127179 w 558440"/>
              <a:gd name="T81" fmla="*/ 138112 h 533038"/>
              <a:gd name="T82" fmla="*/ 406042 w 558440"/>
              <a:gd name="T83" fmla="*/ 100621 h 533038"/>
              <a:gd name="T84" fmla="*/ 381000 w 558440"/>
              <a:gd name="T85" fmla="*/ 100621 h 533038"/>
              <a:gd name="T86" fmla="*/ 317863 w 558440"/>
              <a:gd name="T87" fmla="*/ 87312 h 533038"/>
              <a:gd name="T88" fmla="*/ 317863 w 558440"/>
              <a:gd name="T89" fmla="*/ 113930 h 533038"/>
              <a:gd name="T90" fmla="*/ 317863 w 558440"/>
              <a:gd name="T91" fmla="*/ 87312 h 533038"/>
              <a:gd name="T92" fmla="*/ 253642 w 558440"/>
              <a:gd name="T93" fmla="*/ 100621 h 533038"/>
              <a:gd name="T94" fmla="*/ 228600 w 558440"/>
              <a:gd name="T95" fmla="*/ 100621 h 533038"/>
              <a:gd name="T96" fmla="*/ 165279 w 558440"/>
              <a:gd name="T97" fmla="*/ 87312 h 533038"/>
              <a:gd name="T98" fmla="*/ 165279 w 558440"/>
              <a:gd name="T99" fmla="*/ 113930 h 533038"/>
              <a:gd name="T100" fmla="*/ 165279 w 558440"/>
              <a:gd name="T101" fmla="*/ 87312 h 533038"/>
              <a:gd name="T102" fmla="*/ 51285 w 558440"/>
              <a:gd name="T103" fmla="*/ 164261 h 533038"/>
              <a:gd name="T104" fmla="*/ 63509 w 558440"/>
              <a:gd name="T105" fmla="*/ 202361 h 533038"/>
              <a:gd name="T106" fmla="*/ 507874 w 558440"/>
              <a:gd name="T107" fmla="*/ 190140 h 533038"/>
              <a:gd name="T108" fmla="*/ 279580 w 558440"/>
              <a:gd name="T109" fmla="*/ 25160 h 533038"/>
              <a:gd name="T110" fmla="*/ 533041 w 558440"/>
              <a:gd name="T111" fmla="*/ 164261 h 533038"/>
              <a:gd name="T112" fmla="*/ 494932 w 558440"/>
              <a:gd name="T113" fmla="*/ 228240 h 533038"/>
              <a:gd name="T114" fmla="*/ 25400 w 558440"/>
              <a:gd name="T115" fmla="*/ 190140 h 533038"/>
              <a:gd name="T116" fmla="*/ 279580 w 558440"/>
              <a:gd name="T117" fmla="*/ 0 h 5330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58440" h="533038">
                <a:moveTo>
                  <a:pt x="63509" y="430168"/>
                </a:moveTo>
                <a:cubicBezTo>
                  <a:pt x="56678" y="430168"/>
                  <a:pt x="51285" y="436325"/>
                  <a:pt x="51285" y="443208"/>
                </a:cubicBezTo>
                <a:lnTo>
                  <a:pt x="51285" y="468563"/>
                </a:lnTo>
                <a:cubicBezTo>
                  <a:pt x="51285" y="489934"/>
                  <a:pt x="67823" y="506958"/>
                  <a:pt x="89394" y="506958"/>
                </a:cubicBezTo>
                <a:lnTo>
                  <a:pt x="469765" y="506958"/>
                </a:lnTo>
                <a:cubicBezTo>
                  <a:pt x="490258" y="506958"/>
                  <a:pt x="507874" y="489934"/>
                  <a:pt x="507874" y="468563"/>
                </a:cubicBezTo>
                <a:lnTo>
                  <a:pt x="507874" y="443208"/>
                </a:lnTo>
                <a:cubicBezTo>
                  <a:pt x="507874" y="436325"/>
                  <a:pt x="501762" y="430168"/>
                  <a:pt x="494932" y="430168"/>
                </a:cubicBezTo>
                <a:lnTo>
                  <a:pt x="63509" y="430168"/>
                </a:lnTo>
                <a:close/>
                <a:moveTo>
                  <a:pt x="63509" y="404812"/>
                </a:moveTo>
                <a:lnTo>
                  <a:pt x="494932" y="404812"/>
                </a:lnTo>
                <a:cubicBezTo>
                  <a:pt x="516143" y="404812"/>
                  <a:pt x="533041" y="421837"/>
                  <a:pt x="533041" y="443208"/>
                </a:cubicBezTo>
                <a:lnTo>
                  <a:pt x="533041" y="468563"/>
                </a:lnTo>
                <a:cubicBezTo>
                  <a:pt x="533041" y="503698"/>
                  <a:pt x="504639" y="533038"/>
                  <a:pt x="469765" y="533038"/>
                </a:cubicBezTo>
                <a:lnTo>
                  <a:pt x="89394" y="533038"/>
                </a:lnTo>
                <a:cubicBezTo>
                  <a:pt x="54162" y="533038"/>
                  <a:pt x="25400" y="503698"/>
                  <a:pt x="25400" y="468563"/>
                </a:cubicBezTo>
                <a:lnTo>
                  <a:pt x="25400" y="443208"/>
                </a:lnTo>
                <a:cubicBezTo>
                  <a:pt x="25400" y="421837"/>
                  <a:pt x="42657" y="404812"/>
                  <a:pt x="63509" y="404812"/>
                </a:cubicBezTo>
                <a:close/>
                <a:moveTo>
                  <a:pt x="38166" y="304800"/>
                </a:moveTo>
                <a:lnTo>
                  <a:pt x="292002" y="304800"/>
                </a:lnTo>
                <a:cubicBezTo>
                  <a:pt x="299563" y="304800"/>
                  <a:pt x="304964" y="310192"/>
                  <a:pt x="304964" y="317021"/>
                </a:cubicBezTo>
                <a:cubicBezTo>
                  <a:pt x="304964" y="324569"/>
                  <a:pt x="299563" y="329961"/>
                  <a:pt x="292002" y="329961"/>
                </a:cubicBezTo>
                <a:lnTo>
                  <a:pt x="38166" y="329961"/>
                </a:lnTo>
                <a:cubicBezTo>
                  <a:pt x="31325" y="329961"/>
                  <a:pt x="25204" y="334993"/>
                  <a:pt x="25204" y="342900"/>
                </a:cubicBezTo>
                <a:cubicBezTo>
                  <a:pt x="25204" y="349729"/>
                  <a:pt x="31325" y="354762"/>
                  <a:pt x="38166" y="354762"/>
                </a:cubicBezTo>
                <a:lnTo>
                  <a:pt x="520635" y="354762"/>
                </a:lnTo>
                <a:cubicBezTo>
                  <a:pt x="528196" y="354762"/>
                  <a:pt x="533597" y="349729"/>
                  <a:pt x="533597" y="342900"/>
                </a:cubicBezTo>
                <a:cubicBezTo>
                  <a:pt x="533597" y="334993"/>
                  <a:pt x="528196" y="329961"/>
                  <a:pt x="520635" y="329961"/>
                </a:cubicBezTo>
                <a:lnTo>
                  <a:pt x="495431" y="329961"/>
                </a:lnTo>
                <a:cubicBezTo>
                  <a:pt x="488590" y="329961"/>
                  <a:pt x="482469" y="324569"/>
                  <a:pt x="482469" y="317021"/>
                </a:cubicBezTo>
                <a:cubicBezTo>
                  <a:pt x="482469" y="310192"/>
                  <a:pt x="488590" y="304800"/>
                  <a:pt x="495431" y="304800"/>
                </a:cubicBezTo>
                <a:lnTo>
                  <a:pt x="520635" y="304800"/>
                </a:lnTo>
                <a:cubicBezTo>
                  <a:pt x="541878" y="304800"/>
                  <a:pt x="558440" y="321334"/>
                  <a:pt x="558440" y="342900"/>
                </a:cubicBezTo>
                <a:cubicBezTo>
                  <a:pt x="558440" y="363388"/>
                  <a:pt x="541878" y="380641"/>
                  <a:pt x="520635" y="380641"/>
                </a:cubicBezTo>
                <a:lnTo>
                  <a:pt x="38166" y="380641"/>
                </a:lnTo>
                <a:cubicBezTo>
                  <a:pt x="16562" y="380641"/>
                  <a:pt x="0" y="363388"/>
                  <a:pt x="0" y="342900"/>
                </a:cubicBezTo>
                <a:cubicBezTo>
                  <a:pt x="0" y="321334"/>
                  <a:pt x="16562" y="304800"/>
                  <a:pt x="38166" y="304800"/>
                </a:cubicBezTo>
                <a:close/>
                <a:moveTo>
                  <a:pt x="38343" y="252412"/>
                </a:moveTo>
                <a:lnTo>
                  <a:pt x="296118" y="252412"/>
                </a:lnTo>
                <a:cubicBezTo>
                  <a:pt x="313015" y="252412"/>
                  <a:pt x="328834" y="259249"/>
                  <a:pt x="341058" y="270763"/>
                </a:cubicBezTo>
                <a:lnTo>
                  <a:pt x="366224" y="296672"/>
                </a:lnTo>
                <a:cubicBezTo>
                  <a:pt x="381324" y="311065"/>
                  <a:pt x="405771" y="311065"/>
                  <a:pt x="420152" y="296672"/>
                </a:cubicBezTo>
                <a:lnTo>
                  <a:pt x="445318" y="270763"/>
                </a:lnTo>
                <a:cubicBezTo>
                  <a:pt x="457542" y="259249"/>
                  <a:pt x="473361" y="252412"/>
                  <a:pt x="490258" y="252412"/>
                </a:cubicBezTo>
                <a:lnTo>
                  <a:pt x="520098" y="252412"/>
                </a:lnTo>
                <a:cubicBezTo>
                  <a:pt x="527648" y="252412"/>
                  <a:pt x="533041" y="257809"/>
                  <a:pt x="533041" y="265366"/>
                </a:cubicBezTo>
                <a:cubicBezTo>
                  <a:pt x="533041" y="272203"/>
                  <a:pt x="527648" y="277600"/>
                  <a:pt x="520098" y="277600"/>
                </a:cubicBezTo>
                <a:lnTo>
                  <a:pt x="490258" y="277600"/>
                </a:lnTo>
                <a:cubicBezTo>
                  <a:pt x="480191" y="277600"/>
                  <a:pt x="470484" y="281918"/>
                  <a:pt x="463654" y="288755"/>
                </a:cubicBezTo>
                <a:lnTo>
                  <a:pt x="438487" y="313944"/>
                </a:lnTo>
                <a:cubicBezTo>
                  <a:pt x="425545" y="326898"/>
                  <a:pt x="409726" y="333015"/>
                  <a:pt x="393547" y="333015"/>
                </a:cubicBezTo>
                <a:cubicBezTo>
                  <a:pt x="377009" y="333015"/>
                  <a:pt x="360831" y="326898"/>
                  <a:pt x="348608" y="313944"/>
                </a:cubicBezTo>
                <a:lnTo>
                  <a:pt x="322722" y="288755"/>
                </a:lnTo>
                <a:cubicBezTo>
                  <a:pt x="315891" y="281918"/>
                  <a:pt x="306184" y="277600"/>
                  <a:pt x="296118" y="277600"/>
                </a:cubicBezTo>
                <a:lnTo>
                  <a:pt x="38343" y="277600"/>
                </a:lnTo>
                <a:cubicBezTo>
                  <a:pt x="31512" y="277600"/>
                  <a:pt x="25400" y="272203"/>
                  <a:pt x="25400" y="265366"/>
                </a:cubicBezTo>
                <a:cubicBezTo>
                  <a:pt x="25400" y="257809"/>
                  <a:pt x="31512" y="252412"/>
                  <a:pt x="38343" y="252412"/>
                </a:cubicBezTo>
                <a:close/>
                <a:moveTo>
                  <a:pt x="431979" y="138112"/>
                </a:moveTo>
                <a:cubicBezTo>
                  <a:pt x="438776" y="138112"/>
                  <a:pt x="444142" y="143478"/>
                  <a:pt x="444142" y="150991"/>
                </a:cubicBezTo>
                <a:cubicBezTo>
                  <a:pt x="444142" y="157788"/>
                  <a:pt x="438776" y="163154"/>
                  <a:pt x="431979" y="163154"/>
                </a:cubicBezTo>
                <a:cubicBezTo>
                  <a:pt x="424466" y="163154"/>
                  <a:pt x="419100" y="157788"/>
                  <a:pt x="419100" y="150991"/>
                </a:cubicBezTo>
                <a:cubicBezTo>
                  <a:pt x="419100" y="143478"/>
                  <a:pt x="424466" y="138112"/>
                  <a:pt x="431979" y="138112"/>
                </a:cubicBezTo>
                <a:close/>
                <a:moveTo>
                  <a:pt x="355779" y="138112"/>
                </a:moveTo>
                <a:cubicBezTo>
                  <a:pt x="362576" y="138112"/>
                  <a:pt x="367942" y="143478"/>
                  <a:pt x="367942" y="150991"/>
                </a:cubicBezTo>
                <a:cubicBezTo>
                  <a:pt x="367942" y="157788"/>
                  <a:pt x="362576" y="163154"/>
                  <a:pt x="355779" y="163154"/>
                </a:cubicBezTo>
                <a:cubicBezTo>
                  <a:pt x="348266" y="163154"/>
                  <a:pt x="342900" y="157788"/>
                  <a:pt x="342900" y="150991"/>
                </a:cubicBezTo>
                <a:cubicBezTo>
                  <a:pt x="342900" y="143478"/>
                  <a:pt x="348266" y="138112"/>
                  <a:pt x="355779" y="138112"/>
                </a:cubicBezTo>
                <a:close/>
                <a:moveTo>
                  <a:pt x="279579" y="138112"/>
                </a:moveTo>
                <a:cubicBezTo>
                  <a:pt x="286376" y="138112"/>
                  <a:pt x="291742" y="143478"/>
                  <a:pt x="291742" y="150991"/>
                </a:cubicBezTo>
                <a:cubicBezTo>
                  <a:pt x="291742" y="157788"/>
                  <a:pt x="286376" y="163154"/>
                  <a:pt x="279579" y="163154"/>
                </a:cubicBezTo>
                <a:cubicBezTo>
                  <a:pt x="272066" y="163154"/>
                  <a:pt x="266700" y="157788"/>
                  <a:pt x="266700" y="150991"/>
                </a:cubicBezTo>
                <a:cubicBezTo>
                  <a:pt x="266700" y="143478"/>
                  <a:pt x="272066" y="138112"/>
                  <a:pt x="279579" y="138112"/>
                </a:cubicBezTo>
                <a:close/>
                <a:moveTo>
                  <a:pt x="203379" y="138112"/>
                </a:moveTo>
                <a:cubicBezTo>
                  <a:pt x="210176" y="138112"/>
                  <a:pt x="215542" y="143478"/>
                  <a:pt x="215542" y="150991"/>
                </a:cubicBezTo>
                <a:cubicBezTo>
                  <a:pt x="215542" y="157788"/>
                  <a:pt x="210176" y="163154"/>
                  <a:pt x="203379" y="163154"/>
                </a:cubicBezTo>
                <a:cubicBezTo>
                  <a:pt x="195866" y="163154"/>
                  <a:pt x="190500" y="157788"/>
                  <a:pt x="190500" y="150991"/>
                </a:cubicBezTo>
                <a:cubicBezTo>
                  <a:pt x="190500" y="143478"/>
                  <a:pt x="195866" y="138112"/>
                  <a:pt x="203379" y="138112"/>
                </a:cubicBezTo>
                <a:close/>
                <a:moveTo>
                  <a:pt x="127179" y="138112"/>
                </a:moveTo>
                <a:cubicBezTo>
                  <a:pt x="133976" y="138112"/>
                  <a:pt x="139342" y="143478"/>
                  <a:pt x="139342" y="150991"/>
                </a:cubicBezTo>
                <a:cubicBezTo>
                  <a:pt x="139342" y="157788"/>
                  <a:pt x="133976" y="163154"/>
                  <a:pt x="127179" y="163154"/>
                </a:cubicBezTo>
                <a:cubicBezTo>
                  <a:pt x="119666" y="163154"/>
                  <a:pt x="114300" y="157788"/>
                  <a:pt x="114300" y="150991"/>
                </a:cubicBezTo>
                <a:cubicBezTo>
                  <a:pt x="114300" y="143478"/>
                  <a:pt x="119666" y="138112"/>
                  <a:pt x="127179" y="138112"/>
                </a:cubicBezTo>
                <a:close/>
                <a:moveTo>
                  <a:pt x="393879" y="87312"/>
                </a:moveTo>
                <a:cubicBezTo>
                  <a:pt x="400676" y="87312"/>
                  <a:pt x="406042" y="93227"/>
                  <a:pt x="406042" y="100621"/>
                </a:cubicBezTo>
                <a:cubicBezTo>
                  <a:pt x="406042" y="107645"/>
                  <a:pt x="400676" y="113930"/>
                  <a:pt x="393879" y="113930"/>
                </a:cubicBezTo>
                <a:cubicBezTo>
                  <a:pt x="386366" y="113930"/>
                  <a:pt x="381000" y="107645"/>
                  <a:pt x="381000" y="100621"/>
                </a:cubicBezTo>
                <a:cubicBezTo>
                  <a:pt x="381000" y="93227"/>
                  <a:pt x="386366" y="87312"/>
                  <a:pt x="393879" y="87312"/>
                </a:cubicBezTo>
                <a:close/>
                <a:moveTo>
                  <a:pt x="317863" y="87312"/>
                </a:moveTo>
                <a:cubicBezTo>
                  <a:pt x="324757" y="87312"/>
                  <a:pt x="329837" y="93227"/>
                  <a:pt x="329837" y="100621"/>
                </a:cubicBezTo>
                <a:cubicBezTo>
                  <a:pt x="329837" y="107645"/>
                  <a:pt x="324757" y="113930"/>
                  <a:pt x="317863" y="113930"/>
                </a:cubicBezTo>
                <a:cubicBezTo>
                  <a:pt x="309880" y="113930"/>
                  <a:pt x="304800" y="107645"/>
                  <a:pt x="304800" y="100621"/>
                </a:cubicBezTo>
                <a:cubicBezTo>
                  <a:pt x="304800" y="93227"/>
                  <a:pt x="309880" y="87312"/>
                  <a:pt x="317863" y="87312"/>
                </a:cubicBezTo>
                <a:close/>
                <a:moveTo>
                  <a:pt x="241479" y="87312"/>
                </a:moveTo>
                <a:cubicBezTo>
                  <a:pt x="248276" y="87312"/>
                  <a:pt x="253642" y="93227"/>
                  <a:pt x="253642" y="100621"/>
                </a:cubicBezTo>
                <a:cubicBezTo>
                  <a:pt x="253642" y="107645"/>
                  <a:pt x="248276" y="113930"/>
                  <a:pt x="241479" y="113930"/>
                </a:cubicBezTo>
                <a:cubicBezTo>
                  <a:pt x="233966" y="113930"/>
                  <a:pt x="228600" y="107645"/>
                  <a:pt x="228600" y="100621"/>
                </a:cubicBezTo>
                <a:cubicBezTo>
                  <a:pt x="228600" y="93227"/>
                  <a:pt x="233966" y="87312"/>
                  <a:pt x="241479" y="87312"/>
                </a:cubicBezTo>
                <a:close/>
                <a:moveTo>
                  <a:pt x="165279" y="87312"/>
                </a:moveTo>
                <a:cubicBezTo>
                  <a:pt x="172076" y="87312"/>
                  <a:pt x="177442" y="93227"/>
                  <a:pt x="177442" y="100621"/>
                </a:cubicBezTo>
                <a:cubicBezTo>
                  <a:pt x="177442" y="107645"/>
                  <a:pt x="172076" y="113930"/>
                  <a:pt x="165279" y="113930"/>
                </a:cubicBezTo>
                <a:cubicBezTo>
                  <a:pt x="157766" y="113930"/>
                  <a:pt x="152400" y="107645"/>
                  <a:pt x="152400" y="100621"/>
                </a:cubicBezTo>
                <a:cubicBezTo>
                  <a:pt x="152400" y="93227"/>
                  <a:pt x="157766" y="87312"/>
                  <a:pt x="165279" y="87312"/>
                </a:cubicBezTo>
                <a:close/>
                <a:moveTo>
                  <a:pt x="279580" y="25160"/>
                </a:moveTo>
                <a:cubicBezTo>
                  <a:pt x="150872" y="25160"/>
                  <a:pt x="51285" y="86623"/>
                  <a:pt x="51285" y="164261"/>
                </a:cubicBezTo>
                <a:lnTo>
                  <a:pt x="51285" y="190140"/>
                </a:lnTo>
                <a:cubicBezTo>
                  <a:pt x="51285" y="196970"/>
                  <a:pt x="56678" y="202361"/>
                  <a:pt x="63509" y="202361"/>
                </a:cubicBezTo>
                <a:lnTo>
                  <a:pt x="494932" y="202361"/>
                </a:lnTo>
                <a:cubicBezTo>
                  <a:pt x="501762" y="202361"/>
                  <a:pt x="507874" y="196970"/>
                  <a:pt x="507874" y="190140"/>
                </a:cubicBezTo>
                <a:lnTo>
                  <a:pt x="507874" y="164261"/>
                </a:lnTo>
                <a:cubicBezTo>
                  <a:pt x="507874" y="86623"/>
                  <a:pt x="407209" y="25160"/>
                  <a:pt x="279580" y="25160"/>
                </a:cubicBezTo>
                <a:close/>
                <a:moveTo>
                  <a:pt x="279580" y="0"/>
                </a:moveTo>
                <a:cubicBezTo>
                  <a:pt x="424106" y="0"/>
                  <a:pt x="533041" y="70808"/>
                  <a:pt x="533041" y="164261"/>
                </a:cubicBezTo>
                <a:lnTo>
                  <a:pt x="533041" y="190140"/>
                </a:lnTo>
                <a:cubicBezTo>
                  <a:pt x="533041" y="210628"/>
                  <a:pt x="516143" y="228240"/>
                  <a:pt x="494932" y="228240"/>
                </a:cubicBezTo>
                <a:lnTo>
                  <a:pt x="63509" y="228240"/>
                </a:lnTo>
                <a:cubicBezTo>
                  <a:pt x="42657" y="228240"/>
                  <a:pt x="25400" y="210628"/>
                  <a:pt x="25400" y="190140"/>
                </a:cubicBezTo>
                <a:lnTo>
                  <a:pt x="25400" y="164261"/>
                </a:lnTo>
                <a:cubicBezTo>
                  <a:pt x="25400" y="70808"/>
                  <a:pt x="135053" y="0"/>
                  <a:pt x="279580" y="0"/>
                </a:cubicBezTo>
                <a:close/>
              </a:path>
            </a:pathLst>
          </a:custGeom>
          <a:solidFill>
            <a:schemeClr val="tx1"/>
          </a:solidFill>
          <a:ln>
            <a:noFill/>
          </a:ln>
          <a:effectLst/>
        </p:spPr>
        <p:txBody>
          <a:bodyPr anchor="ctr"/>
          <a:lstStyle/>
          <a:p>
            <a:endParaRPr lang="en-US" dirty="0">
              <a:latin typeface="Source Sans Pro Light" panose="020B0403030403020204" pitchFamily="34" charset="0"/>
            </a:endParaRPr>
          </a:p>
        </p:txBody>
      </p:sp>
      <p:sp>
        <p:nvSpPr>
          <p:cNvPr id="36" name="Freeform 222">
            <a:extLst>
              <a:ext uri="{FF2B5EF4-FFF2-40B4-BE49-F238E27FC236}">
                <a16:creationId xmlns:a16="http://schemas.microsoft.com/office/drawing/2014/main" id="{8E4E99B7-C927-D44E-9F27-2BFB903694A3}"/>
              </a:ext>
            </a:extLst>
          </p:cNvPr>
          <p:cNvSpPr>
            <a:spLocks noChangeAspect="1" noChangeArrowheads="1"/>
          </p:cNvSpPr>
          <p:nvPr/>
        </p:nvSpPr>
        <p:spPr bwMode="auto">
          <a:xfrm>
            <a:off x="12604593" y="3912253"/>
            <a:ext cx="986982" cy="1443462"/>
          </a:xfrm>
          <a:custGeom>
            <a:avLst/>
            <a:gdLst>
              <a:gd name="T0" fmla="*/ 329843 w 380641"/>
              <a:gd name="T1" fmla="*/ 63021 h 558440"/>
              <a:gd name="T2" fmla="*/ 316964 w 380641"/>
              <a:gd name="T3" fmla="*/ 279041 h 558440"/>
              <a:gd name="T4" fmla="*/ 304800 w 380641"/>
              <a:gd name="T5" fmla="*/ 63021 h 558440"/>
              <a:gd name="T6" fmla="*/ 214921 w 380641"/>
              <a:gd name="T7" fmla="*/ 50800 h 558440"/>
              <a:gd name="T8" fmla="*/ 214921 w 380641"/>
              <a:gd name="T9" fmla="*/ 75842 h 558440"/>
              <a:gd name="T10" fmla="*/ 214921 w 380641"/>
              <a:gd name="T11" fmla="*/ 50800 h 558440"/>
              <a:gd name="T12" fmla="*/ 367701 w 380641"/>
              <a:gd name="T13" fmla="*/ 0 h 558440"/>
              <a:gd name="T14" fmla="*/ 380641 w 380641"/>
              <a:gd name="T15" fmla="*/ 317721 h 558440"/>
              <a:gd name="T16" fmla="*/ 177201 w 380641"/>
              <a:gd name="T17" fmla="*/ 329955 h 558440"/>
              <a:gd name="T18" fmla="*/ 190141 w 380641"/>
              <a:gd name="T19" fmla="*/ 533253 h 558440"/>
              <a:gd name="T20" fmla="*/ 202362 w 380641"/>
              <a:gd name="T21" fmla="*/ 367736 h 558440"/>
              <a:gd name="T22" fmla="*/ 228241 w 380641"/>
              <a:gd name="T23" fmla="*/ 367736 h 558440"/>
              <a:gd name="T24" fmla="*/ 190141 w 380641"/>
              <a:gd name="T25" fmla="*/ 558440 h 558440"/>
              <a:gd name="T26" fmla="*/ 152400 w 380641"/>
              <a:gd name="T27" fmla="*/ 317721 h 558440"/>
              <a:gd name="T28" fmla="*/ 354762 w 380641"/>
              <a:gd name="T29" fmla="*/ 304767 h 558440"/>
              <a:gd name="T30" fmla="*/ 177201 w 380641"/>
              <a:gd name="T31" fmla="*/ 25188 h 558440"/>
              <a:gd name="T32" fmla="*/ 164262 w 380641"/>
              <a:gd name="T33" fmla="*/ 279580 h 558440"/>
              <a:gd name="T34" fmla="*/ 152400 w 380641"/>
              <a:gd name="T35" fmla="*/ 12954 h 558440"/>
              <a:gd name="T36" fmla="*/ 86896 w 380641"/>
              <a:gd name="T37" fmla="*/ 0 h 558440"/>
              <a:gd name="T38" fmla="*/ 99658 w 380641"/>
              <a:gd name="T39" fmla="*/ 139289 h 558440"/>
              <a:gd name="T40" fmla="*/ 77680 w 380641"/>
              <a:gd name="T41" fmla="*/ 177440 h 558440"/>
              <a:gd name="T42" fmla="*/ 68109 w 380641"/>
              <a:gd name="T43" fmla="*/ 156205 h 558440"/>
              <a:gd name="T44" fmla="*/ 74844 w 380641"/>
              <a:gd name="T45" fmla="*/ 12957 h 558440"/>
              <a:gd name="T46" fmla="*/ 12237 w 380641"/>
              <a:gd name="T47" fmla="*/ 0 h 558440"/>
              <a:gd name="T48" fmla="*/ 25195 w 380641"/>
              <a:gd name="T49" fmla="*/ 139250 h 558440"/>
              <a:gd name="T50" fmla="*/ 63346 w 380641"/>
              <a:gd name="T51" fmla="*/ 198621 h 558440"/>
              <a:gd name="T52" fmla="*/ 72344 w 380641"/>
              <a:gd name="T53" fmla="*/ 308366 h 558440"/>
              <a:gd name="T54" fmla="*/ 88540 w 380641"/>
              <a:gd name="T55" fmla="*/ 520299 h 558440"/>
              <a:gd name="T56" fmla="*/ 12237 w 380641"/>
              <a:gd name="T57" fmla="*/ 520299 h 558440"/>
              <a:gd name="T58" fmla="*/ 25195 w 380641"/>
              <a:gd name="T59" fmla="*/ 342908 h 558440"/>
              <a:gd name="T60" fmla="*/ 38152 w 380641"/>
              <a:gd name="T61" fmla="*/ 520299 h 558440"/>
              <a:gd name="T62" fmla="*/ 63346 w 380641"/>
              <a:gd name="T63" fmla="*/ 520299 h 558440"/>
              <a:gd name="T64" fmla="*/ 54348 w 380641"/>
              <a:gd name="T65" fmla="*/ 325997 h 558440"/>
              <a:gd name="T66" fmla="*/ 38152 w 380641"/>
              <a:gd name="T67" fmla="*/ 304767 h 558440"/>
              <a:gd name="T68" fmla="*/ 30593 w 380641"/>
              <a:gd name="T69" fmla="*/ 186747 h 558440"/>
              <a:gd name="T70" fmla="*/ 0 w 380641"/>
              <a:gd name="T71" fmla="*/ 12954 h 5584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80641" h="558440">
                <a:moveTo>
                  <a:pt x="316964" y="50800"/>
                </a:moveTo>
                <a:cubicBezTo>
                  <a:pt x="324476" y="50800"/>
                  <a:pt x="329843" y="56192"/>
                  <a:pt x="329843" y="63021"/>
                </a:cubicBezTo>
                <a:lnTo>
                  <a:pt x="329843" y="266101"/>
                </a:lnTo>
                <a:cubicBezTo>
                  <a:pt x="329843" y="272930"/>
                  <a:pt x="324476" y="279041"/>
                  <a:pt x="316964" y="279041"/>
                </a:cubicBezTo>
                <a:cubicBezTo>
                  <a:pt x="310166" y="279041"/>
                  <a:pt x="304800" y="272930"/>
                  <a:pt x="304800" y="266101"/>
                </a:cubicBezTo>
                <a:lnTo>
                  <a:pt x="304800" y="63021"/>
                </a:lnTo>
                <a:cubicBezTo>
                  <a:pt x="304800" y="56192"/>
                  <a:pt x="310166" y="50800"/>
                  <a:pt x="316964" y="50800"/>
                </a:cubicBezTo>
                <a:close/>
                <a:moveTo>
                  <a:pt x="214921" y="50800"/>
                </a:moveTo>
                <a:cubicBezTo>
                  <a:pt x="221946" y="50800"/>
                  <a:pt x="228231" y="56166"/>
                  <a:pt x="228231" y="62964"/>
                </a:cubicBezTo>
                <a:cubicBezTo>
                  <a:pt x="228231" y="70476"/>
                  <a:pt x="221946" y="75842"/>
                  <a:pt x="214921" y="75842"/>
                </a:cubicBezTo>
                <a:cubicBezTo>
                  <a:pt x="207897" y="75842"/>
                  <a:pt x="201612" y="70476"/>
                  <a:pt x="201612" y="62964"/>
                </a:cubicBezTo>
                <a:cubicBezTo>
                  <a:pt x="201612" y="56166"/>
                  <a:pt x="207897" y="50800"/>
                  <a:pt x="214921" y="50800"/>
                </a:cubicBezTo>
                <a:close/>
                <a:moveTo>
                  <a:pt x="164262" y="0"/>
                </a:moveTo>
                <a:lnTo>
                  <a:pt x="367701" y="0"/>
                </a:lnTo>
                <a:cubicBezTo>
                  <a:pt x="374530" y="0"/>
                  <a:pt x="380641" y="5397"/>
                  <a:pt x="380641" y="12954"/>
                </a:cubicBezTo>
                <a:lnTo>
                  <a:pt x="380641" y="317721"/>
                </a:lnTo>
                <a:cubicBezTo>
                  <a:pt x="380641" y="324558"/>
                  <a:pt x="374530" y="329955"/>
                  <a:pt x="367701" y="329955"/>
                </a:cubicBezTo>
                <a:lnTo>
                  <a:pt x="177201" y="329955"/>
                </a:lnTo>
                <a:lnTo>
                  <a:pt x="177201" y="520299"/>
                </a:lnTo>
                <a:cubicBezTo>
                  <a:pt x="177201" y="527856"/>
                  <a:pt x="182593" y="533253"/>
                  <a:pt x="190141" y="533253"/>
                </a:cubicBezTo>
                <a:cubicBezTo>
                  <a:pt x="196970" y="533253"/>
                  <a:pt x="202362" y="527856"/>
                  <a:pt x="202362" y="520299"/>
                </a:cubicBezTo>
                <a:lnTo>
                  <a:pt x="202362" y="367736"/>
                </a:lnTo>
                <a:cubicBezTo>
                  <a:pt x="202362" y="360899"/>
                  <a:pt x="208472" y="355502"/>
                  <a:pt x="215301" y="355502"/>
                </a:cubicBezTo>
                <a:cubicBezTo>
                  <a:pt x="222130" y="355502"/>
                  <a:pt x="228241" y="360899"/>
                  <a:pt x="228241" y="367736"/>
                </a:cubicBezTo>
                <a:lnTo>
                  <a:pt x="228241" y="520299"/>
                </a:lnTo>
                <a:cubicBezTo>
                  <a:pt x="228241" y="541529"/>
                  <a:pt x="210988" y="558440"/>
                  <a:pt x="190141" y="558440"/>
                </a:cubicBezTo>
                <a:cubicBezTo>
                  <a:pt x="168934" y="558440"/>
                  <a:pt x="152400" y="541529"/>
                  <a:pt x="152400" y="520299"/>
                </a:cubicBezTo>
                <a:lnTo>
                  <a:pt x="152400" y="317721"/>
                </a:lnTo>
                <a:cubicBezTo>
                  <a:pt x="152400" y="309805"/>
                  <a:pt x="157432" y="304767"/>
                  <a:pt x="164262" y="304767"/>
                </a:cubicBezTo>
                <a:lnTo>
                  <a:pt x="354762" y="304767"/>
                </a:lnTo>
                <a:lnTo>
                  <a:pt x="354762" y="25188"/>
                </a:lnTo>
                <a:lnTo>
                  <a:pt x="177201" y="25188"/>
                </a:lnTo>
                <a:lnTo>
                  <a:pt x="177201" y="266627"/>
                </a:lnTo>
                <a:cubicBezTo>
                  <a:pt x="177201" y="273463"/>
                  <a:pt x="172169" y="279580"/>
                  <a:pt x="164262" y="279580"/>
                </a:cubicBezTo>
                <a:cubicBezTo>
                  <a:pt x="157432" y="279580"/>
                  <a:pt x="152400" y="273463"/>
                  <a:pt x="152400" y="266627"/>
                </a:cubicBezTo>
                <a:lnTo>
                  <a:pt x="152400" y="12954"/>
                </a:lnTo>
                <a:cubicBezTo>
                  <a:pt x="152400" y="5397"/>
                  <a:pt x="157432" y="0"/>
                  <a:pt x="164262" y="0"/>
                </a:cubicBezTo>
                <a:close/>
                <a:moveTo>
                  <a:pt x="86896" y="0"/>
                </a:moveTo>
                <a:cubicBezTo>
                  <a:pt x="94340" y="0"/>
                  <a:pt x="99658" y="5399"/>
                  <a:pt x="99658" y="12957"/>
                </a:cubicBezTo>
                <a:lnTo>
                  <a:pt x="99658" y="139289"/>
                </a:lnTo>
                <a:cubicBezTo>
                  <a:pt x="99658" y="152246"/>
                  <a:pt x="95049" y="163763"/>
                  <a:pt x="86896" y="172761"/>
                </a:cubicBezTo>
                <a:cubicBezTo>
                  <a:pt x="84415" y="176001"/>
                  <a:pt x="80870" y="177440"/>
                  <a:pt x="77680" y="177440"/>
                </a:cubicBezTo>
                <a:cubicBezTo>
                  <a:pt x="74844" y="177440"/>
                  <a:pt x="71653" y="176720"/>
                  <a:pt x="69527" y="174561"/>
                </a:cubicBezTo>
                <a:cubicBezTo>
                  <a:pt x="64209" y="169882"/>
                  <a:pt x="63500" y="161604"/>
                  <a:pt x="68109" y="156205"/>
                </a:cubicBezTo>
                <a:cubicBezTo>
                  <a:pt x="72717" y="151526"/>
                  <a:pt x="74844" y="145407"/>
                  <a:pt x="74844" y="139289"/>
                </a:cubicBezTo>
                <a:lnTo>
                  <a:pt x="74844" y="12957"/>
                </a:lnTo>
                <a:cubicBezTo>
                  <a:pt x="74844" y="5399"/>
                  <a:pt x="80161" y="0"/>
                  <a:pt x="86896" y="0"/>
                </a:cubicBezTo>
                <a:close/>
                <a:moveTo>
                  <a:pt x="12237" y="0"/>
                </a:moveTo>
                <a:cubicBezTo>
                  <a:pt x="19796" y="0"/>
                  <a:pt x="25195" y="5397"/>
                  <a:pt x="25195" y="12954"/>
                </a:cubicBezTo>
                <a:lnTo>
                  <a:pt x="25195" y="139250"/>
                </a:lnTo>
                <a:cubicBezTo>
                  <a:pt x="25195" y="150045"/>
                  <a:pt x="31313" y="159040"/>
                  <a:pt x="40311" y="162998"/>
                </a:cubicBezTo>
                <a:cubicBezTo>
                  <a:pt x="54348" y="169115"/>
                  <a:pt x="63346" y="182789"/>
                  <a:pt x="63346" y="198621"/>
                </a:cubicBezTo>
                <a:lnTo>
                  <a:pt x="63346" y="299370"/>
                </a:lnTo>
                <a:lnTo>
                  <a:pt x="72344" y="308366"/>
                </a:lnTo>
                <a:cubicBezTo>
                  <a:pt x="83142" y="319160"/>
                  <a:pt x="88540" y="332833"/>
                  <a:pt x="88540" y="347946"/>
                </a:cubicBezTo>
                <a:lnTo>
                  <a:pt x="88540" y="520299"/>
                </a:lnTo>
                <a:cubicBezTo>
                  <a:pt x="88540" y="541529"/>
                  <a:pt x="71624" y="558440"/>
                  <a:pt x="50389" y="558440"/>
                </a:cubicBezTo>
                <a:cubicBezTo>
                  <a:pt x="29874" y="558440"/>
                  <a:pt x="12237" y="541529"/>
                  <a:pt x="12237" y="520299"/>
                </a:cubicBezTo>
                <a:lnTo>
                  <a:pt x="12237" y="355502"/>
                </a:lnTo>
                <a:cubicBezTo>
                  <a:pt x="12237" y="347946"/>
                  <a:pt x="18356" y="342908"/>
                  <a:pt x="25195" y="342908"/>
                </a:cubicBezTo>
                <a:cubicBezTo>
                  <a:pt x="32033" y="342908"/>
                  <a:pt x="38152" y="347946"/>
                  <a:pt x="38152" y="355502"/>
                </a:cubicBezTo>
                <a:lnTo>
                  <a:pt x="38152" y="520299"/>
                </a:lnTo>
                <a:cubicBezTo>
                  <a:pt x="38152" y="527856"/>
                  <a:pt x="43550" y="533253"/>
                  <a:pt x="50389" y="533253"/>
                </a:cubicBezTo>
                <a:cubicBezTo>
                  <a:pt x="57947" y="533253"/>
                  <a:pt x="63346" y="527856"/>
                  <a:pt x="63346" y="520299"/>
                </a:cubicBezTo>
                <a:lnTo>
                  <a:pt x="63346" y="347946"/>
                </a:lnTo>
                <a:cubicBezTo>
                  <a:pt x="63346" y="339670"/>
                  <a:pt x="60107" y="332114"/>
                  <a:pt x="54348" y="325997"/>
                </a:cubicBezTo>
                <a:lnTo>
                  <a:pt x="42111" y="313763"/>
                </a:lnTo>
                <a:cubicBezTo>
                  <a:pt x="38872" y="311604"/>
                  <a:pt x="38152" y="307646"/>
                  <a:pt x="38152" y="304767"/>
                </a:cubicBezTo>
                <a:lnTo>
                  <a:pt x="38152" y="198621"/>
                </a:lnTo>
                <a:cubicBezTo>
                  <a:pt x="38152" y="193583"/>
                  <a:pt x="35272" y="188186"/>
                  <a:pt x="30593" y="186747"/>
                </a:cubicBezTo>
                <a:cubicBezTo>
                  <a:pt x="12237" y="178111"/>
                  <a:pt x="0" y="160120"/>
                  <a:pt x="0" y="139250"/>
                </a:cubicBezTo>
                <a:lnTo>
                  <a:pt x="0" y="12954"/>
                </a:lnTo>
                <a:cubicBezTo>
                  <a:pt x="0" y="5397"/>
                  <a:pt x="5399" y="0"/>
                  <a:pt x="12237" y="0"/>
                </a:cubicBezTo>
                <a:close/>
              </a:path>
            </a:pathLst>
          </a:custGeom>
          <a:solidFill>
            <a:schemeClr val="tx1"/>
          </a:solidFill>
          <a:ln>
            <a:noFill/>
          </a:ln>
          <a:effectLst/>
        </p:spPr>
        <p:txBody>
          <a:bodyPr anchor="ctr"/>
          <a:lstStyle/>
          <a:p>
            <a:endParaRPr lang="en-US" dirty="0">
              <a:latin typeface="Source Sans Pro Light" panose="020B0403030403020204" pitchFamily="34" charset="0"/>
            </a:endParaRPr>
          </a:p>
        </p:txBody>
      </p:sp>
      <p:sp>
        <p:nvSpPr>
          <p:cNvPr id="38" name="Rectangle 37">
            <a:extLst>
              <a:ext uri="{FF2B5EF4-FFF2-40B4-BE49-F238E27FC236}">
                <a16:creationId xmlns:a16="http://schemas.microsoft.com/office/drawing/2014/main" id="{AC90D6D6-77E3-8048-A593-557DA42556EF}"/>
              </a:ext>
            </a:extLst>
          </p:cNvPr>
          <p:cNvSpPr/>
          <p:nvPr/>
        </p:nvSpPr>
        <p:spPr>
          <a:xfrm>
            <a:off x="23408640" y="4705666"/>
            <a:ext cx="969010" cy="43046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Source Sans Pro" panose="020B0503030403020204" pitchFamily="34" charset="0"/>
            </a:endParaRPr>
          </a:p>
        </p:txBody>
      </p:sp>
      <p:sp>
        <p:nvSpPr>
          <p:cNvPr id="3" name="Picture Placeholder 2">
            <a:extLst>
              <a:ext uri="{FF2B5EF4-FFF2-40B4-BE49-F238E27FC236}">
                <a16:creationId xmlns:a16="http://schemas.microsoft.com/office/drawing/2014/main" id="{860EEAC1-BF72-0047-B5B7-4D747A3204E8}"/>
              </a:ext>
            </a:extLst>
          </p:cNvPr>
          <p:cNvSpPr>
            <a:spLocks noGrp="1"/>
          </p:cNvSpPr>
          <p:nvPr>
            <p:ph type="pic" sz="quarter" idx="15"/>
          </p:nvPr>
        </p:nvSpPr>
        <p:spPr/>
      </p:sp>
    </p:spTree>
    <p:extLst>
      <p:ext uri="{BB962C8B-B14F-4D97-AF65-F5344CB8AC3E}">
        <p14:creationId xmlns:p14="http://schemas.microsoft.com/office/powerpoint/2010/main" val="8654854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a:extLst>
              <a:ext uri="{FF2B5EF4-FFF2-40B4-BE49-F238E27FC236}">
                <a16:creationId xmlns:a16="http://schemas.microsoft.com/office/drawing/2014/main" id="{7E4A5D19-CB07-9C4E-A030-362EF6BF3F91}"/>
              </a:ext>
            </a:extLst>
          </p:cNvPr>
          <p:cNvSpPr txBox="1"/>
          <p:nvPr/>
        </p:nvSpPr>
        <p:spPr>
          <a:xfrm>
            <a:off x="11391170" y="9650323"/>
            <a:ext cx="1595309" cy="769441"/>
          </a:xfrm>
          <a:prstGeom prst="rect">
            <a:avLst/>
          </a:prstGeom>
          <a:noFill/>
        </p:spPr>
        <p:txBody>
          <a:bodyPr wrap="none" rtlCol="0" anchor="ctr" anchorCtr="0">
            <a:spAutoFit/>
          </a:bodyPr>
          <a:lstStyle/>
          <a:p>
            <a:pPr algn="ctr"/>
            <a:r>
              <a:rPr lang="en-US" sz="4400" b="1" spc="300" dirty="0">
                <a:solidFill>
                  <a:schemeClr val="tx2"/>
                </a:solidFill>
                <a:latin typeface="Source Sans Pro" panose="020B0503030403020204" pitchFamily="34" charset="0"/>
                <a:ea typeface="Source Sans Pro Light" panose="020B0403030403020204" pitchFamily="34" charset="0"/>
                <a:cs typeface="Open Sans Semibold" charset="0"/>
              </a:rPr>
              <a:t>CAFÉ</a:t>
            </a:r>
          </a:p>
        </p:txBody>
      </p:sp>
      <p:sp>
        <p:nvSpPr>
          <p:cNvPr id="34" name="TextBox 33">
            <a:extLst>
              <a:ext uri="{FF2B5EF4-FFF2-40B4-BE49-F238E27FC236}">
                <a16:creationId xmlns:a16="http://schemas.microsoft.com/office/drawing/2014/main" id="{5A647FC0-2DCB-CC4D-8DC4-479A9DBA3941}"/>
              </a:ext>
            </a:extLst>
          </p:cNvPr>
          <p:cNvSpPr txBox="1"/>
          <p:nvPr/>
        </p:nvSpPr>
        <p:spPr>
          <a:xfrm>
            <a:off x="18130212" y="4562074"/>
            <a:ext cx="3020379" cy="769441"/>
          </a:xfrm>
          <a:prstGeom prst="rect">
            <a:avLst/>
          </a:prstGeom>
          <a:noFill/>
        </p:spPr>
        <p:txBody>
          <a:bodyPr wrap="none" rtlCol="0" anchor="ctr" anchorCtr="0">
            <a:spAutoFit/>
          </a:bodyPr>
          <a:lstStyle/>
          <a:p>
            <a:pPr algn="ctr"/>
            <a:r>
              <a:rPr lang="en-US" sz="4400" b="1" spc="300" dirty="0">
                <a:solidFill>
                  <a:schemeClr val="tx2"/>
                </a:solidFill>
                <a:latin typeface="Source Sans Pro" panose="020B0503030403020204" pitchFamily="34" charset="0"/>
                <a:ea typeface="Source Sans Pro Light" panose="020B0403030403020204" pitchFamily="34" charset="0"/>
                <a:cs typeface="Open Sans Semibold" charset="0"/>
              </a:rPr>
              <a:t>CATERING</a:t>
            </a:r>
          </a:p>
        </p:txBody>
      </p:sp>
      <p:sp>
        <p:nvSpPr>
          <p:cNvPr id="36" name="Subtitle 2">
            <a:extLst>
              <a:ext uri="{FF2B5EF4-FFF2-40B4-BE49-F238E27FC236}">
                <a16:creationId xmlns:a16="http://schemas.microsoft.com/office/drawing/2014/main" id="{C5B22BD4-2E2F-5D4E-A22D-1151B757E8A5}"/>
              </a:ext>
            </a:extLst>
          </p:cNvPr>
          <p:cNvSpPr txBox="1">
            <a:spLocks/>
          </p:cNvSpPr>
          <p:nvPr/>
        </p:nvSpPr>
        <p:spPr>
          <a:xfrm>
            <a:off x="16784600" y="5331515"/>
            <a:ext cx="5710484" cy="172387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defTabSz="1828434">
              <a:lnSpc>
                <a:spcPts val="4000"/>
              </a:lnSpc>
              <a:spcBef>
                <a:spcPts val="1700"/>
              </a:spcBef>
            </a:pPr>
            <a:r>
              <a:rPr lang="en-US" sz="2800" dirty="0">
                <a:solidFill>
                  <a:srgbClr val="432C0F"/>
                </a:solidFill>
                <a:latin typeface="Source Sans Pro Light" panose="020B0403030403020204" pitchFamily="34" charset="0"/>
                <a:ea typeface="Noto Sans Light" panose="020B0402040504020204" pitchFamily="34" charset="0"/>
                <a:cs typeface="Lato Light" panose="020F0502020204030203" pitchFamily="34" charset="0"/>
              </a:rPr>
              <a:t>Cooking demands focus and attention to one’s actions. When someone is focused on cooking.</a:t>
            </a:r>
            <a:endParaRPr lang="en-US" sz="2800" dirty="0">
              <a:solidFill>
                <a:srgbClr val="432C0F"/>
              </a:solidFill>
              <a:latin typeface="Source Sans Pro Light" panose="020B0403030403020204" pitchFamily="34" charset="0"/>
              <a:ea typeface="Noto Sans Light" panose="020B0402040504020204" pitchFamily="34" charset="0"/>
              <a:cs typeface="Lato" panose="020F0502020204030203" pitchFamily="34" charset="0"/>
            </a:endParaRPr>
          </a:p>
        </p:txBody>
      </p:sp>
      <p:sp>
        <p:nvSpPr>
          <p:cNvPr id="37" name="TextBox 36">
            <a:extLst>
              <a:ext uri="{FF2B5EF4-FFF2-40B4-BE49-F238E27FC236}">
                <a16:creationId xmlns:a16="http://schemas.microsoft.com/office/drawing/2014/main" id="{27D2BD86-A849-D84C-B303-E7AD33F68D80}"/>
              </a:ext>
            </a:extLst>
          </p:cNvPr>
          <p:cNvSpPr txBox="1"/>
          <p:nvPr/>
        </p:nvSpPr>
        <p:spPr>
          <a:xfrm>
            <a:off x="17981934" y="9650323"/>
            <a:ext cx="3316934" cy="769441"/>
          </a:xfrm>
          <a:prstGeom prst="rect">
            <a:avLst/>
          </a:prstGeom>
          <a:noFill/>
        </p:spPr>
        <p:txBody>
          <a:bodyPr wrap="none" rtlCol="0" anchor="ctr" anchorCtr="0">
            <a:spAutoFit/>
          </a:bodyPr>
          <a:lstStyle/>
          <a:p>
            <a:pPr algn="ctr"/>
            <a:r>
              <a:rPr lang="en-US" sz="4400" b="1" spc="300" dirty="0">
                <a:solidFill>
                  <a:schemeClr val="tx2"/>
                </a:solidFill>
                <a:latin typeface="Source Sans Pro" panose="020B0503030403020204" pitchFamily="34" charset="0"/>
                <a:ea typeface="Source Sans Pro Light" panose="020B0403030403020204" pitchFamily="34" charset="0"/>
                <a:cs typeface="Open Sans Semibold" charset="0"/>
              </a:rPr>
              <a:t>FAST FOOD</a:t>
            </a:r>
          </a:p>
        </p:txBody>
      </p:sp>
      <p:sp>
        <p:nvSpPr>
          <p:cNvPr id="41" name="TextBox 40">
            <a:extLst>
              <a:ext uri="{FF2B5EF4-FFF2-40B4-BE49-F238E27FC236}">
                <a16:creationId xmlns:a16="http://schemas.microsoft.com/office/drawing/2014/main" id="{CAC3B400-FCBA-2A47-98FB-F32AA136FE2D}"/>
              </a:ext>
            </a:extLst>
          </p:cNvPr>
          <p:cNvSpPr txBox="1"/>
          <p:nvPr/>
        </p:nvSpPr>
        <p:spPr>
          <a:xfrm>
            <a:off x="3560922" y="9650323"/>
            <a:ext cx="2345515" cy="769441"/>
          </a:xfrm>
          <a:prstGeom prst="rect">
            <a:avLst/>
          </a:prstGeom>
          <a:noFill/>
        </p:spPr>
        <p:txBody>
          <a:bodyPr wrap="none" rtlCol="0" anchor="ctr" anchorCtr="0">
            <a:spAutoFit/>
          </a:bodyPr>
          <a:lstStyle/>
          <a:p>
            <a:pPr algn="ctr"/>
            <a:r>
              <a:rPr lang="en-US" sz="4400" b="1" spc="300" dirty="0">
                <a:solidFill>
                  <a:schemeClr val="tx2"/>
                </a:solidFill>
                <a:latin typeface="Source Sans Pro" panose="020B0503030403020204" pitchFamily="34" charset="0"/>
                <a:ea typeface="Source Sans Pro Light" panose="020B0403030403020204" pitchFamily="34" charset="0"/>
                <a:cs typeface="Open Sans Semibold" charset="0"/>
              </a:rPr>
              <a:t>BUFFET</a:t>
            </a:r>
          </a:p>
        </p:txBody>
      </p:sp>
      <p:sp>
        <p:nvSpPr>
          <p:cNvPr id="43" name="TextBox 42">
            <a:extLst>
              <a:ext uri="{FF2B5EF4-FFF2-40B4-BE49-F238E27FC236}">
                <a16:creationId xmlns:a16="http://schemas.microsoft.com/office/drawing/2014/main" id="{169825E6-C78B-A142-9E57-AFEFC67AB77F}"/>
              </a:ext>
            </a:extLst>
          </p:cNvPr>
          <p:cNvSpPr txBox="1"/>
          <p:nvPr/>
        </p:nvSpPr>
        <p:spPr>
          <a:xfrm>
            <a:off x="3388600" y="4562074"/>
            <a:ext cx="2690160" cy="769441"/>
          </a:xfrm>
          <a:prstGeom prst="rect">
            <a:avLst/>
          </a:prstGeom>
          <a:noFill/>
        </p:spPr>
        <p:txBody>
          <a:bodyPr wrap="none" rtlCol="0" anchor="ctr" anchorCtr="0">
            <a:spAutoFit/>
          </a:bodyPr>
          <a:lstStyle/>
          <a:p>
            <a:pPr algn="ctr"/>
            <a:r>
              <a:rPr lang="en-US" sz="4400" b="1" spc="300" dirty="0">
                <a:solidFill>
                  <a:schemeClr val="tx2"/>
                </a:solidFill>
                <a:latin typeface="Source Sans Pro" panose="020B0503030403020204" pitchFamily="34" charset="0"/>
                <a:ea typeface="Source Sans Pro Light" panose="020B0403030403020204" pitchFamily="34" charset="0"/>
                <a:cs typeface="Open Sans Semibold" charset="0"/>
              </a:rPr>
              <a:t>WAITERS</a:t>
            </a:r>
          </a:p>
        </p:txBody>
      </p:sp>
      <p:sp>
        <p:nvSpPr>
          <p:cNvPr id="44" name="Subtitle 2">
            <a:extLst>
              <a:ext uri="{FF2B5EF4-FFF2-40B4-BE49-F238E27FC236}">
                <a16:creationId xmlns:a16="http://schemas.microsoft.com/office/drawing/2014/main" id="{6DF2BF94-C88A-314E-9281-51F5B5A18883}"/>
              </a:ext>
            </a:extLst>
          </p:cNvPr>
          <p:cNvSpPr txBox="1">
            <a:spLocks/>
          </p:cNvSpPr>
          <p:nvPr/>
        </p:nvSpPr>
        <p:spPr>
          <a:xfrm>
            <a:off x="1878437" y="5331515"/>
            <a:ext cx="5710484" cy="172387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defTabSz="1828434">
              <a:lnSpc>
                <a:spcPts val="4000"/>
              </a:lnSpc>
              <a:spcBef>
                <a:spcPts val="1700"/>
              </a:spcBef>
            </a:pPr>
            <a:r>
              <a:rPr lang="en-US" sz="2800" dirty="0">
                <a:solidFill>
                  <a:srgbClr val="432C0F"/>
                </a:solidFill>
                <a:latin typeface="Source Sans Pro Light" panose="020B0403030403020204" pitchFamily="34" charset="0"/>
                <a:ea typeface="Noto Sans Light" panose="020B0402040504020204" pitchFamily="34" charset="0"/>
                <a:cs typeface="Lato Light" panose="020F0502020204030203" pitchFamily="34" charset="0"/>
              </a:rPr>
              <a:t>Cooking demands focus and attention to one’s actions. When someone is focused on cooking.</a:t>
            </a:r>
            <a:endParaRPr lang="en-US" sz="2800" dirty="0">
              <a:solidFill>
                <a:srgbClr val="432C0F"/>
              </a:solidFill>
              <a:latin typeface="Source Sans Pro Light" panose="020B0403030403020204" pitchFamily="34" charset="0"/>
              <a:ea typeface="Noto Sans Light" panose="020B0402040504020204" pitchFamily="34" charset="0"/>
              <a:cs typeface="Lato" panose="020F0502020204030203" pitchFamily="34" charset="0"/>
            </a:endParaRPr>
          </a:p>
        </p:txBody>
      </p:sp>
      <p:sp>
        <p:nvSpPr>
          <p:cNvPr id="46" name="TextBox 45">
            <a:extLst>
              <a:ext uri="{FF2B5EF4-FFF2-40B4-BE49-F238E27FC236}">
                <a16:creationId xmlns:a16="http://schemas.microsoft.com/office/drawing/2014/main" id="{F5424AB5-172B-1649-B49C-5AC6BBA81AAE}"/>
              </a:ext>
            </a:extLst>
          </p:cNvPr>
          <p:cNvSpPr txBox="1"/>
          <p:nvPr/>
        </p:nvSpPr>
        <p:spPr>
          <a:xfrm>
            <a:off x="11074116" y="4562074"/>
            <a:ext cx="2225289" cy="769441"/>
          </a:xfrm>
          <a:prstGeom prst="rect">
            <a:avLst/>
          </a:prstGeom>
          <a:noFill/>
        </p:spPr>
        <p:txBody>
          <a:bodyPr wrap="none" rtlCol="0" anchor="ctr" anchorCtr="0">
            <a:spAutoFit/>
          </a:bodyPr>
          <a:lstStyle/>
          <a:p>
            <a:pPr algn="ctr"/>
            <a:r>
              <a:rPr lang="en-US" sz="4400" b="1" spc="300" dirty="0">
                <a:solidFill>
                  <a:schemeClr val="tx2"/>
                </a:solidFill>
                <a:latin typeface="Source Sans Pro" panose="020B0503030403020204" pitchFamily="34" charset="0"/>
                <a:ea typeface="Source Sans Pro Light" panose="020B0403030403020204" pitchFamily="34" charset="0"/>
                <a:cs typeface="Open Sans Semibold" charset="0"/>
              </a:rPr>
              <a:t>DINING</a:t>
            </a:r>
          </a:p>
        </p:txBody>
      </p:sp>
      <p:sp>
        <p:nvSpPr>
          <p:cNvPr id="51" name="Subtitle 2">
            <a:extLst>
              <a:ext uri="{FF2B5EF4-FFF2-40B4-BE49-F238E27FC236}">
                <a16:creationId xmlns:a16="http://schemas.microsoft.com/office/drawing/2014/main" id="{1BAABA1A-35C9-2E44-8B5E-8B9138382BED}"/>
              </a:ext>
            </a:extLst>
          </p:cNvPr>
          <p:cNvSpPr txBox="1">
            <a:spLocks/>
          </p:cNvSpPr>
          <p:nvPr/>
        </p:nvSpPr>
        <p:spPr>
          <a:xfrm>
            <a:off x="9358444" y="5331515"/>
            <a:ext cx="5710484" cy="172387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defTabSz="1828434">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Cooking demands focus and attention to one’s actions. When someone is focused on cooking.</a:t>
            </a:r>
            <a:endParaRPr lang="en-US" sz="2800" dirty="0">
              <a:solidFill>
                <a:schemeClr val="tx1"/>
              </a:solidFill>
              <a:latin typeface="Source Sans Pro Light" panose="020B0403030403020204" pitchFamily="34" charset="0"/>
              <a:ea typeface="Noto Sans Light" panose="020B0402040504020204" pitchFamily="34" charset="0"/>
              <a:cs typeface="Lato" panose="020F0502020204030203" pitchFamily="34" charset="0"/>
            </a:endParaRPr>
          </a:p>
        </p:txBody>
      </p:sp>
      <p:sp>
        <p:nvSpPr>
          <p:cNvPr id="31" name="Text Placeholder 6">
            <a:extLst>
              <a:ext uri="{FF2B5EF4-FFF2-40B4-BE49-F238E27FC236}">
                <a16:creationId xmlns:a16="http://schemas.microsoft.com/office/drawing/2014/main" id="{5A2358A8-7A23-294D-93D0-1B956CAE68CA}"/>
              </a:ext>
            </a:extLst>
          </p:cNvPr>
          <p:cNvSpPr txBox="1">
            <a:spLocks/>
          </p:cNvSpPr>
          <p:nvPr/>
        </p:nvSpPr>
        <p:spPr>
          <a:xfrm>
            <a:off x="8911034" y="709382"/>
            <a:ext cx="6574236" cy="1200329"/>
          </a:xfrm>
          <a:prstGeom prst="rect">
            <a:avLst/>
          </a:prstGeom>
        </p:spPr>
        <p:txBody>
          <a:bodyPr wrap="none" anchor="t">
            <a:spAutoFit/>
          </a:bodyPr>
          <a:lstStyle>
            <a:lvl1pPr marL="0" marR="0" indent="0" algn="l" defTabSz="1828434" rtl="0" eaLnBrk="1" fontAlgn="auto" latinLnBrk="0" hangingPunct="1">
              <a:lnSpc>
                <a:spcPct val="100000"/>
              </a:lnSpc>
              <a:spcBef>
                <a:spcPts val="0"/>
              </a:spcBef>
              <a:spcAft>
                <a:spcPts val="0"/>
              </a:spcAft>
              <a:buClrTx/>
              <a:buSzTx/>
              <a:buFontTx/>
              <a:buNone/>
              <a:tabLst/>
              <a:defRPr lang="en-US" sz="48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b="1" i="0" kern="1200" dirty="0">
                <a:solidFill>
                  <a:schemeClr val="tx2"/>
                </a:solidFill>
                <a:effectLst/>
                <a:latin typeface="Roboto Slab" pitchFamily="2" charset="0"/>
                <a:ea typeface="Noto Sans Light" panose="020B0402040504020204" pitchFamily="34" charset="0"/>
                <a:cs typeface="Lato" panose="020F0502020204030203" pitchFamily="34"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ctr"/>
            <a:r>
              <a:rPr lang="en-US" sz="7200" spc="300" dirty="0">
                <a:latin typeface="Source Sans Pro" panose="020B0503030403020204" pitchFamily="34" charset="0"/>
                <a:ea typeface="Source Sans Pro" panose="020B0503030403020204" pitchFamily="34" charset="0"/>
                <a:cs typeface="Noto Sans SemiBold" panose="020B0502040504020204" pitchFamily="34" charset="0"/>
              </a:rPr>
              <a:t>OUR SERVICES</a:t>
            </a:r>
          </a:p>
        </p:txBody>
      </p:sp>
      <p:sp>
        <p:nvSpPr>
          <p:cNvPr id="32" name="TextBox 31">
            <a:extLst>
              <a:ext uri="{FF2B5EF4-FFF2-40B4-BE49-F238E27FC236}">
                <a16:creationId xmlns:a16="http://schemas.microsoft.com/office/drawing/2014/main" id="{E7BD7D09-2232-5D40-BFEC-A7B6C98381BA}"/>
              </a:ext>
            </a:extLst>
          </p:cNvPr>
          <p:cNvSpPr txBox="1"/>
          <p:nvPr/>
        </p:nvSpPr>
        <p:spPr>
          <a:xfrm>
            <a:off x="9588901" y="1745261"/>
            <a:ext cx="5216493" cy="584775"/>
          </a:xfrm>
          <a:prstGeom prst="rect">
            <a:avLst/>
          </a:prstGeom>
          <a:noFill/>
        </p:spPr>
        <p:txBody>
          <a:bodyPr wrap="none" rtlCol="0" anchor="ctr" anchorCtr="0">
            <a:spAutoFit/>
          </a:bodyPr>
          <a:lstStyle/>
          <a:p>
            <a:pPr algn="ctr"/>
            <a:r>
              <a:rPr lang="en-US" sz="3200" spc="600" dirty="0">
                <a:latin typeface="Source Sans Pro Light" panose="020B0403030403020204" pitchFamily="34" charset="0"/>
                <a:ea typeface="Source Sans Pro Light" panose="020B0403030403020204" pitchFamily="34" charset="0"/>
                <a:cs typeface="Lato Light" panose="020F0502020204030203" pitchFamily="34" charset="0"/>
              </a:rPr>
              <a:t>YOUR SUBTITLE HERE</a:t>
            </a:r>
          </a:p>
        </p:txBody>
      </p:sp>
      <p:sp>
        <p:nvSpPr>
          <p:cNvPr id="33" name="Freeform 32">
            <a:extLst>
              <a:ext uri="{FF2B5EF4-FFF2-40B4-BE49-F238E27FC236}">
                <a16:creationId xmlns:a16="http://schemas.microsoft.com/office/drawing/2014/main" id="{2787BF0F-9405-FB49-A9FD-A64653B953A2}"/>
              </a:ext>
            </a:extLst>
          </p:cNvPr>
          <p:cNvSpPr/>
          <p:nvPr/>
        </p:nvSpPr>
        <p:spPr>
          <a:xfrm flipH="1">
            <a:off x="7955340" y="413155"/>
            <a:ext cx="1591056" cy="1410161"/>
          </a:xfrm>
          <a:custGeom>
            <a:avLst/>
            <a:gdLst>
              <a:gd name="connsiteX0" fmla="*/ 0 w 2974008"/>
              <a:gd name="connsiteY0" fmla="*/ 0 h 2633472"/>
              <a:gd name="connsiteX1" fmla="*/ 2974008 w 2974008"/>
              <a:gd name="connsiteY1" fmla="*/ 0 h 2633472"/>
              <a:gd name="connsiteX2" fmla="*/ 2974008 w 2974008"/>
              <a:gd name="connsiteY2" fmla="*/ 2633472 h 2633472"/>
              <a:gd name="connsiteX3" fmla="*/ 2642516 w 2974008"/>
              <a:gd name="connsiteY3" fmla="*/ 2633472 h 2633472"/>
              <a:gd name="connsiteX4" fmla="*/ 2642516 w 2974008"/>
              <a:gd name="connsiteY4" fmla="*/ 331492 h 2633472"/>
              <a:gd name="connsiteX5" fmla="*/ 0 w 2974008"/>
              <a:gd name="connsiteY5" fmla="*/ 331492 h 263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74008" h="2633472">
                <a:moveTo>
                  <a:pt x="0" y="0"/>
                </a:moveTo>
                <a:lnTo>
                  <a:pt x="2974008" y="0"/>
                </a:lnTo>
                <a:lnTo>
                  <a:pt x="2974008" y="2633472"/>
                </a:lnTo>
                <a:lnTo>
                  <a:pt x="2642516" y="2633472"/>
                </a:lnTo>
                <a:lnTo>
                  <a:pt x="2642516" y="331492"/>
                </a:lnTo>
                <a:lnTo>
                  <a:pt x="0" y="33149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Source Sans Pro" panose="020B0503030403020204" pitchFamily="34" charset="0"/>
            </a:endParaRPr>
          </a:p>
        </p:txBody>
      </p:sp>
      <p:sp>
        <p:nvSpPr>
          <p:cNvPr id="35" name="Freeform 241">
            <a:extLst>
              <a:ext uri="{FF2B5EF4-FFF2-40B4-BE49-F238E27FC236}">
                <a16:creationId xmlns:a16="http://schemas.microsoft.com/office/drawing/2014/main" id="{E70F38AF-2B5A-D54B-88EA-4818352C991D}"/>
              </a:ext>
            </a:extLst>
          </p:cNvPr>
          <p:cNvSpPr>
            <a:spLocks noChangeAspect="1" noChangeArrowheads="1"/>
          </p:cNvSpPr>
          <p:nvPr/>
        </p:nvSpPr>
        <p:spPr bwMode="auto">
          <a:xfrm>
            <a:off x="4181697" y="3422236"/>
            <a:ext cx="1103964" cy="853063"/>
          </a:xfrm>
          <a:custGeom>
            <a:avLst/>
            <a:gdLst>
              <a:gd name="T0" fmla="*/ 239980 w 558440"/>
              <a:gd name="T1" fmla="*/ 131254 h 433028"/>
              <a:gd name="T2" fmla="*/ 255170 w 558440"/>
              <a:gd name="T3" fmla="*/ 140299 h 433028"/>
              <a:gd name="T4" fmla="*/ 245405 w 558440"/>
              <a:gd name="T5" fmla="*/ 155858 h 433028"/>
              <a:gd name="T6" fmla="*/ 162577 w 558440"/>
              <a:gd name="T7" fmla="*/ 201810 h 433028"/>
              <a:gd name="T8" fmla="*/ 153535 w 558440"/>
              <a:gd name="T9" fmla="*/ 205428 h 433028"/>
              <a:gd name="T10" fmla="*/ 144131 w 558440"/>
              <a:gd name="T11" fmla="*/ 202534 h 433028"/>
              <a:gd name="T12" fmla="*/ 144131 w 558440"/>
              <a:gd name="T13" fmla="*/ 184080 h 433028"/>
              <a:gd name="T14" fmla="*/ 239980 w 558440"/>
              <a:gd name="T15" fmla="*/ 131254 h 433028"/>
              <a:gd name="T16" fmla="*/ 225538 w 558440"/>
              <a:gd name="T17" fmla="*/ 82172 h 433028"/>
              <a:gd name="T18" fmla="*/ 240670 w 558440"/>
              <a:gd name="T19" fmla="*/ 92244 h 433028"/>
              <a:gd name="T20" fmla="*/ 231662 w 558440"/>
              <a:gd name="T21" fmla="*/ 107352 h 433028"/>
              <a:gd name="T22" fmla="*/ 63050 w 558440"/>
              <a:gd name="T23" fmla="*/ 317415 h 433028"/>
              <a:gd name="T24" fmla="*/ 63050 w 558440"/>
              <a:gd name="T25" fmla="*/ 368493 h 433028"/>
              <a:gd name="T26" fmla="*/ 50801 w 558440"/>
              <a:gd name="T27" fmla="*/ 380722 h 433028"/>
              <a:gd name="T28" fmla="*/ 45756 w 558440"/>
              <a:gd name="T29" fmla="*/ 380722 h 433028"/>
              <a:gd name="T30" fmla="*/ 27382 w 558440"/>
              <a:gd name="T31" fmla="*/ 392233 h 433028"/>
              <a:gd name="T32" fmla="*/ 24860 w 558440"/>
              <a:gd name="T33" fmla="*/ 401225 h 433028"/>
              <a:gd name="T34" fmla="*/ 24860 w 558440"/>
              <a:gd name="T35" fmla="*/ 406621 h 433028"/>
              <a:gd name="T36" fmla="*/ 533581 w 558440"/>
              <a:gd name="T37" fmla="*/ 406621 h 433028"/>
              <a:gd name="T38" fmla="*/ 533581 w 558440"/>
              <a:gd name="T39" fmla="*/ 401225 h 433028"/>
              <a:gd name="T40" fmla="*/ 531418 w 558440"/>
              <a:gd name="T41" fmla="*/ 392233 h 433028"/>
              <a:gd name="T42" fmla="*/ 513045 w 558440"/>
              <a:gd name="T43" fmla="*/ 380722 h 433028"/>
              <a:gd name="T44" fmla="*/ 101240 w 558440"/>
              <a:gd name="T45" fmla="*/ 380722 h 433028"/>
              <a:gd name="T46" fmla="*/ 88990 w 558440"/>
              <a:gd name="T47" fmla="*/ 368493 h 433028"/>
              <a:gd name="T48" fmla="*/ 101240 w 558440"/>
              <a:gd name="T49" fmla="*/ 355544 h 433028"/>
              <a:gd name="T50" fmla="*/ 513045 w 558440"/>
              <a:gd name="T51" fmla="*/ 355544 h 433028"/>
              <a:gd name="T52" fmla="*/ 554116 w 558440"/>
              <a:gd name="T53" fmla="*/ 380722 h 433028"/>
              <a:gd name="T54" fmla="*/ 558800 w 558440"/>
              <a:gd name="T55" fmla="*/ 401225 h 433028"/>
              <a:gd name="T56" fmla="*/ 558800 w 558440"/>
              <a:gd name="T57" fmla="*/ 418851 h 433028"/>
              <a:gd name="T58" fmla="*/ 546550 w 558440"/>
              <a:gd name="T59" fmla="*/ 431800 h 433028"/>
              <a:gd name="T60" fmla="*/ 12970 w 558440"/>
              <a:gd name="T61" fmla="*/ 431800 h 433028"/>
              <a:gd name="T62" fmla="*/ 0 w 558440"/>
              <a:gd name="T63" fmla="*/ 418851 h 433028"/>
              <a:gd name="T64" fmla="*/ 0 w 558440"/>
              <a:gd name="T65" fmla="*/ 401225 h 433028"/>
              <a:gd name="T66" fmla="*/ 4324 w 558440"/>
              <a:gd name="T67" fmla="*/ 380722 h 433028"/>
              <a:gd name="T68" fmla="*/ 37830 w 558440"/>
              <a:gd name="T69" fmla="*/ 356263 h 433028"/>
              <a:gd name="T70" fmla="*/ 37830 w 558440"/>
              <a:gd name="T71" fmla="*/ 317415 h 433028"/>
              <a:gd name="T72" fmla="*/ 225538 w 558440"/>
              <a:gd name="T73" fmla="*/ 82172 h 433028"/>
              <a:gd name="T74" fmla="*/ 280923 w 558440"/>
              <a:gd name="T75" fmla="*/ 25797 h 433028"/>
              <a:gd name="T76" fmla="*/ 267937 w 558440"/>
              <a:gd name="T77" fmla="*/ 37978 h 433028"/>
              <a:gd name="T78" fmla="*/ 280923 w 558440"/>
              <a:gd name="T79" fmla="*/ 50876 h 433028"/>
              <a:gd name="T80" fmla="*/ 293189 w 558440"/>
              <a:gd name="T81" fmla="*/ 37978 h 433028"/>
              <a:gd name="T82" fmla="*/ 280923 w 558440"/>
              <a:gd name="T83" fmla="*/ 25797 h 433028"/>
              <a:gd name="T84" fmla="*/ 280923 w 558440"/>
              <a:gd name="T85" fmla="*/ 0 h 433028"/>
              <a:gd name="T86" fmla="*/ 319163 w 558440"/>
              <a:gd name="T87" fmla="*/ 37978 h 433028"/>
              <a:gd name="T88" fmla="*/ 293189 w 558440"/>
              <a:gd name="T89" fmla="*/ 73448 h 433028"/>
              <a:gd name="T90" fmla="*/ 293189 w 558440"/>
              <a:gd name="T91" fmla="*/ 76314 h 433028"/>
              <a:gd name="T92" fmla="*/ 522264 w 558440"/>
              <a:gd name="T93" fmla="*/ 316007 h 433028"/>
              <a:gd name="T94" fmla="*/ 509999 w 558440"/>
              <a:gd name="T95" fmla="*/ 328906 h 433028"/>
              <a:gd name="T96" fmla="*/ 497012 w 558440"/>
              <a:gd name="T97" fmla="*/ 316007 h 433028"/>
              <a:gd name="T98" fmla="*/ 280923 w 558440"/>
              <a:gd name="T99" fmla="*/ 101395 h 433028"/>
              <a:gd name="T100" fmla="*/ 267937 w 558440"/>
              <a:gd name="T101" fmla="*/ 88496 h 433028"/>
              <a:gd name="T102" fmla="*/ 267937 w 558440"/>
              <a:gd name="T103" fmla="*/ 73448 h 433028"/>
              <a:gd name="T104" fmla="*/ 243045 w 558440"/>
              <a:gd name="T105" fmla="*/ 37978 h 433028"/>
              <a:gd name="T106" fmla="*/ 280923 w 558440"/>
              <a:gd name="T107" fmla="*/ 0 h 433028"/>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558440" h="433028">
                <a:moveTo>
                  <a:pt x="239825" y="131627"/>
                </a:moveTo>
                <a:cubicBezTo>
                  <a:pt x="246693" y="130175"/>
                  <a:pt x="253561" y="133804"/>
                  <a:pt x="255006" y="140698"/>
                </a:cubicBezTo>
                <a:cubicBezTo>
                  <a:pt x="256814" y="147592"/>
                  <a:pt x="252115" y="154487"/>
                  <a:pt x="245247" y="156301"/>
                </a:cubicBezTo>
                <a:cubicBezTo>
                  <a:pt x="213800" y="163195"/>
                  <a:pt x="185606" y="179161"/>
                  <a:pt x="162472" y="202384"/>
                </a:cubicBezTo>
                <a:cubicBezTo>
                  <a:pt x="160304" y="205287"/>
                  <a:pt x="156327" y="206012"/>
                  <a:pt x="153436" y="206012"/>
                </a:cubicBezTo>
                <a:cubicBezTo>
                  <a:pt x="150183" y="206012"/>
                  <a:pt x="147291" y="205287"/>
                  <a:pt x="144038" y="203110"/>
                </a:cubicBezTo>
                <a:cubicBezTo>
                  <a:pt x="139700" y="197667"/>
                  <a:pt x="139700" y="190047"/>
                  <a:pt x="144038" y="184604"/>
                </a:cubicBezTo>
                <a:cubicBezTo>
                  <a:pt x="170063" y="157752"/>
                  <a:pt x="204040" y="139247"/>
                  <a:pt x="239825" y="131627"/>
                </a:cubicBezTo>
                <a:close/>
                <a:moveTo>
                  <a:pt x="225393" y="82406"/>
                </a:moveTo>
                <a:cubicBezTo>
                  <a:pt x="232233" y="80963"/>
                  <a:pt x="239074" y="85653"/>
                  <a:pt x="240515" y="92506"/>
                </a:cubicBezTo>
                <a:cubicBezTo>
                  <a:pt x="242315" y="99360"/>
                  <a:pt x="238354" y="106214"/>
                  <a:pt x="231513" y="107657"/>
                </a:cubicBezTo>
                <a:cubicBezTo>
                  <a:pt x="132499" y="130021"/>
                  <a:pt x="63009" y="216955"/>
                  <a:pt x="63009" y="318318"/>
                </a:cubicBezTo>
                <a:lnTo>
                  <a:pt x="63009" y="369541"/>
                </a:lnTo>
                <a:cubicBezTo>
                  <a:pt x="63009" y="376394"/>
                  <a:pt x="57608" y="381805"/>
                  <a:pt x="50768" y="381805"/>
                </a:cubicBezTo>
                <a:lnTo>
                  <a:pt x="45727" y="381805"/>
                </a:lnTo>
                <a:cubicBezTo>
                  <a:pt x="37806" y="381805"/>
                  <a:pt x="30965" y="386494"/>
                  <a:pt x="27364" y="393348"/>
                </a:cubicBezTo>
                <a:cubicBezTo>
                  <a:pt x="25924" y="396234"/>
                  <a:pt x="24844" y="399480"/>
                  <a:pt x="24844" y="402366"/>
                </a:cubicBezTo>
                <a:lnTo>
                  <a:pt x="24844" y="407777"/>
                </a:lnTo>
                <a:lnTo>
                  <a:pt x="533237" y="407777"/>
                </a:lnTo>
                <a:lnTo>
                  <a:pt x="533237" y="402366"/>
                </a:lnTo>
                <a:cubicBezTo>
                  <a:pt x="533237" y="399480"/>
                  <a:pt x="532516" y="396234"/>
                  <a:pt x="531076" y="393348"/>
                </a:cubicBezTo>
                <a:cubicBezTo>
                  <a:pt x="527836" y="386494"/>
                  <a:pt x="520275" y="381805"/>
                  <a:pt x="512714" y="381805"/>
                </a:cubicBezTo>
                <a:lnTo>
                  <a:pt x="101175" y="381805"/>
                </a:lnTo>
                <a:cubicBezTo>
                  <a:pt x="94334" y="381805"/>
                  <a:pt x="88933" y="376394"/>
                  <a:pt x="88933" y="369541"/>
                </a:cubicBezTo>
                <a:cubicBezTo>
                  <a:pt x="88933" y="361965"/>
                  <a:pt x="94334" y="356555"/>
                  <a:pt x="101175" y="356555"/>
                </a:cubicBezTo>
                <a:lnTo>
                  <a:pt x="512714" y="356555"/>
                </a:lnTo>
                <a:cubicBezTo>
                  <a:pt x="530356" y="356555"/>
                  <a:pt x="546198" y="366655"/>
                  <a:pt x="553759" y="381805"/>
                </a:cubicBezTo>
                <a:cubicBezTo>
                  <a:pt x="557000" y="388659"/>
                  <a:pt x="558440" y="395512"/>
                  <a:pt x="558440" y="402366"/>
                </a:cubicBezTo>
                <a:lnTo>
                  <a:pt x="558440" y="420042"/>
                </a:lnTo>
                <a:cubicBezTo>
                  <a:pt x="558440" y="427617"/>
                  <a:pt x="553039" y="433028"/>
                  <a:pt x="546198" y="433028"/>
                </a:cubicBezTo>
                <a:lnTo>
                  <a:pt x="12962" y="433028"/>
                </a:lnTo>
                <a:cubicBezTo>
                  <a:pt x="5041" y="433028"/>
                  <a:pt x="0" y="427617"/>
                  <a:pt x="0" y="420042"/>
                </a:cubicBezTo>
                <a:lnTo>
                  <a:pt x="0" y="402366"/>
                </a:lnTo>
                <a:cubicBezTo>
                  <a:pt x="0" y="395512"/>
                  <a:pt x="1440" y="388659"/>
                  <a:pt x="4321" y="381805"/>
                </a:cubicBezTo>
                <a:cubicBezTo>
                  <a:pt x="11162" y="368819"/>
                  <a:pt x="23404" y="359801"/>
                  <a:pt x="37806" y="357276"/>
                </a:cubicBezTo>
                <a:lnTo>
                  <a:pt x="37806" y="318318"/>
                </a:lnTo>
                <a:cubicBezTo>
                  <a:pt x="37806" y="204691"/>
                  <a:pt x="114857" y="107657"/>
                  <a:pt x="225393" y="82406"/>
                </a:cubicBezTo>
                <a:close/>
                <a:moveTo>
                  <a:pt x="280742" y="25870"/>
                </a:moveTo>
                <a:cubicBezTo>
                  <a:pt x="273172" y="25870"/>
                  <a:pt x="267764" y="30900"/>
                  <a:pt x="267764" y="38086"/>
                </a:cubicBezTo>
                <a:cubicBezTo>
                  <a:pt x="267764" y="45631"/>
                  <a:pt x="273172" y="51021"/>
                  <a:pt x="280742" y="51021"/>
                </a:cubicBezTo>
                <a:cubicBezTo>
                  <a:pt x="287592" y="51021"/>
                  <a:pt x="293000" y="45631"/>
                  <a:pt x="293000" y="38086"/>
                </a:cubicBezTo>
                <a:cubicBezTo>
                  <a:pt x="293000" y="30900"/>
                  <a:pt x="287592" y="25870"/>
                  <a:pt x="280742" y="25870"/>
                </a:cubicBezTo>
                <a:close/>
                <a:moveTo>
                  <a:pt x="280742" y="0"/>
                </a:moveTo>
                <a:cubicBezTo>
                  <a:pt x="301292" y="0"/>
                  <a:pt x="318957" y="17246"/>
                  <a:pt x="318957" y="38086"/>
                </a:cubicBezTo>
                <a:cubicBezTo>
                  <a:pt x="318957" y="54614"/>
                  <a:pt x="308502" y="68268"/>
                  <a:pt x="293000" y="73657"/>
                </a:cubicBezTo>
                <a:lnTo>
                  <a:pt x="293000" y="76531"/>
                </a:lnTo>
                <a:cubicBezTo>
                  <a:pt x="420623" y="82640"/>
                  <a:pt x="521928" y="188635"/>
                  <a:pt x="521928" y="316906"/>
                </a:cubicBezTo>
                <a:cubicBezTo>
                  <a:pt x="521928" y="323733"/>
                  <a:pt x="516520" y="329841"/>
                  <a:pt x="509670" y="329841"/>
                </a:cubicBezTo>
                <a:cubicBezTo>
                  <a:pt x="502099" y="329841"/>
                  <a:pt x="496692" y="323733"/>
                  <a:pt x="496692" y="316906"/>
                </a:cubicBezTo>
                <a:cubicBezTo>
                  <a:pt x="496692" y="198336"/>
                  <a:pt x="400073" y="101683"/>
                  <a:pt x="280742" y="101683"/>
                </a:cubicBezTo>
                <a:cubicBezTo>
                  <a:pt x="273172" y="101683"/>
                  <a:pt x="267764" y="95575"/>
                  <a:pt x="267764" y="88748"/>
                </a:cubicBezTo>
                <a:lnTo>
                  <a:pt x="267764" y="73657"/>
                </a:lnTo>
                <a:cubicBezTo>
                  <a:pt x="253343" y="68268"/>
                  <a:pt x="242888" y="54614"/>
                  <a:pt x="242888" y="38086"/>
                </a:cubicBezTo>
                <a:cubicBezTo>
                  <a:pt x="242888" y="17246"/>
                  <a:pt x="259472" y="0"/>
                  <a:pt x="280742" y="0"/>
                </a:cubicBezTo>
                <a:close/>
              </a:path>
            </a:pathLst>
          </a:custGeom>
          <a:solidFill>
            <a:schemeClr val="tx1"/>
          </a:solidFill>
          <a:ln>
            <a:noFill/>
          </a:ln>
          <a:effectLst/>
        </p:spPr>
        <p:txBody>
          <a:bodyPr anchor="ctr"/>
          <a:lstStyle/>
          <a:p>
            <a:endParaRPr lang="en-US" dirty="0">
              <a:latin typeface="Source Sans Pro Light" panose="020B0403030403020204" pitchFamily="34" charset="0"/>
            </a:endParaRPr>
          </a:p>
        </p:txBody>
      </p:sp>
      <p:sp>
        <p:nvSpPr>
          <p:cNvPr id="38" name="Freeform 242">
            <a:extLst>
              <a:ext uri="{FF2B5EF4-FFF2-40B4-BE49-F238E27FC236}">
                <a16:creationId xmlns:a16="http://schemas.microsoft.com/office/drawing/2014/main" id="{9DED1551-DD4E-764A-8BA2-B472827813FE}"/>
              </a:ext>
            </a:extLst>
          </p:cNvPr>
          <p:cNvSpPr>
            <a:spLocks noChangeAspect="1" noChangeArrowheads="1"/>
          </p:cNvSpPr>
          <p:nvPr/>
        </p:nvSpPr>
        <p:spPr bwMode="auto">
          <a:xfrm>
            <a:off x="19213310" y="3171336"/>
            <a:ext cx="853063" cy="1103963"/>
          </a:xfrm>
          <a:custGeom>
            <a:avLst/>
            <a:gdLst>
              <a:gd name="T0" fmla="*/ 280631 w 431441"/>
              <a:gd name="T1" fmla="*/ 483652 h 560028"/>
              <a:gd name="T2" fmla="*/ 255588 w 431441"/>
              <a:gd name="T3" fmla="*/ 483652 h 560028"/>
              <a:gd name="T4" fmla="*/ 165709 w 431441"/>
              <a:gd name="T5" fmla="*/ 471488 h 560028"/>
              <a:gd name="T6" fmla="*/ 165709 w 431441"/>
              <a:gd name="T7" fmla="*/ 496531 h 560028"/>
              <a:gd name="T8" fmla="*/ 165709 w 431441"/>
              <a:gd name="T9" fmla="*/ 471488 h 560028"/>
              <a:gd name="T10" fmla="*/ 280631 w 431441"/>
              <a:gd name="T11" fmla="*/ 431979 h 560028"/>
              <a:gd name="T12" fmla="*/ 255588 w 431441"/>
              <a:gd name="T13" fmla="*/ 431979 h 560028"/>
              <a:gd name="T14" fmla="*/ 165709 w 431441"/>
              <a:gd name="T15" fmla="*/ 419100 h 560028"/>
              <a:gd name="T16" fmla="*/ 165709 w 431441"/>
              <a:gd name="T17" fmla="*/ 444143 h 560028"/>
              <a:gd name="T18" fmla="*/ 165709 w 431441"/>
              <a:gd name="T19" fmla="*/ 419100 h 560028"/>
              <a:gd name="T20" fmla="*/ 140218 w 431441"/>
              <a:gd name="T21" fmla="*/ 357400 h 560028"/>
              <a:gd name="T22" fmla="*/ 254191 w 431441"/>
              <a:gd name="T23" fmla="*/ 369277 h 560028"/>
              <a:gd name="T24" fmla="*/ 140937 w 431441"/>
              <a:gd name="T25" fmla="*/ 382233 h 560028"/>
              <a:gd name="T26" fmla="*/ 25886 w 431441"/>
              <a:gd name="T27" fmla="*/ 436580 h 560028"/>
              <a:gd name="T28" fmla="*/ 38110 w 431441"/>
              <a:gd name="T29" fmla="*/ 534835 h 560028"/>
              <a:gd name="T30" fmla="*/ 406273 w 431441"/>
              <a:gd name="T31" fmla="*/ 521878 h 560028"/>
              <a:gd name="T32" fmla="*/ 375353 w 431441"/>
              <a:gd name="T33" fmla="*/ 399149 h 560028"/>
              <a:gd name="T34" fmla="*/ 279358 w 431441"/>
              <a:gd name="T35" fmla="*/ 367117 h 560028"/>
              <a:gd name="T36" fmla="*/ 380746 w 431441"/>
              <a:gd name="T37" fmla="*/ 374675 h 560028"/>
              <a:gd name="T38" fmla="*/ 431441 w 431441"/>
              <a:gd name="T39" fmla="*/ 521878 h 560028"/>
              <a:gd name="T40" fmla="*/ 38110 w 431441"/>
              <a:gd name="T41" fmla="*/ 560028 h 560028"/>
              <a:gd name="T42" fmla="*/ 0 w 431441"/>
              <a:gd name="T43" fmla="*/ 436580 h 560028"/>
              <a:gd name="T44" fmla="*/ 136983 w 431441"/>
              <a:gd name="T45" fmla="*/ 357400 h 560028"/>
              <a:gd name="T46" fmla="*/ 228156 w 431441"/>
              <a:gd name="T47" fmla="*/ 242888 h 560028"/>
              <a:gd name="T48" fmla="*/ 228156 w 431441"/>
              <a:gd name="T49" fmla="*/ 267931 h 560028"/>
              <a:gd name="T50" fmla="*/ 190500 w 431441"/>
              <a:gd name="T51" fmla="*/ 255052 h 560028"/>
              <a:gd name="T52" fmla="*/ 254179 w 431441"/>
              <a:gd name="T53" fmla="*/ 177800 h 560028"/>
              <a:gd name="T54" fmla="*/ 254179 w 431441"/>
              <a:gd name="T55" fmla="*/ 204419 h 560028"/>
              <a:gd name="T56" fmla="*/ 254179 w 431441"/>
              <a:gd name="T57" fmla="*/ 177800 h 560028"/>
              <a:gd name="T58" fmla="*/ 190137 w 431441"/>
              <a:gd name="T59" fmla="*/ 191109 h 560028"/>
              <a:gd name="T60" fmla="*/ 165100 w 431441"/>
              <a:gd name="T61" fmla="*/ 191109 h 560028"/>
              <a:gd name="T62" fmla="*/ 305382 w 431441"/>
              <a:gd name="T63" fmla="*/ 0 h 560028"/>
              <a:gd name="T64" fmla="*/ 343581 w 431441"/>
              <a:gd name="T65" fmla="*/ 114135 h 560028"/>
              <a:gd name="T66" fmla="*/ 334212 w 431441"/>
              <a:gd name="T67" fmla="*/ 151820 h 560028"/>
              <a:gd name="T68" fmla="*/ 138172 w 431441"/>
              <a:gd name="T69" fmla="*/ 158640 h 560028"/>
              <a:gd name="T70" fmla="*/ 142136 w 431441"/>
              <a:gd name="T71" fmla="*/ 133875 h 560028"/>
              <a:gd name="T72" fmla="*/ 318356 w 431441"/>
              <a:gd name="T73" fmla="*/ 106956 h 560028"/>
              <a:gd name="T74" fmla="*/ 343581 w 431441"/>
              <a:gd name="T75" fmla="*/ 63169 h 560028"/>
              <a:gd name="T76" fmla="*/ 272589 w 431441"/>
              <a:gd name="T77" fmla="*/ 45582 h 560028"/>
              <a:gd name="T78" fmla="*/ 254931 w 431441"/>
              <a:gd name="T79" fmla="*/ 76090 h 560028"/>
              <a:gd name="T80" fmla="*/ 249525 w 431441"/>
              <a:gd name="T81" fmla="*/ 33379 h 560028"/>
              <a:gd name="T82" fmla="*/ 216020 w 431441"/>
              <a:gd name="T83" fmla="*/ 0 h 560028"/>
              <a:gd name="T84" fmla="*/ 216020 w 431441"/>
              <a:gd name="T85" fmla="*/ 25043 h 560028"/>
              <a:gd name="T86" fmla="*/ 165340 w 431441"/>
              <a:gd name="T87" fmla="*/ 75842 h 560028"/>
              <a:gd name="T88" fmla="*/ 216020 w 431441"/>
              <a:gd name="T89" fmla="*/ 0 h 560028"/>
              <a:gd name="T90" fmla="*/ 141239 w 431441"/>
              <a:gd name="T91" fmla="*/ 12949 h 560028"/>
              <a:gd name="T92" fmla="*/ 90232 w 431441"/>
              <a:gd name="T93" fmla="*/ 63307 h 560028"/>
              <a:gd name="T94" fmla="*/ 115376 w 431441"/>
              <a:gd name="T95" fmla="*/ 107189 h 560028"/>
              <a:gd name="T96" fmla="*/ 125074 w 431441"/>
              <a:gd name="T97" fmla="*/ 223011 h 560028"/>
              <a:gd name="T98" fmla="*/ 147345 w 431441"/>
              <a:gd name="T99" fmla="*/ 271930 h 560028"/>
              <a:gd name="T100" fmla="*/ 287074 w 431441"/>
              <a:gd name="T101" fmla="*/ 271930 h 560028"/>
              <a:gd name="T102" fmla="*/ 308267 w 431441"/>
              <a:gd name="T103" fmla="*/ 223731 h 560028"/>
              <a:gd name="T104" fmla="*/ 329819 w 431441"/>
              <a:gd name="T105" fmla="*/ 165100 h 560028"/>
              <a:gd name="T106" fmla="*/ 333411 w 431441"/>
              <a:gd name="T107" fmla="*/ 226968 h 560028"/>
              <a:gd name="T108" fmla="*/ 306830 w 431441"/>
              <a:gd name="T109" fmla="*/ 287756 h 560028"/>
              <a:gd name="T110" fmla="*/ 127589 w 431441"/>
              <a:gd name="T111" fmla="*/ 287756 h 560028"/>
              <a:gd name="T112" fmla="*/ 99930 w 431441"/>
              <a:gd name="T113" fmla="*/ 226248 h 560028"/>
              <a:gd name="T114" fmla="*/ 90232 w 431441"/>
              <a:gd name="T115" fmla="*/ 114383 h 560028"/>
              <a:gd name="T116" fmla="*/ 128307 w 431441"/>
              <a:gd name="T117" fmla="*/ 0 h 5600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31441" h="560028">
                <a:moveTo>
                  <a:pt x="267752" y="471488"/>
                </a:moveTo>
                <a:cubicBezTo>
                  <a:pt x="275264" y="471488"/>
                  <a:pt x="280631" y="476854"/>
                  <a:pt x="280631" y="483652"/>
                </a:cubicBezTo>
                <a:cubicBezTo>
                  <a:pt x="280631" y="491164"/>
                  <a:pt x="275264" y="496531"/>
                  <a:pt x="267752" y="496531"/>
                </a:cubicBezTo>
                <a:cubicBezTo>
                  <a:pt x="260954" y="496531"/>
                  <a:pt x="255588" y="491164"/>
                  <a:pt x="255588" y="483652"/>
                </a:cubicBezTo>
                <a:cubicBezTo>
                  <a:pt x="255588" y="476854"/>
                  <a:pt x="260954" y="471488"/>
                  <a:pt x="267752" y="471488"/>
                </a:cubicBezTo>
                <a:close/>
                <a:moveTo>
                  <a:pt x="165709" y="471488"/>
                </a:moveTo>
                <a:cubicBezTo>
                  <a:pt x="172734" y="471488"/>
                  <a:pt x="179019" y="476854"/>
                  <a:pt x="179019" y="483652"/>
                </a:cubicBezTo>
                <a:cubicBezTo>
                  <a:pt x="179019" y="491164"/>
                  <a:pt x="172734" y="496531"/>
                  <a:pt x="165709" y="496531"/>
                </a:cubicBezTo>
                <a:cubicBezTo>
                  <a:pt x="158315" y="496531"/>
                  <a:pt x="152400" y="491164"/>
                  <a:pt x="152400" y="483652"/>
                </a:cubicBezTo>
                <a:cubicBezTo>
                  <a:pt x="152400" y="476854"/>
                  <a:pt x="158315" y="471488"/>
                  <a:pt x="165709" y="471488"/>
                </a:cubicBezTo>
                <a:close/>
                <a:moveTo>
                  <a:pt x="267752" y="419100"/>
                </a:moveTo>
                <a:cubicBezTo>
                  <a:pt x="275264" y="419100"/>
                  <a:pt x="280631" y="424466"/>
                  <a:pt x="280631" y="431979"/>
                </a:cubicBezTo>
                <a:cubicBezTo>
                  <a:pt x="280631" y="438776"/>
                  <a:pt x="275264" y="444143"/>
                  <a:pt x="267752" y="444143"/>
                </a:cubicBezTo>
                <a:cubicBezTo>
                  <a:pt x="260954" y="444143"/>
                  <a:pt x="255588" y="438776"/>
                  <a:pt x="255588" y="431979"/>
                </a:cubicBezTo>
                <a:cubicBezTo>
                  <a:pt x="255588" y="424466"/>
                  <a:pt x="260954" y="419100"/>
                  <a:pt x="267752" y="419100"/>
                </a:cubicBezTo>
                <a:close/>
                <a:moveTo>
                  <a:pt x="165709" y="419100"/>
                </a:moveTo>
                <a:cubicBezTo>
                  <a:pt x="172734" y="419100"/>
                  <a:pt x="179019" y="424466"/>
                  <a:pt x="179019" y="431979"/>
                </a:cubicBezTo>
                <a:cubicBezTo>
                  <a:pt x="179019" y="438776"/>
                  <a:pt x="172734" y="444143"/>
                  <a:pt x="165709" y="444143"/>
                </a:cubicBezTo>
                <a:cubicBezTo>
                  <a:pt x="158315" y="444143"/>
                  <a:pt x="152400" y="438776"/>
                  <a:pt x="152400" y="431979"/>
                </a:cubicBezTo>
                <a:cubicBezTo>
                  <a:pt x="152400" y="424466"/>
                  <a:pt x="158315" y="419100"/>
                  <a:pt x="165709" y="419100"/>
                </a:cubicBezTo>
                <a:close/>
                <a:moveTo>
                  <a:pt x="136983" y="357400"/>
                </a:moveTo>
                <a:cubicBezTo>
                  <a:pt x="137702" y="357400"/>
                  <a:pt x="139499" y="357400"/>
                  <a:pt x="140218" y="357400"/>
                </a:cubicBezTo>
                <a:lnTo>
                  <a:pt x="241247" y="357400"/>
                </a:lnTo>
                <a:cubicBezTo>
                  <a:pt x="248079" y="357400"/>
                  <a:pt x="254191" y="362439"/>
                  <a:pt x="254191" y="369277"/>
                </a:cubicBezTo>
                <a:cubicBezTo>
                  <a:pt x="254191" y="377195"/>
                  <a:pt x="248079" y="382233"/>
                  <a:pt x="241247" y="382233"/>
                </a:cubicBezTo>
                <a:lnTo>
                  <a:pt x="140937" y="382233"/>
                </a:lnTo>
                <a:lnTo>
                  <a:pt x="56447" y="399149"/>
                </a:lnTo>
                <a:cubicBezTo>
                  <a:pt x="38829" y="403108"/>
                  <a:pt x="25886" y="418944"/>
                  <a:pt x="25886" y="436580"/>
                </a:cubicBezTo>
                <a:lnTo>
                  <a:pt x="25886" y="521878"/>
                </a:lnTo>
                <a:cubicBezTo>
                  <a:pt x="25886" y="529436"/>
                  <a:pt x="31279" y="534835"/>
                  <a:pt x="38110" y="534835"/>
                </a:cubicBezTo>
                <a:lnTo>
                  <a:pt x="393690" y="534835"/>
                </a:lnTo>
                <a:cubicBezTo>
                  <a:pt x="400521" y="534835"/>
                  <a:pt x="406273" y="529436"/>
                  <a:pt x="406273" y="521878"/>
                </a:cubicBezTo>
                <a:lnTo>
                  <a:pt x="406273" y="436580"/>
                </a:lnTo>
                <a:cubicBezTo>
                  <a:pt x="406273" y="418944"/>
                  <a:pt x="393690" y="403108"/>
                  <a:pt x="375353" y="399149"/>
                </a:cubicBezTo>
                <a:lnTo>
                  <a:pt x="289425" y="382233"/>
                </a:lnTo>
                <a:cubicBezTo>
                  <a:pt x="282234" y="380794"/>
                  <a:pt x="278639" y="373956"/>
                  <a:pt x="279358" y="367117"/>
                </a:cubicBezTo>
                <a:cubicBezTo>
                  <a:pt x="280796" y="360279"/>
                  <a:pt x="287627" y="355600"/>
                  <a:pt x="294458" y="357400"/>
                </a:cubicBezTo>
                <a:lnTo>
                  <a:pt x="380746" y="374675"/>
                </a:lnTo>
                <a:cubicBezTo>
                  <a:pt x="410228" y="380074"/>
                  <a:pt x="431441" y="406707"/>
                  <a:pt x="431441" y="436580"/>
                </a:cubicBezTo>
                <a:lnTo>
                  <a:pt x="431441" y="521878"/>
                </a:lnTo>
                <a:cubicBezTo>
                  <a:pt x="431441" y="543113"/>
                  <a:pt x="414902" y="560028"/>
                  <a:pt x="393690" y="560028"/>
                </a:cubicBezTo>
                <a:lnTo>
                  <a:pt x="38110" y="560028"/>
                </a:lnTo>
                <a:cubicBezTo>
                  <a:pt x="17617" y="560028"/>
                  <a:pt x="0" y="543113"/>
                  <a:pt x="0" y="521878"/>
                </a:cubicBezTo>
                <a:lnTo>
                  <a:pt x="0" y="436580"/>
                </a:lnTo>
                <a:cubicBezTo>
                  <a:pt x="0" y="406707"/>
                  <a:pt x="22291" y="380074"/>
                  <a:pt x="51054" y="374675"/>
                </a:cubicBezTo>
                <a:lnTo>
                  <a:pt x="136983" y="357400"/>
                </a:lnTo>
                <a:close/>
                <a:moveTo>
                  <a:pt x="203289" y="242888"/>
                </a:moveTo>
                <a:lnTo>
                  <a:pt x="228156" y="242888"/>
                </a:lnTo>
                <a:cubicBezTo>
                  <a:pt x="235616" y="242888"/>
                  <a:pt x="240945" y="248254"/>
                  <a:pt x="240945" y="255052"/>
                </a:cubicBezTo>
                <a:cubicBezTo>
                  <a:pt x="240945" y="262564"/>
                  <a:pt x="235616" y="267931"/>
                  <a:pt x="228156" y="267931"/>
                </a:cubicBezTo>
                <a:lnTo>
                  <a:pt x="203289" y="267931"/>
                </a:lnTo>
                <a:cubicBezTo>
                  <a:pt x="196539" y="267931"/>
                  <a:pt x="190500" y="262564"/>
                  <a:pt x="190500" y="255052"/>
                </a:cubicBezTo>
                <a:cubicBezTo>
                  <a:pt x="190500" y="248254"/>
                  <a:pt x="196539" y="242888"/>
                  <a:pt x="203289" y="242888"/>
                </a:cubicBezTo>
                <a:close/>
                <a:moveTo>
                  <a:pt x="254179" y="177800"/>
                </a:moveTo>
                <a:cubicBezTo>
                  <a:pt x="260976" y="177800"/>
                  <a:pt x="266343" y="184085"/>
                  <a:pt x="266343" y="191109"/>
                </a:cubicBezTo>
                <a:cubicBezTo>
                  <a:pt x="266343" y="198134"/>
                  <a:pt x="260976" y="204419"/>
                  <a:pt x="254179" y="204419"/>
                </a:cubicBezTo>
                <a:cubicBezTo>
                  <a:pt x="246666" y="204419"/>
                  <a:pt x="241300" y="198134"/>
                  <a:pt x="241300" y="191109"/>
                </a:cubicBezTo>
                <a:cubicBezTo>
                  <a:pt x="241300" y="184085"/>
                  <a:pt x="246666" y="177800"/>
                  <a:pt x="254179" y="177800"/>
                </a:cubicBezTo>
                <a:close/>
                <a:moveTo>
                  <a:pt x="178163" y="177800"/>
                </a:moveTo>
                <a:cubicBezTo>
                  <a:pt x="185057" y="177800"/>
                  <a:pt x="190137" y="184085"/>
                  <a:pt x="190137" y="191109"/>
                </a:cubicBezTo>
                <a:cubicBezTo>
                  <a:pt x="190137" y="198134"/>
                  <a:pt x="185057" y="204419"/>
                  <a:pt x="178163" y="204419"/>
                </a:cubicBezTo>
                <a:cubicBezTo>
                  <a:pt x="170180" y="204419"/>
                  <a:pt x="165100" y="198134"/>
                  <a:pt x="165100" y="191109"/>
                </a:cubicBezTo>
                <a:cubicBezTo>
                  <a:pt x="165100" y="184085"/>
                  <a:pt x="170180" y="177800"/>
                  <a:pt x="178163" y="177800"/>
                </a:cubicBezTo>
                <a:close/>
                <a:moveTo>
                  <a:pt x="305382" y="0"/>
                </a:moveTo>
                <a:cubicBezTo>
                  <a:pt x="340338" y="0"/>
                  <a:pt x="369528" y="27995"/>
                  <a:pt x="369528" y="63169"/>
                </a:cubicBezTo>
                <a:cubicBezTo>
                  <a:pt x="369528" y="83627"/>
                  <a:pt x="359438" y="101932"/>
                  <a:pt x="343581" y="114135"/>
                </a:cubicBezTo>
                <a:lnTo>
                  <a:pt x="343581" y="138900"/>
                </a:lnTo>
                <a:cubicBezTo>
                  <a:pt x="343581" y="145001"/>
                  <a:pt x="339617" y="150385"/>
                  <a:pt x="334212" y="151820"/>
                </a:cubicBezTo>
                <a:cubicBezTo>
                  <a:pt x="298535" y="160434"/>
                  <a:pt x="257453" y="164741"/>
                  <a:pt x="216011" y="164741"/>
                </a:cubicBezTo>
                <a:cubicBezTo>
                  <a:pt x="190065" y="164741"/>
                  <a:pt x="163397" y="162588"/>
                  <a:pt x="138172" y="158640"/>
                </a:cubicBezTo>
                <a:cubicBezTo>
                  <a:pt x="131325" y="157922"/>
                  <a:pt x="127000" y="151820"/>
                  <a:pt x="127721" y="145001"/>
                </a:cubicBezTo>
                <a:cubicBezTo>
                  <a:pt x="128442" y="137464"/>
                  <a:pt x="135289" y="132798"/>
                  <a:pt x="142136" y="133875"/>
                </a:cubicBezTo>
                <a:cubicBezTo>
                  <a:pt x="200155" y="142130"/>
                  <a:pt x="265021" y="140694"/>
                  <a:pt x="318356" y="129209"/>
                </a:cubicBezTo>
                <a:lnTo>
                  <a:pt x="318356" y="106956"/>
                </a:lnTo>
                <a:cubicBezTo>
                  <a:pt x="318356" y="102649"/>
                  <a:pt x="320518" y="98701"/>
                  <a:pt x="324482" y="96548"/>
                </a:cubicBezTo>
                <a:cubicBezTo>
                  <a:pt x="336734" y="89729"/>
                  <a:pt x="343581" y="76808"/>
                  <a:pt x="343581" y="63169"/>
                </a:cubicBezTo>
                <a:cubicBezTo>
                  <a:pt x="343581" y="42711"/>
                  <a:pt x="326644" y="25124"/>
                  <a:pt x="305382" y="25124"/>
                </a:cubicBezTo>
                <a:cubicBezTo>
                  <a:pt x="291688" y="25124"/>
                  <a:pt x="278715" y="32661"/>
                  <a:pt x="272589" y="45582"/>
                </a:cubicBezTo>
                <a:cubicBezTo>
                  <a:pt x="268625" y="50966"/>
                  <a:pt x="267183" y="57067"/>
                  <a:pt x="267183" y="63169"/>
                </a:cubicBezTo>
                <a:cubicBezTo>
                  <a:pt x="267183" y="70706"/>
                  <a:pt x="261778" y="76090"/>
                  <a:pt x="254931" y="76090"/>
                </a:cubicBezTo>
                <a:cubicBezTo>
                  <a:pt x="247363" y="76090"/>
                  <a:pt x="241958" y="70706"/>
                  <a:pt x="241958" y="63169"/>
                </a:cubicBezTo>
                <a:cubicBezTo>
                  <a:pt x="241958" y="53119"/>
                  <a:pt x="244480" y="42711"/>
                  <a:pt x="249525" y="33379"/>
                </a:cubicBezTo>
                <a:cubicBezTo>
                  <a:pt x="261057" y="12921"/>
                  <a:pt x="282319" y="0"/>
                  <a:pt x="305382" y="0"/>
                </a:cubicBezTo>
                <a:close/>
                <a:moveTo>
                  <a:pt x="216020" y="0"/>
                </a:moveTo>
                <a:cubicBezTo>
                  <a:pt x="222849" y="0"/>
                  <a:pt x="228241" y="5366"/>
                  <a:pt x="228241" y="12879"/>
                </a:cubicBezTo>
                <a:cubicBezTo>
                  <a:pt x="228241" y="19676"/>
                  <a:pt x="222849" y="25043"/>
                  <a:pt x="216020" y="25043"/>
                </a:cubicBezTo>
                <a:cubicBezTo>
                  <a:pt x="194813" y="25043"/>
                  <a:pt x="178279" y="42572"/>
                  <a:pt x="178279" y="62964"/>
                </a:cubicBezTo>
                <a:cubicBezTo>
                  <a:pt x="178279" y="70476"/>
                  <a:pt x="172169" y="75842"/>
                  <a:pt x="165340" y="75842"/>
                </a:cubicBezTo>
                <a:cubicBezTo>
                  <a:pt x="158151" y="75842"/>
                  <a:pt x="152400" y="70476"/>
                  <a:pt x="152400" y="62964"/>
                </a:cubicBezTo>
                <a:cubicBezTo>
                  <a:pt x="152400" y="27904"/>
                  <a:pt x="181155" y="0"/>
                  <a:pt x="216020" y="0"/>
                </a:cubicBezTo>
                <a:close/>
                <a:moveTo>
                  <a:pt x="128307" y="0"/>
                </a:moveTo>
                <a:cubicBezTo>
                  <a:pt x="135132" y="0"/>
                  <a:pt x="141239" y="5396"/>
                  <a:pt x="141239" y="12949"/>
                </a:cubicBezTo>
                <a:cubicBezTo>
                  <a:pt x="141239" y="19783"/>
                  <a:pt x="135132" y="25179"/>
                  <a:pt x="128307" y="25179"/>
                </a:cubicBezTo>
                <a:cubicBezTo>
                  <a:pt x="106755" y="25179"/>
                  <a:pt x="90232" y="42804"/>
                  <a:pt x="90232" y="63307"/>
                </a:cubicBezTo>
                <a:cubicBezTo>
                  <a:pt x="90232" y="76975"/>
                  <a:pt x="97775" y="89924"/>
                  <a:pt x="109269" y="96758"/>
                </a:cubicBezTo>
                <a:cubicBezTo>
                  <a:pt x="112861" y="98916"/>
                  <a:pt x="115376" y="102873"/>
                  <a:pt x="115376" y="107189"/>
                </a:cubicBezTo>
                <a:lnTo>
                  <a:pt x="115376" y="139202"/>
                </a:lnTo>
                <a:cubicBezTo>
                  <a:pt x="115376" y="162942"/>
                  <a:pt x="125074" y="222292"/>
                  <a:pt x="125074" y="223011"/>
                </a:cubicBezTo>
                <a:cubicBezTo>
                  <a:pt x="126511" y="239917"/>
                  <a:pt x="133695" y="255743"/>
                  <a:pt x="144112" y="267973"/>
                </a:cubicBezTo>
                <a:lnTo>
                  <a:pt x="147345" y="271930"/>
                </a:lnTo>
                <a:cubicBezTo>
                  <a:pt x="163868" y="292432"/>
                  <a:pt x="189731" y="304662"/>
                  <a:pt x="217030" y="304662"/>
                </a:cubicBezTo>
                <a:cubicBezTo>
                  <a:pt x="244688" y="304662"/>
                  <a:pt x="269473" y="292432"/>
                  <a:pt x="287074" y="271930"/>
                </a:cubicBezTo>
                <a:lnTo>
                  <a:pt x="289229" y="267973"/>
                </a:lnTo>
                <a:cubicBezTo>
                  <a:pt x="300005" y="255743"/>
                  <a:pt x="306830" y="239917"/>
                  <a:pt x="308267" y="223731"/>
                </a:cubicBezTo>
                <a:cubicBezTo>
                  <a:pt x="308267" y="223011"/>
                  <a:pt x="312218" y="199631"/>
                  <a:pt x="315092" y="175891"/>
                </a:cubicBezTo>
                <a:cubicBezTo>
                  <a:pt x="315810" y="169057"/>
                  <a:pt x="321916" y="164381"/>
                  <a:pt x="329819" y="165100"/>
                </a:cubicBezTo>
                <a:cubicBezTo>
                  <a:pt x="336644" y="165820"/>
                  <a:pt x="340954" y="171934"/>
                  <a:pt x="340236" y="178769"/>
                </a:cubicBezTo>
                <a:cubicBezTo>
                  <a:pt x="337362" y="202509"/>
                  <a:pt x="333411" y="226968"/>
                  <a:pt x="333411" y="226968"/>
                </a:cubicBezTo>
                <a:cubicBezTo>
                  <a:pt x="331256" y="247470"/>
                  <a:pt x="322994" y="267973"/>
                  <a:pt x="308985" y="284879"/>
                </a:cubicBezTo>
                <a:lnTo>
                  <a:pt x="306830" y="287756"/>
                </a:lnTo>
                <a:cubicBezTo>
                  <a:pt x="284919" y="314374"/>
                  <a:pt x="252232" y="329841"/>
                  <a:pt x="217030" y="329841"/>
                </a:cubicBezTo>
                <a:cubicBezTo>
                  <a:pt x="182188" y="329841"/>
                  <a:pt x="149500" y="314374"/>
                  <a:pt x="127589" y="287756"/>
                </a:cubicBezTo>
                <a:lnTo>
                  <a:pt x="124356" y="284879"/>
                </a:lnTo>
                <a:cubicBezTo>
                  <a:pt x="110706" y="267973"/>
                  <a:pt x="102445" y="247470"/>
                  <a:pt x="99930" y="226248"/>
                </a:cubicBezTo>
                <a:cubicBezTo>
                  <a:pt x="99212" y="224450"/>
                  <a:pt x="90232" y="165100"/>
                  <a:pt x="90232" y="139202"/>
                </a:cubicBezTo>
                <a:lnTo>
                  <a:pt x="90232" y="114383"/>
                </a:lnTo>
                <a:cubicBezTo>
                  <a:pt x="74068" y="102154"/>
                  <a:pt x="65088" y="83809"/>
                  <a:pt x="65088" y="63307"/>
                </a:cubicBezTo>
                <a:cubicBezTo>
                  <a:pt x="65088" y="28056"/>
                  <a:pt x="93105" y="0"/>
                  <a:pt x="128307" y="0"/>
                </a:cubicBezTo>
                <a:close/>
              </a:path>
            </a:pathLst>
          </a:custGeom>
          <a:solidFill>
            <a:schemeClr val="tx1"/>
          </a:solidFill>
          <a:ln>
            <a:noFill/>
          </a:ln>
          <a:effectLst/>
        </p:spPr>
        <p:txBody>
          <a:bodyPr anchor="ctr"/>
          <a:lstStyle/>
          <a:p>
            <a:endParaRPr lang="en-US" dirty="0">
              <a:latin typeface="Source Sans Pro Light" panose="020B0403030403020204" pitchFamily="34" charset="0"/>
            </a:endParaRPr>
          </a:p>
        </p:txBody>
      </p:sp>
      <p:sp>
        <p:nvSpPr>
          <p:cNvPr id="39" name="Freeform 245">
            <a:extLst>
              <a:ext uri="{FF2B5EF4-FFF2-40B4-BE49-F238E27FC236}">
                <a16:creationId xmlns:a16="http://schemas.microsoft.com/office/drawing/2014/main" id="{38B3CA4E-B2F9-4A4A-92ED-C8CD88002F71}"/>
              </a:ext>
            </a:extLst>
          </p:cNvPr>
          <p:cNvSpPr>
            <a:spLocks noChangeAspect="1" noChangeArrowheads="1"/>
          </p:cNvSpPr>
          <p:nvPr/>
        </p:nvSpPr>
        <p:spPr bwMode="auto">
          <a:xfrm>
            <a:off x="11661704" y="8297135"/>
            <a:ext cx="1103964" cy="1103964"/>
          </a:xfrm>
          <a:custGeom>
            <a:avLst/>
            <a:gdLst>
              <a:gd name="T0" fmla="*/ 25204 w 558440"/>
              <a:gd name="T1" fmla="*/ 471435 h 560028"/>
              <a:gd name="T2" fmla="*/ 50047 w 558440"/>
              <a:gd name="T3" fmla="*/ 483680 h 560028"/>
              <a:gd name="T4" fmla="*/ 444304 w 558440"/>
              <a:gd name="T5" fmla="*/ 483680 h 560028"/>
              <a:gd name="T6" fmla="*/ 444304 w 558440"/>
              <a:gd name="T7" fmla="*/ 509609 h 560028"/>
              <a:gd name="T8" fmla="*/ 91453 w 558440"/>
              <a:gd name="T9" fmla="*/ 529417 h 560028"/>
              <a:gd name="T10" fmla="*/ 457266 w 558440"/>
              <a:gd name="T11" fmla="*/ 534819 h 560028"/>
              <a:gd name="T12" fmla="*/ 497591 w 558440"/>
              <a:gd name="T13" fmla="*/ 489082 h 560028"/>
              <a:gd name="T14" fmla="*/ 520275 w 558440"/>
              <a:gd name="T15" fmla="*/ 483680 h 560028"/>
              <a:gd name="T16" fmla="*/ 520275 w 558440"/>
              <a:gd name="T17" fmla="*/ 458470 h 560028"/>
              <a:gd name="T18" fmla="*/ 228633 w 558440"/>
              <a:gd name="T19" fmla="*/ 254995 h 560028"/>
              <a:gd name="T20" fmla="*/ 253837 w 558440"/>
              <a:gd name="T21" fmla="*/ 306134 h 560028"/>
              <a:gd name="T22" fmla="*/ 228633 w 558440"/>
              <a:gd name="T23" fmla="*/ 254995 h 560028"/>
              <a:gd name="T24" fmla="*/ 444021 w 558440"/>
              <a:gd name="T25" fmla="*/ 344640 h 560028"/>
              <a:gd name="T26" fmla="*/ 519862 w 558440"/>
              <a:gd name="T27" fmla="*/ 281159 h 560028"/>
              <a:gd name="T28" fmla="*/ 444021 w 558440"/>
              <a:gd name="T29" fmla="*/ 216957 h 560028"/>
              <a:gd name="T30" fmla="*/ 431800 w 558440"/>
              <a:gd name="T31" fmla="*/ 128588 h 560028"/>
              <a:gd name="T32" fmla="*/ 444021 w 558440"/>
              <a:gd name="T33" fmla="*/ 191709 h 560028"/>
              <a:gd name="T34" fmla="*/ 545741 w 558440"/>
              <a:gd name="T35" fmla="*/ 281159 h 560028"/>
              <a:gd name="T36" fmla="*/ 431800 w 558440"/>
              <a:gd name="T37" fmla="*/ 369528 h 560028"/>
              <a:gd name="T38" fmla="*/ 418861 w 558440"/>
              <a:gd name="T39" fmla="*/ 153476 h 560028"/>
              <a:gd name="T40" fmla="*/ 279400 w 558440"/>
              <a:gd name="T41" fmla="*/ 140491 h 560028"/>
              <a:gd name="T42" fmla="*/ 127098 w 558440"/>
              <a:gd name="T43" fmla="*/ 128588 h 560028"/>
              <a:gd name="T44" fmla="*/ 253837 w 558440"/>
              <a:gd name="T45" fmla="*/ 140473 h 560028"/>
              <a:gd name="T46" fmla="*/ 266798 w 558440"/>
              <a:gd name="T47" fmla="*/ 229786 h 560028"/>
              <a:gd name="T48" fmla="*/ 279400 w 558440"/>
              <a:gd name="T49" fmla="*/ 319099 h 560028"/>
              <a:gd name="T50" fmla="*/ 215671 w 558440"/>
              <a:gd name="T51" fmla="*/ 331343 h 560028"/>
              <a:gd name="T52" fmla="*/ 203429 w 558440"/>
              <a:gd name="T53" fmla="*/ 242751 h 560028"/>
              <a:gd name="T54" fmla="*/ 228633 w 558440"/>
              <a:gd name="T55" fmla="*/ 229786 h 560028"/>
              <a:gd name="T56" fmla="*/ 139340 w 558440"/>
              <a:gd name="T57" fmla="*/ 153437 h 560028"/>
              <a:gd name="T58" fmla="*/ 419100 w 558440"/>
              <a:gd name="T59" fmla="*/ 433261 h 560028"/>
              <a:gd name="T60" fmla="*/ 432062 w 558440"/>
              <a:gd name="T61" fmla="*/ 395087 h 560028"/>
              <a:gd name="T62" fmla="*/ 444304 w 558440"/>
              <a:gd name="T63" fmla="*/ 433261 h 560028"/>
              <a:gd name="T64" fmla="*/ 558440 w 558440"/>
              <a:gd name="T65" fmla="*/ 471435 h 560028"/>
              <a:gd name="T66" fmla="*/ 514154 w 558440"/>
              <a:gd name="T67" fmla="*/ 509609 h 560028"/>
              <a:gd name="T68" fmla="*/ 457266 w 558440"/>
              <a:gd name="T69" fmla="*/ 560028 h 560028"/>
              <a:gd name="T70" fmla="*/ 70930 w 558440"/>
              <a:gd name="T71" fmla="*/ 544542 h 560028"/>
              <a:gd name="T72" fmla="*/ 38166 w 558440"/>
              <a:gd name="T73" fmla="*/ 509609 h 560028"/>
              <a:gd name="T74" fmla="*/ 38166 w 558440"/>
              <a:gd name="T75" fmla="*/ 433261 h 560028"/>
              <a:gd name="T76" fmla="*/ 114137 w 558440"/>
              <a:gd name="T77" fmla="*/ 140473 h 560028"/>
              <a:gd name="T78" fmla="*/ 393879 w 558440"/>
              <a:gd name="T79" fmla="*/ 25400 h 560028"/>
              <a:gd name="T80" fmla="*/ 368121 w 558440"/>
              <a:gd name="T81" fmla="*/ 76200 h 560028"/>
              <a:gd name="T82" fmla="*/ 343079 w 558440"/>
              <a:gd name="T83" fmla="*/ 101242 h 560028"/>
              <a:gd name="T84" fmla="*/ 368121 w 558440"/>
              <a:gd name="T85" fmla="*/ 51157 h 560028"/>
              <a:gd name="T86" fmla="*/ 393879 w 558440"/>
              <a:gd name="T87" fmla="*/ 25400 h 560028"/>
              <a:gd name="T88" fmla="*/ 266342 w 558440"/>
              <a:gd name="T89" fmla="*/ 38279 h 560028"/>
              <a:gd name="T90" fmla="*/ 215543 w 558440"/>
              <a:gd name="T91" fmla="*/ 89079 h 560028"/>
              <a:gd name="T92" fmla="*/ 190500 w 558440"/>
              <a:gd name="T93" fmla="*/ 89079 h 560028"/>
              <a:gd name="T94" fmla="*/ 241300 w 558440"/>
              <a:gd name="T95" fmla="*/ 38279 h 560028"/>
              <a:gd name="T96" fmla="*/ 342364 w 558440"/>
              <a:gd name="T97" fmla="*/ 0 h 560028"/>
              <a:gd name="T98" fmla="*/ 317321 w 558440"/>
              <a:gd name="T99" fmla="*/ 50979 h 560028"/>
              <a:gd name="T100" fmla="*/ 266879 w 558440"/>
              <a:gd name="T101" fmla="*/ 101241 h 560028"/>
              <a:gd name="T102" fmla="*/ 266879 w 558440"/>
              <a:gd name="T103" fmla="*/ 76110 h 560028"/>
              <a:gd name="T104" fmla="*/ 317321 w 558440"/>
              <a:gd name="T105" fmla="*/ 25130 h 560028"/>
              <a:gd name="T106" fmla="*/ 342364 w 558440"/>
              <a:gd name="T107" fmla="*/ 0 h 5600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58440" h="560028">
                <a:moveTo>
                  <a:pt x="38166" y="458470"/>
                </a:moveTo>
                <a:cubicBezTo>
                  <a:pt x="30965" y="458470"/>
                  <a:pt x="25204" y="463872"/>
                  <a:pt x="25204" y="471435"/>
                </a:cubicBezTo>
                <a:cubicBezTo>
                  <a:pt x="25204" y="478278"/>
                  <a:pt x="30965" y="483680"/>
                  <a:pt x="38166" y="483680"/>
                </a:cubicBezTo>
                <a:lnTo>
                  <a:pt x="50047" y="483680"/>
                </a:lnTo>
                <a:lnTo>
                  <a:pt x="51128" y="483680"/>
                </a:lnTo>
                <a:lnTo>
                  <a:pt x="444304" y="483680"/>
                </a:lnTo>
                <a:cubicBezTo>
                  <a:pt x="451865" y="483680"/>
                  <a:pt x="457266" y="489802"/>
                  <a:pt x="457266" y="496645"/>
                </a:cubicBezTo>
                <a:cubicBezTo>
                  <a:pt x="457266" y="503487"/>
                  <a:pt x="451865" y="509609"/>
                  <a:pt x="444304" y="509609"/>
                </a:cubicBezTo>
                <a:lnTo>
                  <a:pt x="75971" y="509609"/>
                </a:lnTo>
                <a:lnTo>
                  <a:pt x="91453" y="529417"/>
                </a:lnTo>
                <a:cubicBezTo>
                  <a:pt x="93614" y="533018"/>
                  <a:pt x="97574" y="534819"/>
                  <a:pt x="101175" y="534819"/>
                </a:cubicBezTo>
                <a:lnTo>
                  <a:pt x="457266" y="534819"/>
                </a:lnTo>
                <a:cubicBezTo>
                  <a:pt x="460866" y="534819"/>
                  <a:pt x="464827" y="533018"/>
                  <a:pt x="466987" y="529417"/>
                </a:cubicBezTo>
                <a:lnTo>
                  <a:pt x="497591" y="489082"/>
                </a:lnTo>
                <a:cubicBezTo>
                  <a:pt x="499752" y="485841"/>
                  <a:pt x="503712" y="483680"/>
                  <a:pt x="508033" y="483680"/>
                </a:cubicBezTo>
                <a:lnTo>
                  <a:pt x="520275" y="483680"/>
                </a:lnTo>
                <a:cubicBezTo>
                  <a:pt x="528196" y="483680"/>
                  <a:pt x="533237" y="478278"/>
                  <a:pt x="533237" y="471435"/>
                </a:cubicBezTo>
                <a:cubicBezTo>
                  <a:pt x="533237" y="463872"/>
                  <a:pt x="528196" y="458470"/>
                  <a:pt x="520275" y="458470"/>
                </a:cubicBezTo>
                <a:lnTo>
                  <a:pt x="38166" y="458470"/>
                </a:lnTo>
                <a:close/>
                <a:moveTo>
                  <a:pt x="228633" y="254995"/>
                </a:moveTo>
                <a:lnTo>
                  <a:pt x="228633" y="306134"/>
                </a:lnTo>
                <a:lnTo>
                  <a:pt x="253837" y="306134"/>
                </a:lnTo>
                <a:lnTo>
                  <a:pt x="253837" y="254995"/>
                </a:lnTo>
                <a:lnTo>
                  <a:pt x="228633" y="254995"/>
                </a:lnTo>
                <a:close/>
                <a:moveTo>
                  <a:pt x="444021" y="216957"/>
                </a:moveTo>
                <a:lnTo>
                  <a:pt x="444021" y="344640"/>
                </a:lnTo>
                <a:lnTo>
                  <a:pt x="456961" y="344640"/>
                </a:lnTo>
                <a:cubicBezTo>
                  <a:pt x="491826" y="344640"/>
                  <a:pt x="519862" y="316146"/>
                  <a:pt x="519862" y="281159"/>
                </a:cubicBezTo>
                <a:cubicBezTo>
                  <a:pt x="519862" y="245812"/>
                  <a:pt x="491826" y="216957"/>
                  <a:pt x="456961" y="216957"/>
                </a:cubicBezTo>
                <a:lnTo>
                  <a:pt x="444021" y="216957"/>
                </a:lnTo>
                <a:close/>
                <a:moveTo>
                  <a:pt x="291621" y="128588"/>
                </a:moveTo>
                <a:lnTo>
                  <a:pt x="431800" y="128588"/>
                </a:lnTo>
                <a:cubicBezTo>
                  <a:pt x="438629" y="128588"/>
                  <a:pt x="444021" y="133638"/>
                  <a:pt x="444021" y="140491"/>
                </a:cubicBezTo>
                <a:lnTo>
                  <a:pt x="444021" y="191709"/>
                </a:lnTo>
                <a:lnTo>
                  <a:pt x="456961" y="191709"/>
                </a:lnTo>
                <a:cubicBezTo>
                  <a:pt x="505484" y="191709"/>
                  <a:pt x="545741" y="231384"/>
                  <a:pt x="545741" y="281159"/>
                </a:cubicBezTo>
                <a:cubicBezTo>
                  <a:pt x="545741" y="329852"/>
                  <a:pt x="505484" y="369528"/>
                  <a:pt x="456961" y="369528"/>
                </a:cubicBezTo>
                <a:lnTo>
                  <a:pt x="431800" y="369528"/>
                </a:lnTo>
                <a:cubicBezTo>
                  <a:pt x="424252" y="369528"/>
                  <a:pt x="418861" y="364478"/>
                  <a:pt x="418861" y="357625"/>
                </a:cubicBezTo>
                <a:lnTo>
                  <a:pt x="418861" y="153476"/>
                </a:lnTo>
                <a:lnTo>
                  <a:pt x="291621" y="153476"/>
                </a:lnTo>
                <a:cubicBezTo>
                  <a:pt x="284792" y="153476"/>
                  <a:pt x="279400" y="148426"/>
                  <a:pt x="279400" y="140491"/>
                </a:cubicBezTo>
                <a:cubicBezTo>
                  <a:pt x="279400" y="133638"/>
                  <a:pt x="284792" y="128588"/>
                  <a:pt x="291621" y="128588"/>
                </a:cubicBezTo>
                <a:close/>
                <a:moveTo>
                  <a:pt x="127098" y="128588"/>
                </a:moveTo>
                <a:lnTo>
                  <a:pt x="241595" y="128588"/>
                </a:lnTo>
                <a:cubicBezTo>
                  <a:pt x="248436" y="128588"/>
                  <a:pt x="253837" y="133630"/>
                  <a:pt x="253837" y="140473"/>
                </a:cubicBezTo>
                <a:lnTo>
                  <a:pt x="253837" y="229786"/>
                </a:lnTo>
                <a:lnTo>
                  <a:pt x="266798" y="229786"/>
                </a:lnTo>
                <a:cubicBezTo>
                  <a:pt x="273639" y="229786"/>
                  <a:pt x="279400" y="235188"/>
                  <a:pt x="279400" y="242751"/>
                </a:cubicBezTo>
                <a:lnTo>
                  <a:pt x="279400" y="319099"/>
                </a:lnTo>
                <a:cubicBezTo>
                  <a:pt x="279400" y="325941"/>
                  <a:pt x="273639" y="331343"/>
                  <a:pt x="266798" y="331343"/>
                </a:cubicBezTo>
                <a:lnTo>
                  <a:pt x="215671" y="331343"/>
                </a:lnTo>
                <a:cubicBezTo>
                  <a:pt x="208830" y="331343"/>
                  <a:pt x="203429" y="325941"/>
                  <a:pt x="203429" y="319099"/>
                </a:cubicBezTo>
                <a:lnTo>
                  <a:pt x="203429" y="242751"/>
                </a:lnTo>
                <a:cubicBezTo>
                  <a:pt x="203429" y="235188"/>
                  <a:pt x="208830" y="229786"/>
                  <a:pt x="215671" y="229786"/>
                </a:cubicBezTo>
                <a:lnTo>
                  <a:pt x="228633" y="229786"/>
                </a:lnTo>
                <a:lnTo>
                  <a:pt x="228633" y="153437"/>
                </a:lnTo>
                <a:lnTo>
                  <a:pt x="139340" y="153437"/>
                </a:lnTo>
                <a:lnTo>
                  <a:pt x="139340" y="433261"/>
                </a:lnTo>
                <a:lnTo>
                  <a:pt x="419100" y="433261"/>
                </a:lnTo>
                <a:lnTo>
                  <a:pt x="419100" y="407332"/>
                </a:lnTo>
                <a:cubicBezTo>
                  <a:pt x="419100" y="400489"/>
                  <a:pt x="424501" y="395087"/>
                  <a:pt x="432062" y="395087"/>
                </a:cubicBezTo>
                <a:cubicBezTo>
                  <a:pt x="438903" y="395087"/>
                  <a:pt x="444304" y="400489"/>
                  <a:pt x="444304" y="407332"/>
                </a:cubicBezTo>
                <a:lnTo>
                  <a:pt x="444304" y="433261"/>
                </a:lnTo>
                <a:lnTo>
                  <a:pt x="520275" y="433261"/>
                </a:lnTo>
                <a:cubicBezTo>
                  <a:pt x="541878" y="433261"/>
                  <a:pt x="558440" y="450187"/>
                  <a:pt x="558440" y="471435"/>
                </a:cubicBezTo>
                <a:cubicBezTo>
                  <a:pt x="558440" y="491963"/>
                  <a:pt x="541878" y="509609"/>
                  <a:pt x="520275" y="509609"/>
                </a:cubicBezTo>
                <a:lnTo>
                  <a:pt x="514154" y="509609"/>
                </a:lnTo>
                <a:lnTo>
                  <a:pt x="487510" y="544542"/>
                </a:lnTo>
                <a:cubicBezTo>
                  <a:pt x="480669" y="554626"/>
                  <a:pt x="469507" y="560028"/>
                  <a:pt x="457266" y="560028"/>
                </a:cubicBezTo>
                <a:lnTo>
                  <a:pt x="101175" y="560028"/>
                </a:lnTo>
                <a:cubicBezTo>
                  <a:pt x="89653" y="560028"/>
                  <a:pt x="78491" y="554626"/>
                  <a:pt x="70930" y="544542"/>
                </a:cubicBezTo>
                <a:lnTo>
                  <a:pt x="43927" y="509609"/>
                </a:lnTo>
                <a:lnTo>
                  <a:pt x="38166" y="509609"/>
                </a:lnTo>
                <a:cubicBezTo>
                  <a:pt x="16563" y="509609"/>
                  <a:pt x="0" y="491963"/>
                  <a:pt x="0" y="471435"/>
                </a:cubicBezTo>
                <a:cubicBezTo>
                  <a:pt x="0" y="450187"/>
                  <a:pt x="16563" y="433261"/>
                  <a:pt x="38166" y="433261"/>
                </a:cubicBezTo>
                <a:lnTo>
                  <a:pt x="114137" y="433261"/>
                </a:lnTo>
                <a:lnTo>
                  <a:pt x="114137" y="140473"/>
                </a:lnTo>
                <a:cubicBezTo>
                  <a:pt x="114137" y="133630"/>
                  <a:pt x="119537" y="128588"/>
                  <a:pt x="127098" y="128588"/>
                </a:cubicBezTo>
                <a:close/>
                <a:moveTo>
                  <a:pt x="393879" y="25400"/>
                </a:moveTo>
                <a:cubicBezTo>
                  <a:pt x="400676" y="25400"/>
                  <a:pt x="406042" y="31481"/>
                  <a:pt x="406042" y="38279"/>
                </a:cubicBezTo>
                <a:cubicBezTo>
                  <a:pt x="406042" y="59386"/>
                  <a:pt x="389228" y="76200"/>
                  <a:pt x="368121" y="76200"/>
                </a:cubicBezTo>
                <a:cubicBezTo>
                  <a:pt x="361324" y="76200"/>
                  <a:pt x="355958" y="81566"/>
                  <a:pt x="355958" y="89079"/>
                </a:cubicBezTo>
                <a:cubicBezTo>
                  <a:pt x="355958" y="95876"/>
                  <a:pt x="349876" y="101242"/>
                  <a:pt x="343079" y="101242"/>
                </a:cubicBezTo>
                <a:cubicBezTo>
                  <a:pt x="336282" y="101242"/>
                  <a:pt x="330200" y="95876"/>
                  <a:pt x="330200" y="89079"/>
                </a:cubicBezTo>
                <a:cubicBezTo>
                  <a:pt x="330200" y="67614"/>
                  <a:pt x="347730" y="51157"/>
                  <a:pt x="368121" y="51157"/>
                </a:cubicBezTo>
                <a:cubicBezTo>
                  <a:pt x="375634" y="51157"/>
                  <a:pt x="381000" y="45076"/>
                  <a:pt x="381000" y="38279"/>
                </a:cubicBezTo>
                <a:cubicBezTo>
                  <a:pt x="381000" y="31481"/>
                  <a:pt x="386366" y="25400"/>
                  <a:pt x="393879" y="25400"/>
                </a:cubicBezTo>
                <a:close/>
                <a:moveTo>
                  <a:pt x="253464" y="25400"/>
                </a:moveTo>
                <a:cubicBezTo>
                  <a:pt x="260976" y="25400"/>
                  <a:pt x="266342" y="31481"/>
                  <a:pt x="266342" y="38279"/>
                </a:cubicBezTo>
                <a:cubicBezTo>
                  <a:pt x="266342" y="59386"/>
                  <a:pt x="249528" y="76200"/>
                  <a:pt x="228421" y="76200"/>
                </a:cubicBezTo>
                <a:cubicBezTo>
                  <a:pt x="221624" y="76200"/>
                  <a:pt x="215543" y="81566"/>
                  <a:pt x="215543" y="89079"/>
                </a:cubicBezTo>
                <a:cubicBezTo>
                  <a:pt x="215543" y="95876"/>
                  <a:pt x="210176" y="101242"/>
                  <a:pt x="203379" y="101242"/>
                </a:cubicBezTo>
                <a:cubicBezTo>
                  <a:pt x="195866" y="101242"/>
                  <a:pt x="190500" y="95876"/>
                  <a:pt x="190500" y="89079"/>
                </a:cubicBezTo>
                <a:cubicBezTo>
                  <a:pt x="190500" y="67614"/>
                  <a:pt x="206957" y="51157"/>
                  <a:pt x="228421" y="51157"/>
                </a:cubicBezTo>
                <a:cubicBezTo>
                  <a:pt x="235219" y="51157"/>
                  <a:pt x="241300" y="45076"/>
                  <a:pt x="241300" y="38279"/>
                </a:cubicBezTo>
                <a:cubicBezTo>
                  <a:pt x="241300" y="31481"/>
                  <a:pt x="246309" y="25400"/>
                  <a:pt x="253464" y="25400"/>
                </a:cubicBezTo>
                <a:close/>
                <a:moveTo>
                  <a:pt x="342364" y="0"/>
                </a:moveTo>
                <a:cubicBezTo>
                  <a:pt x="349161" y="0"/>
                  <a:pt x="355242" y="5385"/>
                  <a:pt x="355242" y="12924"/>
                </a:cubicBezTo>
                <a:cubicBezTo>
                  <a:pt x="355242" y="33388"/>
                  <a:pt x="337713" y="50979"/>
                  <a:pt x="317321" y="50979"/>
                </a:cubicBezTo>
                <a:cubicBezTo>
                  <a:pt x="309809" y="50979"/>
                  <a:pt x="304443" y="56364"/>
                  <a:pt x="304443" y="63186"/>
                </a:cubicBezTo>
                <a:cubicBezTo>
                  <a:pt x="304443" y="84367"/>
                  <a:pt x="287986" y="101241"/>
                  <a:pt x="266879" y="101241"/>
                </a:cubicBezTo>
                <a:cubicBezTo>
                  <a:pt x="259724" y="101241"/>
                  <a:pt x="254000" y="95856"/>
                  <a:pt x="254000" y="89034"/>
                </a:cubicBezTo>
                <a:cubicBezTo>
                  <a:pt x="254000" y="81495"/>
                  <a:pt x="259724" y="76110"/>
                  <a:pt x="266879" y="76110"/>
                </a:cubicBezTo>
                <a:cubicBezTo>
                  <a:pt x="273676" y="76110"/>
                  <a:pt x="279400" y="70725"/>
                  <a:pt x="279400" y="63186"/>
                </a:cubicBezTo>
                <a:cubicBezTo>
                  <a:pt x="279400" y="42722"/>
                  <a:pt x="296214" y="25130"/>
                  <a:pt x="317321" y="25130"/>
                </a:cubicBezTo>
                <a:cubicBezTo>
                  <a:pt x="324119" y="25130"/>
                  <a:pt x="329485" y="19745"/>
                  <a:pt x="329485" y="12924"/>
                </a:cubicBezTo>
                <a:cubicBezTo>
                  <a:pt x="329485" y="5385"/>
                  <a:pt x="335566" y="0"/>
                  <a:pt x="342364" y="0"/>
                </a:cubicBezTo>
                <a:close/>
              </a:path>
            </a:pathLst>
          </a:custGeom>
          <a:solidFill>
            <a:schemeClr val="tx1"/>
          </a:solidFill>
          <a:ln>
            <a:noFill/>
          </a:ln>
          <a:effectLst/>
        </p:spPr>
        <p:txBody>
          <a:bodyPr anchor="ctr"/>
          <a:lstStyle/>
          <a:p>
            <a:endParaRPr lang="en-US" dirty="0">
              <a:latin typeface="Source Sans Pro Light" panose="020B0403030403020204" pitchFamily="34" charset="0"/>
            </a:endParaRPr>
          </a:p>
        </p:txBody>
      </p:sp>
      <p:sp>
        <p:nvSpPr>
          <p:cNvPr id="47" name="Freeform 234">
            <a:extLst>
              <a:ext uri="{FF2B5EF4-FFF2-40B4-BE49-F238E27FC236}">
                <a16:creationId xmlns:a16="http://schemas.microsoft.com/office/drawing/2014/main" id="{429FAFFE-AA8F-7D47-9DB6-C075E0CB8568}"/>
              </a:ext>
            </a:extLst>
          </p:cNvPr>
          <p:cNvSpPr>
            <a:spLocks noChangeAspect="1" noChangeArrowheads="1"/>
          </p:cNvSpPr>
          <p:nvPr/>
        </p:nvSpPr>
        <p:spPr bwMode="auto">
          <a:xfrm>
            <a:off x="19087860" y="8323792"/>
            <a:ext cx="1103964" cy="1050649"/>
          </a:xfrm>
          <a:custGeom>
            <a:avLst/>
            <a:gdLst>
              <a:gd name="T0" fmla="*/ 51285 w 558440"/>
              <a:gd name="T1" fmla="*/ 443208 h 533038"/>
              <a:gd name="T2" fmla="*/ 89394 w 558440"/>
              <a:gd name="T3" fmla="*/ 506958 h 533038"/>
              <a:gd name="T4" fmla="*/ 507874 w 558440"/>
              <a:gd name="T5" fmla="*/ 468563 h 533038"/>
              <a:gd name="T6" fmla="*/ 494932 w 558440"/>
              <a:gd name="T7" fmla="*/ 430168 h 533038"/>
              <a:gd name="T8" fmla="*/ 63509 w 558440"/>
              <a:gd name="T9" fmla="*/ 404812 h 533038"/>
              <a:gd name="T10" fmla="*/ 533041 w 558440"/>
              <a:gd name="T11" fmla="*/ 443208 h 533038"/>
              <a:gd name="T12" fmla="*/ 469765 w 558440"/>
              <a:gd name="T13" fmla="*/ 533038 h 533038"/>
              <a:gd name="T14" fmla="*/ 25400 w 558440"/>
              <a:gd name="T15" fmla="*/ 468563 h 533038"/>
              <a:gd name="T16" fmla="*/ 63509 w 558440"/>
              <a:gd name="T17" fmla="*/ 404812 h 533038"/>
              <a:gd name="T18" fmla="*/ 292002 w 558440"/>
              <a:gd name="T19" fmla="*/ 304800 h 533038"/>
              <a:gd name="T20" fmla="*/ 292002 w 558440"/>
              <a:gd name="T21" fmla="*/ 329961 h 533038"/>
              <a:gd name="T22" fmla="*/ 25204 w 558440"/>
              <a:gd name="T23" fmla="*/ 342900 h 533038"/>
              <a:gd name="T24" fmla="*/ 520635 w 558440"/>
              <a:gd name="T25" fmla="*/ 354762 h 533038"/>
              <a:gd name="T26" fmla="*/ 520635 w 558440"/>
              <a:gd name="T27" fmla="*/ 329961 h 533038"/>
              <a:gd name="T28" fmla="*/ 482469 w 558440"/>
              <a:gd name="T29" fmla="*/ 317021 h 533038"/>
              <a:gd name="T30" fmla="*/ 520635 w 558440"/>
              <a:gd name="T31" fmla="*/ 304800 h 533038"/>
              <a:gd name="T32" fmla="*/ 520635 w 558440"/>
              <a:gd name="T33" fmla="*/ 380641 h 533038"/>
              <a:gd name="T34" fmla="*/ 0 w 558440"/>
              <a:gd name="T35" fmla="*/ 342900 h 533038"/>
              <a:gd name="T36" fmla="*/ 38343 w 558440"/>
              <a:gd name="T37" fmla="*/ 252412 h 533038"/>
              <a:gd name="T38" fmla="*/ 341058 w 558440"/>
              <a:gd name="T39" fmla="*/ 270763 h 533038"/>
              <a:gd name="T40" fmla="*/ 420152 w 558440"/>
              <a:gd name="T41" fmla="*/ 296672 h 533038"/>
              <a:gd name="T42" fmla="*/ 490258 w 558440"/>
              <a:gd name="T43" fmla="*/ 252412 h 533038"/>
              <a:gd name="T44" fmla="*/ 533041 w 558440"/>
              <a:gd name="T45" fmla="*/ 265366 h 533038"/>
              <a:gd name="T46" fmla="*/ 490258 w 558440"/>
              <a:gd name="T47" fmla="*/ 277600 h 533038"/>
              <a:gd name="T48" fmla="*/ 438487 w 558440"/>
              <a:gd name="T49" fmla="*/ 313944 h 533038"/>
              <a:gd name="T50" fmla="*/ 348608 w 558440"/>
              <a:gd name="T51" fmla="*/ 313944 h 533038"/>
              <a:gd name="T52" fmla="*/ 296118 w 558440"/>
              <a:gd name="T53" fmla="*/ 277600 h 533038"/>
              <a:gd name="T54" fmla="*/ 25400 w 558440"/>
              <a:gd name="T55" fmla="*/ 265366 h 533038"/>
              <a:gd name="T56" fmla="*/ 431979 w 558440"/>
              <a:gd name="T57" fmla="*/ 138112 h 533038"/>
              <a:gd name="T58" fmla="*/ 431979 w 558440"/>
              <a:gd name="T59" fmla="*/ 163154 h 533038"/>
              <a:gd name="T60" fmla="*/ 431979 w 558440"/>
              <a:gd name="T61" fmla="*/ 138112 h 533038"/>
              <a:gd name="T62" fmla="*/ 367942 w 558440"/>
              <a:gd name="T63" fmla="*/ 150991 h 533038"/>
              <a:gd name="T64" fmla="*/ 342900 w 558440"/>
              <a:gd name="T65" fmla="*/ 150991 h 533038"/>
              <a:gd name="T66" fmla="*/ 279579 w 558440"/>
              <a:gd name="T67" fmla="*/ 138112 h 533038"/>
              <a:gd name="T68" fmla="*/ 279579 w 558440"/>
              <a:gd name="T69" fmla="*/ 163154 h 533038"/>
              <a:gd name="T70" fmla="*/ 279579 w 558440"/>
              <a:gd name="T71" fmla="*/ 138112 h 533038"/>
              <a:gd name="T72" fmla="*/ 215542 w 558440"/>
              <a:gd name="T73" fmla="*/ 150991 h 533038"/>
              <a:gd name="T74" fmla="*/ 190500 w 558440"/>
              <a:gd name="T75" fmla="*/ 150991 h 533038"/>
              <a:gd name="T76" fmla="*/ 127179 w 558440"/>
              <a:gd name="T77" fmla="*/ 138112 h 533038"/>
              <a:gd name="T78" fmla="*/ 127179 w 558440"/>
              <a:gd name="T79" fmla="*/ 163154 h 533038"/>
              <a:gd name="T80" fmla="*/ 127179 w 558440"/>
              <a:gd name="T81" fmla="*/ 138112 h 533038"/>
              <a:gd name="T82" fmla="*/ 406042 w 558440"/>
              <a:gd name="T83" fmla="*/ 100621 h 533038"/>
              <a:gd name="T84" fmla="*/ 381000 w 558440"/>
              <a:gd name="T85" fmla="*/ 100621 h 533038"/>
              <a:gd name="T86" fmla="*/ 317863 w 558440"/>
              <a:gd name="T87" fmla="*/ 87312 h 533038"/>
              <a:gd name="T88" fmla="*/ 317863 w 558440"/>
              <a:gd name="T89" fmla="*/ 113930 h 533038"/>
              <a:gd name="T90" fmla="*/ 317863 w 558440"/>
              <a:gd name="T91" fmla="*/ 87312 h 533038"/>
              <a:gd name="T92" fmla="*/ 253642 w 558440"/>
              <a:gd name="T93" fmla="*/ 100621 h 533038"/>
              <a:gd name="T94" fmla="*/ 228600 w 558440"/>
              <a:gd name="T95" fmla="*/ 100621 h 533038"/>
              <a:gd name="T96" fmla="*/ 165279 w 558440"/>
              <a:gd name="T97" fmla="*/ 87312 h 533038"/>
              <a:gd name="T98" fmla="*/ 165279 w 558440"/>
              <a:gd name="T99" fmla="*/ 113930 h 533038"/>
              <a:gd name="T100" fmla="*/ 165279 w 558440"/>
              <a:gd name="T101" fmla="*/ 87312 h 533038"/>
              <a:gd name="T102" fmla="*/ 51285 w 558440"/>
              <a:gd name="T103" fmla="*/ 164261 h 533038"/>
              <a:gd name="T104" fmla="*/ 63509 w 558440"/>
              <a:gd name="T105" fmla="*/ 202361 h 533038"/>
              <a:gd name="T106" fmla="*/ 507874 w 558440"/>
              <a:gd name="T107" fmla="*/ 190140 h 533038"/>
              <a:gd name="T108" fmla="*/ 279580 w 558440"/>
              <a:gd name="T109" fmla="*/ 25160 h 533038"/>
              <a:gd name="T110" fmla="*/ 533041 w 558440"/>
              <a:gd name="T111" fmla="*/ 164261 h 533038"/>
              <a:gd name="T112" fmla="*/ 494932 w 558440"/>
              <a:gd name="T113" fmla="*/ 228240 h 533038"/>
              <a:gd name="T114" fmla="*/ 25400 w 558440"/>
              <a:gd name="T115" fmla="*/ 190140 h 533038"/>
              <a:gd name="T116" fmla="*/ 279580 w 558440"/>
              <a:gd name="T117" fmla="*/ 0 h 5330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58440" h="533038">
                <a:moveTo>
                  <a:pt x="63509" y="430168"/>
                </a:moveTo>
                <a:cubicBezTo>
                  <a:pt x="56678" y="430168"/>
                  <a:pt x="51285" y="436325"/>
                  <a:pt x="51285" y="443208"/>
                </a:cubicBezTo>
                <a:lnTo>
                  <a:pt x="51285" y="468563"/>
                </a:lnTo>
                <a:cubicBezTo>
                  <a:pt x="51285" y="489934"/>
                  <a:pt x="67823" y="506958"/>
                  <a:pt x="89394" y="506958"/>
                </a:cubicBezTo>
                <a:lnTo>
                  <a:pt x="469765" y="506958"/>
                </a:lnTo>
                <a:cubicBezTo>
                  <a:pt x="490258" y="506958"/>
                  <a:pt x="507874" y="489934"/>
                  <a:pt x="507874" y="468563"/>
                </a:cubicBezTo>
                <a:lnTo>
                  <a:pt x="507874" y="443208"/>
                </a:lnTo>
                <a:cubicBezTo>
                  <a:pt x="507874" y="436325"/>
                  <a:pt x="501762" y="430168"/>
                  <a:pt x="494932" y="430168"/>
                </a:cubicBezTo>
                <a:lnTo>
                  <a:pt x="63509" y="430168"/>
                </a:lnTo>
                <a:close/>
                <a:moveTo>
                  <a:pt x="63509" y="404812"/>
                </a:moveTo>
                <a:lnTo>
                  <a:pt x="494932" y="404812"/>
                </a:lnTo>
                <a:cubicBezTo>
                  <a:pt x="516143" y="404812"/>
                  <a:pt x="533041" y="421837"/>
                  <a:pt x="533041" y="443208"/>
                </a:cubicBezTo>
                <a:lnTo>
                  <a:pt x="533041" y="468563"/>
                </a:lnTo>
                <a:cubicBezTo>
                  <a:pt x="533041" y="503698"/>
                  <a:pt x="504639" y="533038"/>
                  <a:pt x="469765" y="533038"/>
                </a:cubicBezTo>
                <a:lnTo>
                  <a:pt x="89394" y="533038"/>
                </a:lnTo>
                <a:cubicBezTo>
                  <a:pt x="54162" y="533038"/>
                  <a:pt x="25400" y="503698"/>
                  <a:pt x="25400" y="468563"/>
                </a:cubicBezTo>
                <a:lnTo>
                  <a:pt x="25400" y="443208"/>
                </a:lnTo>
                <a:cubicBezTo>
                  <a:pt x="25400" y="421837"/>
                  <a:pt x="42657" y="404812"/>
                  <a:pt x="63509" y="404812"/>
                </a:cubicBezTo>
                <a:close/>
                <a:moveTo>
                  <a:pt x="38166" y="304800"/>
                </a:moveTo>
                <a:lnTo>
                  <a:pt x="292002" y="304800"/>
                </a:lnTo>
                <a:cubicBezTo>
                  <a:pt x="299563" y="304800"/>
                  <a:pt x="304964" y="310192"/>
                  <a:pt x="304964" y="317021"/>
                </a:cubicBezTo>
                <a:cubicBezTo>
                  <a:pt x="304964" y="324569"/>
                  <a:pt x="299563" y="329961"/>
                  <a:pt x="292002" y="329961"/>
                </a:cubicBezTo>
                <a:lnTo>
                  <a:pt x="38166" y="329961"/>
                </a:lnTo>
                <a:cubicBezTo>
                  <a:pt x="31325" y="329961"/>
                  <a:pt x="25204" y="334993"/>
                  <a:pt x="25204" y="342900"/>
                </a:cubicBezTo>
                <a:cubicBezTo>
                  <a:pt x="25204" y="349729"/>
                  <a:pt x="31325" y="354762"/>
                  <a:pt x="38166" y="354762"/>
                </a:cubicBezTo>
                <a:lnTo>
                  <a:pt x="520635" y="354762"/>
                </a:lnTo>
                <a:cubicBezTo>
                  <a:pt x="528196" y="354762"/>
                  <a:pt x="533597" y="349729"/>
                  <a:pt x="533597" y="342900"/>
                </a:cubicBezTo>
                <a:cubicBezTo>
                  <a:pt x="533597" y="334993"/>
                  <a:pt x="528196" y="329961"/>
                  <a:pt x="520635" y="329961"/>
                </a:cubicBezTo>
                <a:lnTo>
                  <a:pt x="495431" y="329961"/>
                </a:lnTo>
                <a:cubicBezTo>
                  <a:pt x="488590" y="329961"/>
                  <a:pt x="482469" y="324569"/>
                  <a:pt x="482469" y="317021"/>
                </a:cubicBezTo>
                <a:cubicBezTo>
                  <a:pt x="482469" y="310192"/>
                  <a:pt x="488590" y="304800"/>
                  <a:pt x="495431" y="304800"/>
                </a:cubicBezTo>
                <a:lnTo>
                  <a:pt x="520635" y="304800"/>
                </a:lnTo>
                <a:cubicBezTo>
                  <a:pt x="541878" y="304800"/>
                  <a:pt x="558440" y="321334"/>
                  <a:pt x="558440" y="342900"/>
                </a:cubicBezTo>
                <a:cubicBezTo>
                  <a:pt x="558440" y="363388"/>
                  <a:pt x="541878" y="380641"/>
                  <a:pt x="520635" y="380641"/>
                </a:cubicBezTo>
                <a:lnTo>
                  <a:pt x="38166" y="380641"/>
                </a:lnTo>
                <a:cubicBezTo>
                  <a:pt x="16562" y="380641"/>
                  <a:pt x="0" y="363388"/>
                  <a:pt x="0" y="342900"/>
                </a:cubicBezTo>
                <a:cubicBezTo>
                  <a:pt x="0" y="321334"/>
                  <a:pt x="16562" y="304800"/>
                  <a:pt x="38166" y="304800"/>
                </a:cubicBezTo>
                <a:close/>
                <a:moveTo>
                  <a:pt x="38343" y="252412"/>
                </a:moveTo>
                <a:lnTo>
                  <a:pt x="296118" y="252412"/>
                </a:lnTo>
                <a:cubicBezTo>
                  <a:pt x="313015" y="252412"/>
                  <a:pt x="328834" y="259249"/>
                  <a:pt x="341058" y="270763"/>
                </a:cubicBezTo>
                <a:lnTo>
                  <a:pt x="366224" y="296672"/>
                </a:lnTo>
                <a:cubicBezTo>
                  <a:pt x="381324" y="311065"/>
                  <a:pt x="405771" y="311065"/>
                  <a:pt x="420152" y="296672"/>
                </a:cubicBezTo>
                <a:lnTo>
                  <a:pt x="445318" y="270763"/>
                </a:lnTo>
                <a:cubicBezTo>
                  <a:pt x="457542" y="259249"/>
                  <a:pt x="473361" y="252412"/>
                  <a:pt x="490258" y="252412"/>
                </a:cubicBezTo>
                <a:lnTo>
                  <a:pt x="520098" y="252412"/>
                </a:lnTo>
                <a:cubicBezTo>
                  <a:pt x="527648" y="252412"/>
                  <a:pt x="533041" y="257809"/>
                  <a:pt x="533041" y="265366"/>
                </a:cubicBezTo>
                <a:cubicBezTo>
                  <a:pt x="533041" y="272203"/>
                  <a:pt x="527648" y="277600"/>
                  <a:pt x="520098" y="277600"/>
                </a:cubicBezTo>
                <a:lnTo>
                  <a:pt x="490258" y="277600"/>
                </a:lnTo>
                <a:cubicBezTo>
                  <a:pt x="480191" y="277600"/>
                  <a:pt x="470484" y="281918"/>
                  <a:pt x="463654" y="288755"/>
                </a:cubicBezTo>
                <a:lnTo>
                  <a:pt x="438487" y="313944"/>
                </a:lnTo>
                <a:cubicBezTo>
                  <a:pt x="425545" y="326898"/>
                  <a:pt x="409726" y="333015"/>
                  <a:pt x="393547" y="333015"/>
                </a:cubicBezTo>
                <a:cubicBezTo>
                  <a:pt x="377009" y="333015"/>
                  <a:pt x="360831" y="326898"/>
                  <a:pt x="348608" y="313944"/>
                </a:cubicBezTo>
                <a:lnTo>
                  <a:pt x="322722" y="288755"/>
                </a:lnTo>
                <a:cubicBezTo>
                  <a:pt x="315891" y="281918"/>
                  <a:pt x="306184" y="277600"/>
                  <a:pt x="296118" y="277600"/>
                </a:cubicBezTo>
                <a:lnTo>
                  <a:pt x="38343" y="277600"/>
                </a:lnTo>
                <a:cubicBezTo>
                  <a:pt x="31512" y="277600"/>
                  <a:pt x="25400" y="272203"/>
                  <a:pt x="25400" y="265366"/>
                </a:cubicBezTo>
                <a:cubicBezTo>
                  <a:pt x="25400" y="257809"/>
                  <a:pt x="31512" y="252412"/>
                  <a:pt x="38343" y="252412"/>
                </a:cubicBezTo>
                <a:close/>
                <a:moveTo>
                  <a:pt x="431979" y="138112"/>
                </a:moveTo>
                <a:cubicBezTo>
                  <a:pt x="438776" y="138112"/>
                  <a:pt x="444142" y="143478"/>
                  <a:pt x="444142" y="150991"/>
                </a:cubicBezTo>
                <a:cubicBezTo>
                  <a:pt x="444142" y="157788"/>
                  <a:pt x="438776" y="163154"/>
                  <a:pt x="431979" y="163154"/>
                </a:cubicBezTo>
                <a:cubicBezTo>
                  <a:pt x="424466" y="163154"/>
                  <a:pt x="419100" y="157788"/>
                  <a:pt x="419100" y="150991"/>
                </a:cubicBezTo>
                <a:cubicBezTo>
                  <a:pt x="419100" y="143478"/>
                  <a:pt x="424466" y="138112"/>
                  <a:pt x="431979" y="138112"/>
                </a:cubicBezTo>
                <a:close/>
                <a:moveTo>
                  <a:pt x="355779" y="138112"/>
                </a:moveTo>
                <a:cubicBezTo>
                  <a:pt x="362576" y="138112"/>
                  <a:pt x="367942" y="143478"/>
                  <a:pt x="367942" y="150991"/>
                </a:cubicBezTo>
                <a:cubicBezTo>
                  <a:pt x="367942" y="157788"/>
                  <a:pt x="362576" y="163154"/>
                  <a:pt x="355779" y="163154"/>
                </a:cubicBezTo>
                <a:cubicBezTo>
                  <a:pt x="348266" y="163154"/>
                  <a:pt x="342900" y="157788"/>
                  <a:pt x="342900" y="150991"/>
                </a:cubicBezTo>
                <a:cubicBezTo>
                  <a:pt x="342900" y="143478"/>
                  <a:pt x="348266" y="138112"/>
                  <a:pt x="355779" y="138112"/>
                </a:cubicBezTo>
                <a:close/>
                <a:moveTo>
                  <a:pt x="279579" y="138112"/>
                </a:moveTo>
                <a:cubicBezTo>
                  <a:pt x="286376" y="138112"/>
                  <a:pt x="291742" y="143478"/>
                  <a:pt x="291742" y="150991"/>
                </a:cubicBezTo>
                <a:cubicBezTo>
                  <a:pt x="291742" y="157788"/>
                  <a:pt x="286376" y="163154"/>
                  <a:pt x="279579" y="163154"/>
                </a:cubicBezTo>
                <a:cubicBezTo>
                  <a:pt x="272066" y="163154"/>
                  <a:pt x="266700" y="157788"/>
                  <a:pt x="266700" y="150991"/>
                </a:cubicBezTo>
                <a:cubicBezTo>
                  <a:pt x="266700" y="143478"/>
                  <a:pt x="272066" y="138112"/>
                  <a:pt x="279579" y="138112"/>
                </a:cubicBezTo>
                <a:close/>
                <a:moveTo>
                  <a:pt x="203379" y="138112"/>
                </a:moveTo>
                <a:cubicBezTo>
                  <a:pt x="210176" y="138112"/>
                  <a:pt x="215542" y="143478"/>
                  <a:pt x="215542" y="150991"/>
                </a:cubicBezTo>
                <a:cubicBezTo>
                  <a:pt x="215542" y="157788"/>
                  <a:pt x="210176" y="163154"/>
                  <a:pt x="203379" y="163154"/>
                </a:cubicBezTo>
                <a:cubicBezTo>
                  <a:pt x="195866" y="163154"/>
                  <a:pt x="190500" y="157788"/>
                  <a:pt x="190500" y="150991"/>
                </a:cubicBezTo>
                <a:cubicBezTo>
                  <a:pt x="190500" y="143478"/>
                  <a:pt x="195866" y="138112"/>
                  <a:pt x="203379" y="138112"/>
                </a:cubicBezTo>
                <a:close/>
                <a:moveTo>
                  <a:pt x="127179" y="138112"/>
                </a:moveTo>
                <a:cubicBezTo>
                  <a:pt x="133976" y="138112"/>
                  <a:pt x="139342" y="143478"/>
                  <a:pt x="139342" y="150991"/>
                </a:cubicBezTo>
                <a:cubicBezTo>
                  <a:pt x="139342" y="157788"/>
                  <a:pt x="133976" y="163154"/>
                  <a:pt x="127179" y="163154"/>
                </a:cubicBezTo>
                <a:cubicBezTo>
                  <a:pt x="119666" y="163154"/>
                  <a:pt x="114300" y="157788"/>
                  <a:pt x="114300" y="150991"/>
                </a:cubicBezTo>
                <a:cubicBezTo>
                  <a:pt x="114300" y="143478"/>
                  <a:pt x="119666" y="138112"/>
                  <a:pt x="127179" y="138112"/>
                </a:cubicBezTo>
                <a:close/>
                <a:moveTo>
                  <a:pt x="393879" y="87312"/>
                </a:moveTo>
                <a:cubicBezTo>
                  <a:pt x="400676" y="87312"/>
                  <a:pt x="406042" y="93227"/>
                  <a:pt x="406042" y="100621"/>
                </a:cubicBezTo>
                <a:cubicBezTo>
                  <a:pt x="406042" y="107645"/>
                  <a:pt x="400676" y="113930"/>
                  <a:pt x="393879" y="113930"/>
                </a:cubicBezTo>
                <a:cubicBezTo>
                  <a:pt x="386366" y="113930"/>
                  <a:pt x="381000" y="107645"/>
                  <a:pt x="381000" y="100621"/>
                </a:cubicBezTo>
                <a:cubicBezTo>
                  <a:pt x="381000" y="93227"/>
                  <a:pt x="386366" y="87312"/>
                  <a:pt x="393879" y="87312"/>
                </a:cubicBezTo>
                <a:close/>
                <a:moveTo>
                  <a:pt x="317863" y="87312"/>
                </a:moveTo>
                <a:cubicBezTo>
                  <a:pt x="324757" y="87312"/>
                  <a:pt x="329837" y="93227"/>
                  <a:pt x="329837" y="100621"/>
                </a:cubicBezTo>
                <a:cubicBezTo>
                  <a:pt x="329837" y="107645"/>
                  <a:pt x="324757" y="113930"/>
                  <a:pt x="317863" y="113930"/>
                </a:cubicBezTo>
                <a:cubicBezTo>
                  <a:pt x="309880" y="113930"/>
                  <a:pt x="304800" y="107645"/>
                  <a:pt x="304800" y="100621"/>
                </a:cubicBezTo>
                <a:cubicBezTo>
                  <a:pt x="304800" y="93227"/>
                  <a:pt x="309880" y="87312"/>
                  <a:pt x="317863" y="87312"/>
                </a:cubicBezTo>
                <a:close/>
                <a:moveTo>
                  <a:pt x="241479" y="87312"/>
                </a:moveTo>
                <a:cubicBezTo>
                  <a:pt x="248276" y="87312"/>
                  <a:pt x="253642" y="93227"/>
                  <a:pt x="253642" y="100621"/>
                </a:cubicBezTo>
                <a:cubicBezTo>
                  <a:pt x="253642" y="107645"/>
                  <a:pt x="248276" y="113930"/>
                  <a:pt x="241479" y="113930"/>
                </a:cubicBezTo>
                <a:cubicBezTo>
                  <a:pt x="233966" y="113930"/>
                  <a:pt x="228600" y="107645"/>
                  <a:pt x="228600" y="100621"/>
                </a:cubicBezTo>
                <a:cubicBezTo>
                  <a:pt x="228600" y="93227"/>
                  <a:pt x="233966" y="87312"/>
                  <a:pt x="241479" y="87312"/>
                </a:cubicBezTo>
                <a:close/>
                <a:moveTo>
                  <a:pt x="165279" y="87312"/>
                </a:moveTo>
                <a:cubicBezTo>
                  <a:pt x="172076" y="87312"/>
                  <a:pt x="177442" y="93227"/>
                  <a:pt x="177442" y="100621"/>
                </a:cubicBezTo>
                <a:cubicBezTo>
                  <a:pt x="177442" y="107645"/>
                  <a:pt x="172076" y="113930"/>
                  <a:pt x="165279" y="113930"/>
                </a:cubicBezTo>
                <a:cubicBezTo>
                  <a:pt x="157766" y="113930"/>
                  <a:pt x="152400" y="107645"/>
                  <a:pt x="152400" y="100621"/>
                </a:cubicBezTo>
                <a:cubicBezTo>
                  <a:pt x="152400" y="93227"/>
                  <a:pt x="157766" y="87312"/>
                  <a:pt x="165279" y="87312"/>
                </a:cubicBezTo>
                <a:close/>
                <a:moveTo>
                  <a:pt x="279580" y="25160"/>
                </a:moveTo>
                <a:cubicBezTo>
                  <a:pt x="150872" y="25160"/>
                  <a:pt x="51285" y="86623"/>
                  <a:pt x="51285" y="164261"/>
                </a:cubicBezTo>
                <a:lnTo>
                  <a:pt x="51285" y="190140"/>
                </a:lnTo>
                <a:cubicBezTo>
                  <a:pt x="51285" y="196970"/>
                  <a:pt x="56678" y="202361"/>
                  <a:pt x="63509" y="202361"/>
                </a:cubicBezTo>
                <a:lnTo>
                  <a:pt x="494932" y="202361"/>
                </a:lnTo>
                <a:cubicBezTo>
                  <a:pt x="501762" y="202361"/>
                  <a:pt x="507874" y="196970"/>
                  <a:pt x="507874" y="190140"/>
                </a:cubicBezTo>
                <a:lnTo>
                  <a:pt x="507874" y="164261"/>
                </a:lnTo>
                <a:cubicBezTo>
                  <a:pt x="507874" y="86623"/>
                  <a:pt x="407209" y="25160"/>
                  <a:pt x="279580" y="25160"/>
                </a:cubicBezTo>
                <a:close/>
                <a:moveTo>
                  <a:pt x="279580" y="0"/>
                </a:moveTo>
                <a:cubicBezTo>
                  <a:pt x="424106" y="0"/>
                  <a:pt x="533041" y="70808"/>
                  <a:pt x="533041" y="164261"/>
                </a:cubicBezTo>
                <a:lnTo>
                  <a:pt x="533041" y="190140"/>
                </a:lnTo>
                <a:cubicBezTo>
                  <a:pt x="533041" y="210628"/>
                  <a:pt x="516143" y="228240"/>
                  <a:pt x="494932" y="228240"/>
                </a:cubicBezTo>
                <a:lnTo>
                  <a:pt x="63509" y="228240"/>
                </a:lnTo>
                <a:cubicBezTo>
                  <a:pt x="42657" y="228240"/>
                  <a:pt x="25400" y="210628"/>
                  <a:pt x="25400" y="190140"/>
                </a:cubicBezTo>
                <a:lnTo>
                  <a:pt x="25400" y="164261"/>
                </a:lnTo>
                <a:cubicBezTo>
                  <a:pt x="25400" y="70808"/>
                  <a:pt x="135053" y="0"/>
                  <a:pt x="279580" y="0"/>
                </a:cubicBezTo>
                <a:close/>
              </a:path>
            </a:pathLst>
          </a:custGeom>
          <a:solidFill>
            <a:schemeClr val="tx1"/>
          </a:solidFill>
          <a:ln>
            <a:noFill/>
          </a:ln>
          <a:effectLst/>
        </p:spPr>
        <p:txBody>
          <a:bodyPr anchor="ctr"/>
          <a:lstStyle/>
          <a:p>
            <a:endParaRPr lang="en-US" dirty="0">
              <a:latin typeface="Source Sans Pro Light" panose="020B0403030403020204" pitchFamily="34" charset="0"/>
            </a:endParaRPr>
          </a:p>
        </p:txBody>
      </p:sp>
      <p:sp>
        <p:nvSpPr>
          <p:cNvPr id="48" name="Freeform 220">
            <a:extLst>
              <a:ext uri="{FF2B5EF4-FFF2-40B4-BE49-F238E27FC236}">
                <a16:creationId xmlns:a16="http://schemas.microsoft.com/office/drawing/2014/main" id="{55737113-9B2B-D947-8F89-E5FC87217FDE}"/>
              </a:ext>
            </a:extLst>
          </p:cNvPr>
          <p:cNvSpPr>
            <a:spLocks noChangeAspect="1" noChangeArrowheads="1"/>
          </p:cNvSpPr>
          <p:nvPr/>
        </p:nvSpPr>
        <p:spPr bwMode="auto">
          <a:xfrm>
            <a:off x="4357327" y="8273482"/>
            <a:ext cx="752703" cy="1100830"/>
          </a:xfrm>
          <a:custGeom>
            <a:avLst/>
            <a:gdLst>
              <a:gd name="T0" fmla="*/ 317263 w 380641"/>
              <a:gd name="T1" fmla="*/ 266114 h 558440"/>
              <a:gd name="T2" fmla="*/ 330154 w 380641"/>
              <a:gd name="T3" fmla="*/ 278965 h 558440"/>
              <a:gd name="T4" fmla="*/ 330154 w 380641"/>
              <a:gd name="T5" fmla="*/ 328940 h 558440"/>
              <a:gd name="T6" fmla="*/ 317263 w 380641"/>
              <a:gd name="T7" fmla="*/ 341789 h 558440"/>
              <a:gd name="T8" fmla="*/ 305087 w 380641"/>
              <a:gd name="T9" fmla="*/ 328940 h 558440"/>
              <a:gd name="T10" fmla="*/ 305087 w 380641"/>
              <a:gd name="T11" fmla="*/ 278965 h 558440"/>
              <a:gd name="T12" fmla="*/ 317263 w 380641"/>
              <a:gd name="T13" fmla="*/ 266114 h 558440"/>
              <a:gd name="T14" fmla="*/ 317263 w 380641"/>
              <a:gd name="T15" fmla="*/ 137809 h 558440"/>
              <a:gd name="T16" fmla="*/ 330154 w 380641"/>
              <a:gd name="T17" fmla="*/ 150569 h 558440"/>
              <a:gd name="T18" fmla="*/ 330154 w 380641"/>
              <a:gd name="T19" fmla="*/ 175382 h 558440"/>
              <a:gd name="T20" fmla="*/ 317263 w 380641"/>
              <a:gd name="T21" fmla="*/ 188143 h 558440"/>
              <a:gd name="T22" fmla="*/ 305087 w 380641"/>
              <a:gd name="T23" fmla="*/ 175382 h 558440"/>
              <a:gd name="T24" fmla="*/ 305087 w 380641"/>
              <a:gd name="T25" fmla="*/ 150569 h 558440"/>
              <a:gd name="T26" fmla="*/ 317263 w 380641"/>
              <a:gd name="T27" fmla="*/ 137809 h 558440"/>
              <a:gd name="T28" fmla="*/ 38136 w 380641"/>
              <a:gd name="T29" fmla="*/ 0 h 558440"/>
              <a:gd name="T30" fmla="*/ 342864 w 380641"/>
              <a:gd name="T31" fmla="*/ 0 h 558440"/>
              <a:gd name="T32" fmla="*/ 381000 w 380641"/>
              <a:gd name="T33" fmla="*/ 38057 h 558440"/>
              <a:gd name="T34" fmla="*/ 381000 w 380641"/>
              <a:gd name="T35" fmla="*/ 177001 h 558440"/>
              <a:gd name="T36" fmla="*/ 368048 w 380641"/>
              <a:gd name="T37" fmla="*/ 189927 h 558440"/>
              <a:gd name="T38" fmla="*/ 355097 w 380641"/>
              <a:gd name="T39" fmla="*/ 177001 h 558440"/>
              <a:gd name="T40" fmla="*/ 355097 w 380641"/>
              <a:gd name="T41" fmla="*/ 38057 h 558440"/>
              <a:gd name="T42" fmla="*/ 342864 w 380641"/>
              <a:gd name="T43" fmla="*/ 25133 h 558440"/>
              <a:gd name="T44" fmla="*/ 38136 w 380641"/>
              <a:gd name="T45" fmla="*/ 25133 h 558440"/>
              <a:gd name="T46" fmla="*/ 25185 w 380641"/>
              <a:gd name="T47" fmla="*/ 38057 h 558440"/>
              <a:gd name="T48" fmla="*/ 25185 w 380641"/>
              <a:gd name="T49" fmla="*/ 215058 h 558440"/>
              <a:gd name="T50" fmla="*/ 368048 w 380641"/>
              <a:gd name="T51" fmla="*/ 215058 h 558440"/>
              <a:gd name="T52" fmla="*/ 381000 w 380641"/>
              <a:gd name="T53" fmla="*/ 227984 h 558440"/>
              <a:gd name="T54" fmla="*/ 381000 w 380641"/>
              <a:gd name="T55" fmla="*/ 481100 h 558440"/>
              <a:gd name="T56" fmla="*/ 342864 w 380641"/>
              <a:gd name="T57" fmla="*/ 519156 h 558440"/>
              <a:gd name="T58" fmla="*/ 342864 w 380641"/>
              <a:gd name="T59" fmla="*/ 545006 h 558440"/>
              <a:gd name="T60" fmla="*/ 329912 w 380641"/>
              <a:gd name="T61" fmla="*/ 557213 h 558440"/>
              <a:gd name="T62" fmla="*/ 316961 w 380641"/>
              <a:gd name="T63" fmla="*/ 545006 h 558440"/>
              <a:gd name="T64" fmla="*/ 316961 w 380641"/>
              <a:gd name="T65" fmla="*/ 519156 h 558440"/>
              <a:gd name="T66" fmla="*/ 63321 w 380641"/>
              <a:gd name="T67" fmla="*/ 519156 h 558440"/>
              <a:gd name="T68" fmla="*/ 63321 w 380641"/>
              <a:gd name="T69" fmla="*/ 532081 h 558440"/>
              <a:gd name="T70" fmla="*/ 278825 w 380641"/>
              <a:gd name="T71" fmla="*/ 532081 h 558440"/>
              <a:gd name="T72" fmla="*/ 291776 w 380641"/>
              <a:gd name="T73" fmla="*/ 545006 h 558440"/>
              <a:gd name="T74" fmla="*/ 278825 w 380641"/>
              <a:gd name="T75" fmla="*/ 557213 h 558440"/>
              <a:gd name="T76" fmla="*/ 50368 w 380641"/>
              <a:gd name="T77" fmla="*/ 557213 h 558440"/>
              <a:gd name="T78" fmla="*/ 38136 w 380641"/>
              <a:gd name="T79" fmla="*/ 545006 h 558440"/>
              <a:gd name="T80" fmla="*/ 38136 w 380641"/>
              <a:gd name="T81" fmla="*/ 519156 h 558440"/>
              <a:gd name="T82" fmla="*/ 0 w 380641"/>
              <a:gd name="T83" fmla="*/ 481100 h 558440"/>
              <a:gd name="T84" fmla="*/ 0 w 380641"/>
              <a:gd name="T85" fmla="*/ 278966 h 558440"/>
              <a:gd name="T86" fmla="*/ 12233 w 380641"/>
              <a:gd name="T87" fmla="*/ 266041 h 558440"/>
              <a:gd name="T88" fmla="*/ 25185 w 380641"/>
              <a:gd name="T89" fmla="*/ 278966 h 558440"/>
              <a:gd name="T90" fmla="*/ 25185 w 380641"/>
              <a:gd name="T91" fmla="*/ 481100 h 558440"/>
              <a:gd name="T92" fmla="*/ 38136 w 380641"/>
              <a:gd name="T93" fmla="*/ 494024 h 558440"/>
              <a:gd name="T94" fmla="*/ 342864 w 380641"/>
              <a:gd name="T95" fmla="*/ 494024 h 558440"/>
              <a:gd name="T96" fmla="*/ 355097 w 380641"/>
              <a:gd name="T97" fmla="*/ 481100 h 558440"/>
              <a:gd name="T98" fmla="*/ 355097 w 380641"/>
              <a:gd name="T99" fmla="*/ 240909 h 558440"/>
              <a:gd name="T100" fmla="*/ 12233 w 380641"/>
              <a:gd name="T101" fmla="*/ 240909 h 558440"/>
              <a:gd name="T102" fmla="*/ 0 w 380641"/>
              <a:gd name="T103" fmla="*/ 227984 h 558440"/>
              <a:gd name="T104" fmla="*/ 0 w 380641"/>
              <a:gd name="T105" fmla="*/ 38057 h 558440"/>
              <a:gd name="T106" fmla="*/ 38136 w 380641"/>
              <a:gd name="T107" fmla="*/ 0 h 55844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380641" h="558440">
                <a:moveTo>
                  <a:pt x="316964" y="266700"/>
                </a:moveTo>
                <a:cubicBezTo>
                  <a:pt x="324476" y="266700"/>
                  <a:pt x="329843" y="272066"/>
                  <a:pt x="329843" y="279579"/>
                </a:cubicBezTo>
                <a:lnTo>
                  <a:pt x="329843" y="329664"/>
                </a:lnTo>
                <a:cubicBezTo>
                  <a:pt x="329843" y="337176"/>
                  <a:pt x="324476" y="342542"/>
                  <a:pt x="316964" y="342542"/>
                </a:cubicBezTo>
                <a:cubicBezTo>
                  <a:pt x="310166" y="342542"/>
                  <a:pt x="304800" y="337176"/>
                  <a:pt x="304800" y="329664"/>
                </a:cubicBezTo>
                <a:lnTo>
                  <a:pt x="304800" y="279579"/>
                </a:lnTo>
                <a:cubicBezTo>
                  <a:pt x="304800" y="272066"/>
                  <a:pt x="310166" y="266700"/>
                  <a:pt x="316964" y="266700"/>
                </a:cubicBezTo>
                <a:close/>
                <a:moveTo>
                  <a:pt x="316964" y="138112"/>
                </a:moveTo>
                <a:cubicBezTo>
                  <a:pt x="324476" y="138112"/>
                  <a:pt x="329843" y="144151"/>
                  <a:pt x="329843" y="150901"/>
                </a:cubicBezTo>
                <a:lnTo>
                  <a:pt x="329843" y="175768"/>
                </a:lnTo>
                <a:cubicBezTo>
                  <a:pt x="329843" y="183228"/>
                  <a:pt x="324476" y="188557"/>
                  <a:pt x="316964" y="188557"/>
                </a:cubicBezTo>
                <a:cubicBezTo>
                  <a:pt x="310166" y="188557"/>
                  <a:pt x="304800" y="183228"/>
                  <a:pt x="304800" y="175768"/>
                </a:cubicBezTo>
                <a:lnTo>
                  <a:pt x="304800" y="150901"/>
                </a:lnTo>
                <a:cubicBezTo>
                  <a:pt x="304800" y="144151"/>
                  <a:pt x="310166" y="138112"/>
                  <a:pt x="316964" y="138112"/>
                </a:cubicBezTo>
                <a:close/>
                <a:moveTo>
                  <a:pt x="38100" y="0"/>
                </a:moveTo>
                <a:lnTo>
                  <a:pt x="342541" y="0"/>
                </a:lnTo>
                <a:cubicBezTo>
                  <a:pt x="363029" y="0"/>
                  <a:pt x="380641" y="16912"/>
                  <a:pt x="380641" y="38141"/>
                </a:cubicBezTo>
                <a:lnTo>
                  <a:pt x="380641" y="177391"/>
                </a:lnTo>
                <a:cubicBezTo>
                  <a:pt x="380641" y="184947"/>
                  <a:pt x="374530" y="190345"/>
                  <a:pt x="367701" y="190345"/>
                </a:cubicBezTo>
                <a:cubicBezTo>
                  <a:pt x="360872" y="190345"/>
                  <a:pt x="354762" y="184947"/>
                  <a:pt x="354762" y="177391"/>
                </a:cubicBezTo>
                <a:lnTo>
                  <a:pt x="354762" y="38141"/>
                </a:lnTo>
                <a:cubicBezTo>
                  <a:pt x="354762" y="31304"/>
                  <a:pt x="349370" y="25188"/>
                  <a:pt x="342541" y="25188"/>
                </a:cubicBezTo>
                <a:lnTo>
                  <a:pt x="38100" y="25188"/>
                </a:lnTo>
                <a:cubicBezTo>
                  <a:pt x="30552" y="25188"/>
                  <a:pt x="25161" y="31304"/>
                  <a:pt x="25161" y="38141"/>
                </a:cubicBezTo>
                <a:lnTo>
                  <a:pt x="25161" y="215532"/>
                </a:lnTo>
                <a:lnTo>
                  <a:pt x="367701" y="215532"/>
                </a:lnTo>
                <a:cubicBezTo>
                  <a:pt x="374530" y="215532"/>
                  <a:pt x="380641" y="221649"/>
                  <a:pt x="380641" y="228486"/>
                </a:cubicBezTo>
                <a:lnTo>
                  <a:pt x="380641" y="482159"/>
                </a:lnTo>
                <a:cubicBezTo>
                  <a:pt x="380641" y="503388"/>
                  <a:pt x="363029" y="520299"/>
                  <a:pt x="342541" y="520299"/>
                </a:cubicBezTo>
                <a:lnTo>
                  <a:pt x="342541" y="546206"/>
                </a:lnTo>
                <a:cubicBezTo>
                  <a:pt x="342541" y="553043"/>
                  <a:pt x="336430" y="558440"/>
                  <a:pt x="329601" y="558440"/>
                </a:cubicBezTo>
                <a:cubicBezTo>
                  <a:pt x="322772" y="558440"/>
                  <a:pt x="316662" y="553043"/>
                  <a:pt x="316662" y="546206"/>
                </a:cubicBezTo>
                <a:lnTo>
                  <a:pt x="316662" y="520299"/>
                </a:lnTo>
                <a:lnTo>
                  <a:pt x="63261" y="520299"/>
                </a:lnTo>
                <a:lnTo>
                  <a:pt x="63261" y="533253"/>
                </a:lnTo>
                <a:lnTo>
                  <a:pt x="278562" y="533253"/>
                </a:lnTo>
                <a:cubicBezTo>
                  <a:pt x="286110" y="533253"/>
                  <a:pt x="291501" y="538290"/>
                  <a:pt x="291501" y="546206"/>
                </a:cubicBezTo>
                <a:cubicBezTo>
                  <a:pt x="291501" y="553043"/>
                  <a:pt x="286110" y="558440"/>
                  <a:pt x="278562" y="558440"/>
                </a:cubicBezTo>
                <a:lnTo>
                  <a:pt x="50321" y="558440"/>
                </a:lnTo>
                <a:cubicBezTo>
                  <a:pt x="43492" y="558440"/>
                  <a:pt x="38100" y="553043"/>
                  <a:pt x="38100" y="546206"/>
                </a:cubicBezTo>
                <a:lnTo>
                  <a:pt x="38100" y="520299"/>
                </a:lnTo>
                <a:cubicBezTo>
                  <a:pt x="16894" y="520299"/>
                  <a:pt x="0" y="503388"/>
                  <a:pt x="0" y="482159"/>
                </a:cubicBezTo>
                <a:lnTo>
                  <a:pt x="0" y="279580"/>
                </a:lnTo>
                <a:cubicBezTo>
                  <a:pt x="0" y="272024"/>
                  <a:pt x="5392" y="266627"/>
                  <a:pt x="12221" y="266627"/>
                </a:cubicBezTo>
                <a:cubicBezTo>
                  <a:pt x="19769" y="266627"/>
                  <a:pt x="25161" y="272024"/>
                  <a:pt x="25161" y="279580"/>
                </a:cubicBezTo>
                <a:lnTo>
                  <a:pt x="25161" y="482159"/>
                </a:lnTo>
                <a:cubicBezTo>
                  <a:pt x="25161" y="489715"/>
                  <a:pt x="30552" y="495112"/>
                  <a:pt x="38100" y="495112"/>
                </a:cubicBezTo>
                <a:lnTo>
                  <a:pt x="342541" y="495112"/>
                </a:lnTo>
                <a:cubicBezTo>
                  <a:pt x="349370" y="495112"/>
                  <a:pt x="354762" y="489715"/>
                  <a:pt x="354762" y="482159"/>
                </a:cubicBezTo>
                <a:lnTo>
                  <a:pt x="354762" y="241439"/>
                </a:lnTo>
                <a:lnTo>
                  <a:pt x="12221" y="241439"/>
                </a:lnTo>
                <a:cubicBezTo>
                  <a:pt x="5392" y="241439"/>
                  <a:pt x="0" y="235322"/>
                  <a:pt x="0" y="228486"/>
                </a:cubicBezTo>
                <a:lnTo>
                  <a:pt x="0" y="38141"/>
                </a:lnTo>
                <a:cubicBezTo>
                  <a:pt x="0" y="16912"/>
                  <a:pt x="16894" y="0"/>
                  <a:pt x="38100" y="0"/>
                </a:cubicBezTo>
                <a:close/>
              </a:path>
            </a:pathLst>
          </a:custGeom>
          <a:solidFill>
            <a:schemeClr val="tx1"/>
          </a:solidFill>
          <a:ln>
            <a:noFill/>
          </a:ln>
          <a:effectLst/>
        </p:spPr>
        <p:txBody>
          <a:bodyPr anchor="ctr"/>
          <a:lstStyle/>
          <a:p>
            <a:endParaRPr lang="en-US" dirty="0">
              <a:latin typeface="Source Sans Pro Light" panose="020B0403030403020204" pitchFamily="34" charset="0"/>
            </a:endParaRPr>
          </a:p>
        </p:txBody>
      </p:sp>
      <p:sp>
        <p:nvSpPr>
          <p:cNvPr id="49" name="Freeform 223">
            <a:extLst>
              <a:ext uri="{FF2B5EF4-FFF2-40B4-BE49-F238E27FC236}">
                <a16:creationId xmlns:a16="http://schemas.microsoft.com/office/drawing/2014/main" id="{5F018D9C-BD57-2F41-B98F-AE57584C78ED}"/>
              </a:ext>
            </a:extLst>
          </p:cNvPr>
          <p:cNvSpPr>
            <a:spLocks noChangeAspect="1" noChangeArrowheads="1"/>
          </p:cNvSpPr>
          <p:nvPr/>
        </p:nvSpPr>
        <p:spPr bwMode="auto">
          <a:xfrm>
            <a:off x="11661704" y="3171336"/>
            <a:ext cx="1103964" cy="1103964"/>
          </a:xfrm>
          <a:custGeom>
            <a:avLst/>
            <a:gdLst>
              <a:gd name="T0" fmla="*/ 238075 w 559122"/>
              <a:gd name="T1" fmla="*/ 75415 h 559372"/>
              <a:gd name="T2" fmla="*/ 273707 w 559122"/>
              <a:gd name="T3" fmla="*/ 202791 h 559372"/>
              <a:gd name="T4" fmla="*/ 310419 w 559122"/>
              <a:gd name="T5" fmla="*/ 202791 h 559372"/>
              <a:gd name="T6" fmla="*/ 347131 w 559122"/>
              <a:gd name="T7" fmla="*/ 75415 h 559372"/>
              <a:gd name="T8" fmla="*/ 292063 w 559122"/>
              <a:gd name="T9" fmla="*/ 932 h 559372"/>
              <a:gd name="T10" fmla="*/ 381323 w 559122"/>
              <a:gd name="T11" fmla="*/ 156374 h 559372"/>
              <a:gd name="T12" fmla="*/ 305020 w 559122"/>
              <a:gd name="T13" fmla="*/ 240212 h 559372"/>
              <a:gd name="T14" fmla="*/ 308259 w 559122"/>
              <a:gd name="T15" fmla="*/ 303181 h 559372"/>
              <a:gd name="T16" fmla="*/ 330214 w 559122"/>
              <a:gd name="T17" fmla="*/ 521231 h 559372"/>
              <a:gd name="T18" fmla="*/ 253911 w 559122"/>
              <a:gd name="T19" fmla="*/ 521231 h 559372"/>
              <a:gd name="T20" fmla="*/ 266869 w 559122"/>
              <a:gd name="T21" fmla="*/ 330887 h 559372"/>
              <a:gd name="T22" fmla="*/ 279826 w 559122"/>
              <a:gd name="T23" fmla="*/ 521231 h 559372"/>
              <a:gd name="T24" fmla="*/ 305020 w 559122"/>
              <a:gd name="T25" fmla="*/ 521231 h 559372"/>
              <a:gd name="T26" fmla="*/ 289903 w 559122"/>
              <a:gd name="T27" fmla="*/ 321531 h 559372"/>
              <a:gd name="T28" fmla="*/ 279826 w 559122"/>
              <a:gd name="T29" fmla="*/ 305699 h 559372"/>
              <a:gd name="T30" fmla="*/ 269388 w 559122"/>
              <a:gd name="T31" fmla="*/ 227259 h 559372"/>
              <a:gd name="T32" fmla="*/ 213601 w 559122"/>
              <a:gd name="T33" fmla="*/ 70377 h 559372"/>
              <a:gd name="T34" fmla="*/ 75904 w 559122"/>
              <a:gd name="T35" fmla="*/ 932 h 559372"/>
              <a:gd name="T36" fmla="*/ 89213 w 559122"/>
              <a:gd name="T37" fmla="*/ 140033 h 559372"/>
              <a:gd name="T38" fmla="*/ 62595 w 559122"/>
              <a:gd name="T39" fmla="*/ 140033 h 559372"/>
              <a:gd name="T40" fmla="*/ 75904 w 559122"/>
              <a:gd name="T41" fmla="*/ 932 h 559372"/>
              <a:gd name="T42" fmla="*/ 453049 w 559122"/>
              <a:gd name="T43" fmla="*/ 2948 h 559372"/>
              <a:gd name="T44" fmla="*/ 559122 w 559122"/>
              <a:gd name="T45" fmla="*/ 330532 h 559372"/>
              <a:gd name="T46" fmla="*/ 495622 w 559122"/>
              <a:gd name="T47" fmla="*/ 343505 h 559372"/>
              <a:gd name="T48" fmla="*/ 495622 w 559122"/>
              <a:gd name="T49" fmla="*/ 318279 h 559372"/>
              <a:gd name="T50" fmla="*/ 533867 w 559122"/>
              <a:gd name="T51" fmla="*/ 236473 h 559372"/>
              <a:gd name="T52" fmla="*/ 457739 w 559122"/>
              <a:gd name="T53" fmla="*/ 521172 h 559372"/>
              <a:gd name="T54" fmla="*/ 482634 w 559122"/>
              <a:gd name="T55" fmla="*/ 521172 h 559372"/>
              <a:gd name="T56" fmla="*/ 475779 w 559122"/>
              <a:gd name="T57" fmla="*/ 379183 h 559372"/>
              <a:gd name="T58" fmla="*/ 493458 w 559122"/>
              <a:gd name="T59" fmla="*/ 361524 h 559372"/>
              <a:gd name="T60" fmla="*/ 508611 w 559122"/>
              <a:gd name="T61" fmla="*/ 521172 h 559372"/>
              <a:gd name="T62" fmla="*/ 432483 w 559122"/>
              <a:gd name="T63" fmla="*/ 521172 h 559372"/>
              <a:gd name="T64" fmla="*/ 439338 w 559122"/>
              <a:gd name="T65" fmla="*/ 786 h 559372"/>
              <a:gd name="T66" fmla="*/ 37787 w 559122"/>
              <a:gd name="T67" fmla="*/ 13759 h 559372"/>
              <a:gd name="T68" fmla="*/ 25919 w 559122"/>
              <a:gd name="T69" fmla="*/ 127278 h 559372"/>
              <a:gd name="T70" fmla="*/ 51454 w 559122"/>
              <a:gd name="T71" fmla="*/ 166199 h 559372"/>
              <a:gd name="T72" fmla="*/ 100364 w 559122"/>
              <a:gd name="T73" fmla="*/ 166199 h 559372"/>
              <a:gd name="T74" fmla="*/ 126258 w 559122"/>
              <a:gd name="T75" fmla="*/ 127278 h 559372"/>
              <a:gd name="T76" fmla="*/ 114031 w 559122"/>
              <a:gd name="T77" fmla="*/ 13759 h 559372"/>
              <a:gd name="T78" fmla="*/ 139205 w 559122"/>
              <a:gd name="T79" fmla="*/ 12318 h 559372"/>
              <a:gd name="T80" fmla="*/ 151433 w 559122"/>
              <a:gd name="T81" fmla="*/ 123675 h 559372"/>
              <a:gd name="T82" fmla="*/ 107917 w 559122"/>
              <a:gd name="T83" fmla="*/ 190705 h 559372"/>
              <a:gd name="T84" fmla="*/ 88856 w 559122"/>
              <a:gd name="T85" fmla="*/ 299900 h 559372"/>
              <a:gd name="T86" fmla="*/ 114031 w 559122"/>
              <a:gd name="T87" fmla="*/ 357200 h 559372"/>
              <a:gd name="T88" fmla="*/ 75909 w 559122"/>
              <a:gd name="T89" fmla="*/ 559372 h 559372"/>
              <a:gd name="T90" fmla="*/ 37787 w 559122"/>
              <a:gd name="T91" fmla="*/ 343505 h 559372"/>
              <a:gd name="T92" fmla="*/ 62962 w 559122"/>
              <a:gd name="T93" fmla="*/ 343505 h 559372"/>
              <a:gd name="T94" fmla="*/ 75909 w 559122"/>
              <a:gd name="T95" fmla="*/ 534145 h 559372"/>
              <a:gd name="T96" fmla="*/ 88856 w 559122"/>
              <a:gd name="T97" fmla="*/ 357200 h 559372"/>
              <a:gd name="T98" fmla="*/ 66918 w 559122"/>
              <a:gd name="T99" fmla="*/ 314315 h 559372"/>
              <a:gd name="T100" fmla="*/ 62962 w 559122"/>
              <a:gd name="T101" fmla="*/ 215931 h 559372"/>
              <a:gd name="T102" fmla="*/ 18726 w 559122"/>
              <a:gd name="T103" fmla="*/ 175569 h 559372"/>
              <a:gd name="T104" fmla="*/ 9016 w 559122"/>
              <a:gd name="T105" fmla="*/ 58086 h 559372"/>
              <a:gd name="T106" fmla="*/ 25919 w 559122"/>
              <a:gd name="T107" fmla="*/ 65 h 559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59122" h="559372">
                <a:moveTo>
                  <a:pt x="292063" y="26120"/>
                </a:moveTo>
                <a:cubicBezTo>
                  <a:pt x="258590" y="26120"/>
                  <a:pt x="247073" y="36554"/>
                  <a:pt x="238075" y="75415"/>
                </a:cubicBezTo>
                <a:cubicBezTo>
                  <a:pt x="233396" y="95205"/>
                  <a:pt x="229077" y="157814"/>
                  <a:pt x="229077" y="158533"/>
                </a:cubicBezTo>
                <a:cubicBezTo>
                  <a:pt x="229077" y="180842"/>
                  <a:pt x="245633" y="197394"/>
                  <a:pt x="273707" y="202791"/>
                </a:cubicBezTo>
                <a:cubicBezTo>
                  <a:pt x="281625" y="203511"/>
                  <a:pt x="287384" y="206749"/>
                  <a:pt x="292063" y="211067"/>
                </a:cubicBezTo>
                <a:cubicBezTo>
                  <a:pt x="297462" y="206749"/>
                  <a:pt x="303580" y="203511"/>
                  <a:pt x="310419" y="202791"/>
                </a:cubicBezTo>
                <a:cubicBezTo>
                  <a:pt x="338492" y="197394"/>
                  <a:pt x="356129" y="180842"/>
                  <a:pt x="356129" y="157814"/>
                </a:cubicBezTo>
                <a:cubicBezTo>
                  <a:pt x="356129" y="157814"/>
                  <a:pt x="350730" y="95205"/>
                  <a:pt x="347131" y="75415"/>
                </a:cubicBezTo>
                <a:cubicBezTo>
                  <a:pt x="337773" y="36554"/>
                  <a:pt x="326255" y="26120"/>
                  <a:pt x="292063" y="26120"/>
                </a:cubicBezTo>
                <a:close/>
                <a:moveTo>
                  <a:pt x="292063" y="932"/>
                </a:moveTo>
                <a:cubicBezTo>
                  <a:pt x="345331" y="932"/>
                  <a:pt x="361527" y="27559"/>
                  <a:pt x="371245" y="70377"/>
                </a:cubicBezTo>
                <a:cubicBezTo>
                  <a:pt x="375924" y="91607"/>
                  <a:pt x="381323" y="153856"/>
                  <a:pt x="381323" y="156374"/>
                </a:cubicBezTo>
                <a:cubicBezTo>
                  <a:pt x="381323" y="192716"/>
                  <a:pt x="356129" y="219343"/>
                  <a:pt x="315098" y="227259"/>
                </a:cubicBezTo>
                <a:cubicBezTo>
                  <a:pt x="309699" y="228698"/>
                  <a:pt x="305020" y="234095"/>
                  <a:pt x="305020" y="240212"/>
                </a:cubicBezTo>
                <a:lnTo>
                  <a:pt x="305020" y="300302"/>
                </a:lnTo>
                <a:lnTo>
                  <a:pt x="308259" y="303181"/>
                </a:lnTo>
                <a:cubicBezTo>
                  <a:pt x="322656" y="317933"/>
                  <a:pt x="330214" y="336644"/>
                  <a:pt x="330214" y="357513"/>
                </a:cubicBezTo>
                <a:lnTo>
                  <a:pt x="330214" y="521231"/>
                </a:lnTo>
                <a:cubicBezTo>
                  <a:pt x="330214" y="542461"/>
                  <a:pt x="313298" y="559372"/>
                  <a:pt x="292063" y="559372"/>
                </a:cubicBezTo>
                <a:cubicBezTo>
                  <a:pt x="271548" y="559372"/>
                  <a:pt x="253911" y="542461"/>
                  <a:pt x="253911" y="521231"/>
                </a:cubicBezTo>
                <a:lnTo>
                  <a:pt x="253911" y="343840"/>
                </a:lnTo>
                <a:cubicBezTo>
                  <a:pt x="253911" y="336644"/>
                  <a:pt x="260030" y="330887"/>
                  <a:pt x="266869" y="330887"/>
                </a:cubicBezTo>
                <a:cubicBezTo>
                  <a:pt x="273707" y="330887"/>
                  <a:pt x="279826" y="336644"/>
                  <a:pt x="279826" y="343840"/>
                </a:cubicBezTo>
                <a:lnTo>
                  <a:pt x="279826" y="521231"/>
                </a:lnTo>
                <a:cubicBezTo>
                  <a:pt x="279826" y="528788"/>
                  <a:pt x="285224" y="534185"/>
                  <a:pt x="292063" y="534185"/>
                </a:cubicBezTo>
                <a:cubicBezTo>
                  <a:pt x="299621" y="534185"/>
                  <a:pt x="305020" y="528788"/>
                  <a:pt x="305020" y="521231"/>
                </a:cubicBezTo>
                <a:lnTo>
                  <a:pt x="305020" y="357513"/>
                </a:lnTo>
                <a:cubicBezTo>
                  <a:pt x="305020" y="343840"/>
                  <a:pt x="299621" y="330887"/>
                  <a:pt x="289903" y="321531"/>
                </a:cubicBezTo>
                <a:lnTo>
                  <a:pt x="283785" y="314695"/>
                </a:lnTo>
                <a:cubicBezTo>
                  <a:pt x="280546" y="312536"/>
                  <a:pt x="279826" y="308578"/>
                  <a:pt x="279826" y="305699"/>
                </a:cubicBezTo>
                <a:lnTo>
                  <a:pt x="279826" y="240212"/>
                </a:lnTo>
                <a:cubicBezTo>
                  <a:pt x="279826" y="234095"/>
                  <a:pt x="275507" y="228698"/>
                  <a:pt x="269388" y="227259"/>
                </a:cubicBezTo>
                <a:cubicBezTo>
                  <a:pt x="229077" y="219343"/>
                  <a:pt x="203883" y="192716"/>
                  <a:pt x="203883" y="157814"/>
                </a:cubicBezTo>
                <a:cubicBezTo>
                  <a:pt x="203883" y="153856"/>
                  <a:pt x="208202" y="91607"/>
                  <a:pt x="213601" y="70377"/>
                </a:cubicBezTo>
                <a:cubicBezTo>
                  <a:pt x="222958" y="27559"/>
                  <a:pt x="239515" y="932"/>
                  <a:pt x="292063" y="932"/>
                </a:cubicBezTo>
                <a:close/>
                <a:moveTo>
                  <a:pt x="75904" y="932"/>
                </a:moveTo>
                <a:cubicBezTo>
                  <a:pt x="82928" y="932"/>
                  <a:pt x="89213" y="6324"/>
                  <a:pt x="89213" y="13872"/>
                </a:cubicBezTo>
                <a:lnTo>
                  <a:pt x="89213" y="140033"/>
                </a:lnTo>
                <a:cubicBezTo>
                  <a:pt x="89213" y="147941"/>
                  <a:pt x="82928" y="152973"/>
                  <a:pt x="75904" y="152973"/>
                </a:cubicBezTo>
                <a:cubicBezTo>
                  <a:pt x="68880" y="152973"/>
                  <a:pt x="62595" y="147941"/>
                  <a:pt x="62595" y="140033"/>
                </a:cubicBezTo>
                <a:lnTo>
                  <a:pt x="62595" y="13872"/>
                </a:lnTo>
                <a:cubicBezTo>
                  <a:pt x="62595" y="6324"/>
                  <a:pt x="68880" y="932"/>
                  <a:pt x="75904" y="932"/>
                </a:cubicBezTo>
                <a:close/>
                <a:moveTo>
                  <a:pt x="439338" y="786"/>
                </a:moveTo>
                <a:cubicBezTo>
                  <a:pt x="443668" y="-656"/>
                  <a:pt x="449080" y="65"/>
                  <a:pt x="453049" y="2948"/>
                </a:cubicBezTo>
                <a:cubicBezTo>
                  <a:pt x="520878" y="61690"/>
                  <a:pt x="559122" y="147460"/>
                  <a:pt x="559122" y="236473"/>
                </a:cubicBezTo>
                <a:lnTo>
                  <a:pt x="559122" y="330532"/>
                </a:lnTo>
                <a:cubicBezTo>
                  <a:pt x="559122" y="338100"/>
                  <a:pt x="553711" y="343505"/>
                  <a:pt x="546855" y="343505"/>
                </a:cubicBezTo>
                <a:lnTo>
                  <a:pt x="495622" y="343505"/>
                </a:lnTo>
                <a:cubicBezTo>
                  <a:pt x="488767" y="343505"/>
                  <a:pt x="482634" y="338100"/>
                  <a:pt x="482634" y="330532"/>
                </a:cubicBezTo>
                <a:cubicBezTo>
                  <a:pt x="482634" y="323324"/>
                  <a:pt x="488767" y="318279"/>
                  <a:pt x="495622" y="318279"/>
                </a:cubicBezTo>
                <a:lnTo>
                  <a:pt x="533867" y="318279"/>
                </a:lnTo>
                <a:lnTo>
                  <a:pt x="533867" y="236473"/>
                </a:lnTo>
                <a:cubicBezTo>
                  <a:pt x="533867" y="164758"/>
                  <a:pt x="506446" y="95565"/>
                  <a:pt x="457739" y="42950"/>
                </a:cubicBezTo>
                <a:lnTo>
                  <a:pt x="457739" y="521172"/>
                </a:lnTo>
                <a:cubicBezTo>
                  <a:pt x="457739" y="528740"/>
                  <a:pt x="462790" y="534145"/>
                  <a:pt x="470367" y="534145"/>
                </a:cubicBezTo>
                <a:cubicBezTo>
                  <a:pt x="477583" y="534145"/>
                  <a:pt x="482634" y="528740"/>
                  <a:pt x="482634" y="521172"/>
                </a:cubicBezTo>
                <a:lnTo>
                  <a:pt x="482634" y="397562"/>
                </a:lnTo>
                <a:cubicBezTo>
                  <a:pt x="482634" y="390715"/>
                  <a:pt x="480469" y="383868"/>
                  <a:pt x="475779" y="379183"/>
                </a:cubicBezTo>
                <a:cubicBezTo>
                  <a:pt x="470367" y="374498"/>
                  <a:pt x="470367" y="366209"/>
                  <a:pt x="475779" y="361524"/>
                </a:cubicBezTo>
                <a:cubicBezTo>
                  <a:pt x="480469" y="356118"/>
                  <a:pt x="488767" y="356118"/>
                  <a:pt x="493458" y="361524"/>
                </a:cubicBezTo>
                <a:cubicBezTo>
                  <a:pt x="503199" y="370894"/>
                  <a:pt x="508611" y="383868"/>
                  <a:pt x="508611" y="397562"/>
                </a:cubicBezTo>
                <a:lnTo>
                  <a:pt x="508611" y="521172"/>
                </a:lnTo>
                <a:cubicBezTo>
                  <a:pt x="508611" y="542434"/>
                  <a:pt x="491293" y="559372"/>
                  <a:pt x="470367" y="559372"/>
                </a:cubicBezTo>
                <a:cubicBezTo>
                  <a:pt x="449080" y="559372"/>
                  <a:pt x="432483" y="542434"/>
                  <a:pt x="432483" y="521172"/>
                </a:cubicBezTo>
                <a:lnTo>
                  <a:pt x="432483" y="13038"/>
                </a:lnTo>
                <a:cubicBezTo>
                  <a:pt x="432483" y="7633"/>
                  <a:pt x="434648" y="2948"/>
                  <a:pt x="439338" y="786"/>
                </a:cubicBezTo>
                <a:close/>
                <a:moveTo>
                  <a:pt x="25919" y="65"/>
                </a:moveTo>
                <a:cubicBezTo>
                  <a:pt x="33472" y="786"/>
                  <a:pt x="38507" y="6912"/>
                  <a:pt x="37787" y="13759"/>
                </a:cubicBezTo>
                <a:cubicBezTo>
                  <a:pt x="37787" y="17723"/>
                  <a:pt x="34910" y="53401"/>
                  <a:pt x="34191" y="60969"/>
                </a:cubicBezTo>
                <a:lnTo>
                  <a:pt x="25919" y="127278"/>
                </a:lnTo>
                <a:cubicBezTo>
                  <a:pt x="24121" y="138090"/>
                  <a:pt x="28077" y="149622"/>
                  <a:pt x="36349" y="157190"/>
                </a:cubicBezTo>
                <a:cubicBezTo>
                  <a:pt x="41024" y="161875"/>
                  <a:pt x="46419" y="164758"/>
                  <a:pt x="51454" y="166199"/>
                </a:cubicBezTo>
                <a:cubicBezTo>
                  <a:pt x="61523" y="169443"/>
                  <a:pt x="69795" y="175569"/>
                  <a:pt x="75909" y="182416"/>
                </a:cubicBezTo>
                <a:cubicBezTo>
                  <a:pt x="82023" y="175569"/>
                  <a:pt x="90294" y="169443"/>
                  <a:pt x="100364" y="166199"/>
                </a:cubicBezTo>
                <a:cubicBezTo>
                  <a:pt x="105759" y="164758"/>
                  <a:pt x="111154" y="161875"/>
                  <a:pt x="115469" y="157190"/>
                </a:cubicBezTo>
                <a:cubicBezTo>
                  <a:pt x="124100" y="149622"/>
                  <a:pt x="127697" y="138090"/>
                  <a:pt x="126258" y="127278"/>
                </a:cubicBezTo>
                <a:lnTo>
                  <a:pt x="117987" y="60969"/>
                </a:lnTo>
                <a:cubicBezTo>
                  <a:pt x="116908" y="53401"/>
                  <a:pt x="114031" y="17723"/>
                  <a:pt x="114031" y="13759"/>
                </a:cubicBezTo>
                <a:cubicBezTo>
                  <a:pt x="113311" y="6912"/>
                  <a:pt x="118706" y="786"/>
                  <a:pt x="126258" y="65"/>
                </a:cubicBezTo>
                <a:cubicBezTo>
                  <a:pt x="133091" y="-656"/>
                  <a:pt x="139205" y="4750"/>
                  <a:pt x="139205" y="12318"/>
                </a:cubicBezTo>
                <a:cubicBezTo>
                  <a:pt x="139925" y="23129"/>
                  <a:pt x="142082" y="51959"/>
                  <a:pt x="142802" y="58086"/>
                </a:cubicBezTo>
                <a:lnTo>
                  <a:pt x="151433" y="123675"/>
                </a:lnTo>
                <a:cubicBezTo>
                  <a:pt x="154310" y="142775"/>
                  <a:pt x="146758" y="162595"/>
                  <a:pt x="133091" y="175569"/>
                </a:cubicBezTo>
                <a:cubicBezTo>
                  <a:pt x="126258" y="182416"/>
                  <a:pt x="116908" y="187822"/>
                  <a:pt x="107917" y="190705"/>
                </a:cubicBezTo>
                <a:cubicBezTo>
                  <a:pt x="96408" y="194669"/>
                  <a:pt x="88856" y="204399"/>
                  <a:pt x="88856" y="215931"/>
                </a:cubicBezTo>
                <a:lnTo>
                  <a:pt x="88856" y="299900"/>
                </a:lnTo>
                <a:lnTo>
                  <a:pt x="92093" y="302783"/>
                </a:lnTo>
                <a:cubicBezTo>
                  <a:pt x="106478" y="317558"/>
                  <a:pt x="114031" y="336298"/>
                  <a:pt x="114031" y="357200"/>
                </a:cubicBezTo>
                <a:lnTo>
                  <a:pt x="114031" y="521172"/>
                </a:lnTo>
                <a:cubicBezTo>
                  <a:pt x="114031" y="542434"/>
                  <a:pt x="97128" y="559372"/>
                  <a:pt x="75909" y="559372"/>
                </a:cubicBezTo>
                <a:cubicBezTo>
                  <a:pt x="54690" y="559372"/>
                  <a:pt x="37787" y="542434"/>
                  <a:pt x="37787" y="521172"/>
                </a:cubicBezTo>
                <a:lnTo>
                  <a:pt x="37787" y="343505"/>
                </a:lnTo>
                <a:cubicBezTo>
                  <a:pt x="37787" y="336298"/>
                  <a:pt x="43182" y="330532"/>
                  <a:pt x="50734" y="330532"/>
                </a:cubicBezTo>
                <a:cubicBezTo>
                  <a:pt x="57567" y="330532"/>
                  <a:pt x="62962" y="336298"/>
                  <a:pt x="62962" y="343505"/>
                </a:cubicBezTo>
                <a:lnTo>
                  <a:pt x="62962" y="521172"/>
                </a:lnTo>
                <a:cubicBezTo>
                  <a:pt x="62962" y="528740"/>
                  <a:pt x="69076" y="534145"/>
                  <a:pt x="75909" y="534145"/>
                </a:cubicBezTo>
                <a:cubicBezTo>
                  <a:pt x="82742" y="534145"/>
                  <a:pt x="88856" y="528740"/>
                  <a:pt x="88856" y="521172"/>
                </a:cubicBezTo>
                <a:lnTo>
                  <a:pt x="88856" y="357200"/>
                </a:lnTo>
                <a:cubicBezTo>
                  <a:pt x="88856" y="343505"/>
                  <a:pt x="83461" y="330532"/>
                  <a:pt x="73751" y="321162"/>
                </a:cubicBezTo>
                <a:lnTo>
                  <a:pt x="66918" y="314315"/>
                </a:lnTo>
                <a:cubicBezTo>
                  <a:pt x="64401" y="312152"/>
                  <a:pt x="62962" y="308188"/>
                  <a:pt x="62962" y="305305"/>
                </a:cubicBezTo>
                <a:lnTo>
                  <a:pt x="62962" y="215931"/>
                </a:lnTo>
                <a:cubicBezTo>
                  <a:pt x="62962" y="204399"/>
                  <a:pt x="55410" y="194669"/>
                  <a:pt x="43901" y="190705"/>
                </a:cubicBezTo>
                <a:cubicBezTo>
                  <a:pt x="34910" y="187822"/>
                  <a:pt x="25919" y="182416"/>
                  <a:pt x="18726" y="175569"/>
                </a:cubicBezTo>
                <a:cubicBezTo>
                  <a:pt x="5060" y="162595"/>
                  <a:pt x="-2492" y="142775"/>
                  <a:pt x="744" y="123675"/>
                </a:cubicBezTo>
                <a:lnTo>
                  <a:pt x="9016" y="58086"/>
                </a:lnTo>
                <a:cubicBezTo>
                  <a:pt x="9735" y="51959"/>
                  <a:pt x="11893" y="23129"/>
                  <a:pt x="12972" y="12318"/>
                </a:cubicBezTo>
                <a:cubicBezTo>
                  <a:pt x="12972" y="4750"/>
                  <a:pt x="18726" y="-656"/>
                  <a:pt x="25919" y="65"/>
                </a:cubicBezTo>
                <a:close/>
              </a:path>
            </a:pathLst>
          </a:custGeom>
          <a:solidFill>
            <a:schemeClr val="tx1"/>
          </a:solidFill>
          <a:ln>
            <a:noFill/>
          </a:ln>
          <a:effectLst/>
        </p:spPr>
        <p:txBody>
          <a:bodyPr anchor="ctr"/>
          <a:lstStyle/>
          <a:p>
            <a:endParaRPr lang="en-US" dirty="0">
              <a:latin typeface="Source Sans Pro Light" panose="020B0403030403020204" pitchFamily="34" charset="0"/>
            </a:endParaRPr>
          </a:p>
        </p:txBody>
      </p:sp>
      <p:sp>
        <p:nvSpPr>
          <p:cNvPr id="57" name="Subtitle 2">
            <a:extLst>
              <a:ext uri="{FF2B5EF4-FFF2-40B4-BE49-F238E27FC236}">
                <a16:creationId xmlns:a16="http://schemas.microsoft.com/office/drawing/2014/main" id="{716B4BB1-26DF-7E42-A8E4-04F6A1F758EB}"/>
              </a:ext>
            </a:extLst>
          </p:cNvPr>
          <p:cNvSpPr txBox="1">
            <a:spLocks/>
          </p:cNvSpPr>
          <p:nvPr/>
        </p:nvSpPr>
        <p:spPr>
          <a:xfrm>
            <a:off x="16784600" y="10419764"/>
            <a:ext cx="5710484" cy="172387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defTabSz="1828434">
              <a:lnSpc>
                <a:spcPts val="4000"/>
              </a:lnSpc>
              <a:spcBef>
                <a:spcPts val="1700"/>
              </a:spcBef>
            </a:pPr>
            <a:r>
              <a:rPr lang="en-US" sz="2800" dirty="0">
                <a:solidFill>
                  <a:srgbClr val="432C0F"/>
                </a:solidFill>
                <a:latin typeface="Source Sans Pro Light" panose="020B0403030403020204" pitchFamily="34" charset="0"/>
                <a:ea typeface="Noto Sans Light" panose="020B0402040504020204" pitchFamily="34" charset="0"/>
                <a:cs typeface="Lato Light" panose="020F0502020204030203" pitchFamily="34" charset="0"/>
              </a:rPr>
              <a:t>Cooking demands focus and attention to one’s actions. When someone is focused on cooking.</a:t>
            </a:r>
            <a:endParaRPr lang="en-US" sz="2800" dirty="0">
              <a:solidFill>
                <a:srgbClr val="432C0F"/>
              </a:solidFill>
              <a:latin typeface="Source Sans Pro Light" panose="020B0403030403020204" pitchFamily="34" charset="0"/>
              <a:ea typeface="Noto Sans Light" panose="020B0402040504020204" pitchFamily="34" charset="0"/>
              <a:cs typeface="Lato" panose="020F0502020204030203" pitchFamily="34" charset="0"/>
            </a:endParaRPr>
          </a:p>
        </p:txBody>
      </p:sp>
      <p:sp>
        <p:nvSpPr>
          <p:cNvPr id="58" name="Subtitle 2">
            <a:extLst>
              <a:ext uri="{FF2B5EF4-FFF2-40B4-BE49-F238E27FC236}">
                <a16:creationId xmlns:a16="http://schemas.microsoft.com/office/drawing/2014/main" id="{71589BB8-9C46-804F-BACB-6135EA120921}"/>
              </a:ext>
            </a:extLst>
          </p:cNvPr>
          <p:cNvSpPr txBox="1">
            <a:spLocks/>
          </p:cNvSpPr>
          <p:nvPr/>
        </p:nvSpPr>
        <p:spPr>
          <a:xfrm>
            <a:off x="1878437" y="10419764"/>
            <a:ext cx="5710484" cy="172387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defTabSz="1828434">
              <a:lnSpc>
                <a:spcPts val="4000"/>
              </a:lnSpc>
              <a:spcBef>
                <a:spcPts val="1700"/>
              </a:spcBef>
            </a:pPr>
            <a:r>
              <a:rPr lang="en-US" sz="2800" dirty="0">
                <a:solidFill>
                  <a:srgbClr val="432C0F"/>
                </a:solidFill>
                <a:latin typeface="Source Sans Pro Light" panose="020B0403030403020204" pitchFamily="34" charset="0"/>
                <a:ea typeface="Noto Sans Light" panose="020B0402040504020204" pitchFamily="34" charset="0"/>
                <a:cs typeface="Lato Light" panose="020F0502020204030203" pitchFamily="34" charset="0"/>
              </a:rPr>
              <a:t>Cooking demands focus and attention to one’s actions. When someone is focused on cooking.</a:t>
            </a:r>
            <a:endParaRPr lang="en-US" sz="2800" dirty="0">
              <a:solidFill>
                <a:srgbClr val="432C0F"/>
              </a:solidFill>
              <a:latin typeface="Source Sans Pro Light" panose="020B0403030403020204" pitchFamily="34" charset="0"/>
              <a:ea typeface="Noto Sans Light" panose="020B0402040504020204" pitchFamily="34" charset="0"/>
              <a:cs typeface="Lato" panose="020F0502020204030203" pitchFamily="34" charset="0"/>
            </a:endParaRPr>
          </a:p>
        </p:txBody>
      </p:sp>
      <p:sp>
        <p:nvSpPr>
          <p:cNvPr id="59" name="Subtitle 2">
            <a:extLst>
              <a:ext uri="{FF2B5EF4-FFF2-40B4-BE49-F238E27FC236}">
                <a16:creationId xmlns:a16="http://schemas.microsoft.com/office/drawing/2014/main" id="{A1E3B757-4517-B140-A3E6-AD8FB14F1CAE}"/>
              </a:ext>
            </a:extLst>
          </p:cNvPr>
          <p:cNvSpPr txBox="1">
            <a:spLocks/>
          </p:cNvSpPr>
          <p:nvPr/>
        </p:nvSpPr>
        <p:spPr>
          <a:xfrm>
            <a:off x="9358444" y="10419764"/>
            <a:ext cx="5710484" cy="172387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defTabSz="1828434">
              <a:lnSpc>
                <a:spcPts val="4000"/>
              </a:lnSpc>
              <a:spcBef>
                <a:spcPts val="1700"/>
              </a:spcBef>
            </a:pPr>
            <a:r>
              <a:rPr lang="en-US" sz="2800" dirty="0">
                <a:solidFill>
                  <a:srgbClr val="432C0F"/>
                </a:solidFill>
                <a:latin typeface="Source Sans Pro Light" panose="020B0403030403020204" pitchFamily="34" charset="0"/>
                <a:ea typeface="Noto Sans Light" panose="020B0402040504020204" pitchFamily="34" charset="0"/>
                <a:cs typeface="Lato Light" panose="020F0502020204030203" pitchFamily="34" charset="0"/>
              </a:rPr>
              <a:t>Cooking demands focus and attention to one’s actions. When someone is focused on cooking.</a:t>
            </a:r>
            <a:endParaRPr lang="en-US" sz="2800" dirty="0">
              <a:solidFill>
                <a:srgbClr val="432C0F"/>
              </a:solidFill>
              <a:latin typeface="Source Sans Pro Light" panose="020B0403030403020204" pitchFamily="34" charset="0"/>
              <a:ea typeface="Noto Sans Light" panose="020B0402040504020204" pitchFamily="34" charset="0"/>
              <a:cs typeface="Lato" panose="020F0502020204030203" pitchFamily="34" charset="0"/>
            </a:endParaRPr>
          </a:p>
        </p:txBody>
      </p:sp>
      <p:sp>
        <p:nvSpPr>
          <p:cNvPr id="60" name="Rectangle 59">
            <a:extLst>
              <a:ext uri="{FF2B5EF4-FFF2-40B4-BE49-F238E27FC236}">
                <a16:creationId xmlns:a16="http://schemas.microsoft.com/office/drawing/2014/main" id="{6DA06281-52F7-B440-9E92-83FF7C01FC6A}"/>
              </a:ext>
            </a:extLst>
          </p:cNvPr>
          <p:cNvSpPr/>
          <p:nvPr/>
        </p:nvSpPr>
        <p:spPr>
          <a:xfrm>
            <a:off x="-16390" y="4705666"/>
            <a:ext cx="969010" cy="43046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Source Sans Pro" panose="020B0503030403020204" pitchFamily="34" charset="0"/>
            </a:endParaRPr>
          </a:p>
        </p:txBody>
      </p:sp>
    </p:spTree>
    <p:extLst>
      <p:ext uri="{BB962C8B-B14F-4D97-AF65-F5344CB8AC3E}">
        <p14:creationId xmlns:p14="http://schemas.microsoft.com/office/powerpoint/2010/main" val="17209083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TextBox 41">
            <a:extLst>
              <a:ext uri="{FF2B5EF4-FFF2-40B4-BE49-F238E27FC236}">
                <a16:creationId xmlns:a16="http://schemas.microsoft.com/office/drawing/2014/main" id="{723A3F46-EC9F-F74A-B99E-273C5E3E3431}"/>
              </a:ext>
            </a:extLst>
          </p:cNvPr>
          <p:cNvSpPr txBox="1"/>
          <p:nvPr/>
        </p:nvSpPr>
        <p:spPr>
          <a:xfrm>
            <a:off x="4748708" y="7394180"/>
            <a:ext cx="2417650" cy="769441"/>
          </a:xfrm>
          <a:prstGeom prst="rect">
            <a:avLst/>
          </a:prstGeom>
          <a:noFill/>
        </p:spPr>
        <p:txBody>
          <a:bodyPr wrap="none" rtlCol="0" anchor="ctr" anchorCtr="0">
            <a:spAutoFit/>
          </a:bodyPr>
          <a:lstStyle/>
          <a:p>
            <a:pPr algn="ctr"/>
            <a:r>
              <a:rPr lang="en-US" sz="4400" b="1" spc="300" dirty="0">
                <a:solidFill>
                  <a:schemeClr val="tx2"/>
                </a:solidFill>
                <a:latin typeface="Source Sans Pro" panose="020B0503030403020204" pitchFamily="34" charset="0"/>
                <a:ea typeface="Noto Sans Light" panose="020B0402040504020204" pitchFamily="34" charset="0"/>
                <a:cs typeface="Lato" panose="020F0502020204030203" pitchFamily="34" charset="0"/>
              </a:rPr>
              <a:t>SNACKS</a:t>
            </a:r>
          </a:p>
        </p:txBody>
      </p:sp>
      <p:sp>
        <p:nvSpPr>
          <p:cNvPr id="44" name="TextBox 43">
            <a:extLst>
              <a:ext uri="{FF2B5EF4-FFF2-40B4-BE49-F238E27FC236}">
                <a16:creationId xmlns:a16="http://schemas.microsoft.com/office/drawing/2014/main" id="{0288AA07-7F9C-B941-AFA6-212C0E848E24}"/>
              </a:ext>
            </a:extLst>
          </p:cNvPr>
          <p:cNvSpPr txBox="1"/>
          <p:nvPr/>
        </p:nvSpPr>
        <p:spPr>
          <a:xfrm>
            <a:off x="4414877" y="10798117"/>
            <a:ext cx="3073277" cy="769441"/>
          </a:xfrm>
          <a:prstGeom prst="rect">
            <a:avLst/>
          </a:prstGeom>
          <a:noFill/>
        </p:spPr>
        <p:txBody>
          <a:bodyPr wrap="none" rtlCol="0" anchor="ctr" anchorCtr="0">
            <a:spAutoFit/>
          </a:bodyPr>
          <a:lstStyle/>
          <a:p>
            <a:pPr algn="ctr"/>
            <a:r>
              <a:rPr lang="en-US" sz="4400" b="1" spc="300" dirty="0">
                <a:solidFill>
                  <a:schemeClr val="tx2"/>
                </a:solidFill>
                <a:latin typeface="Source Sans Pro" panose="020B0503030403020204" pitchFamily="34" charset="0"/>
                <a:ea typeface="Noto Sans Light" panose="020B0402040504020204" pitchFamily="34" charset="0"/>
                <a:cs typeface="Lato" panose="020F0502020204030203" pitchFamily="34" charset="0"/>
              </a:rPr>
              <a:t>DESSERTS</a:t>
            </a:r>
          </a:p>
        </p:txBody>
      </p:sp>
      <p:sp>
        <p:nvSpPr>
          <p:cNvPr id="48" name="Subtitle 2">
            <a:extLst>
              <a:ext uri="{FF2B5EF4-FFF2-40B4-BE49-F238E27FC236}">
                <a16:creationId xmlns:a16="http://schemas.microsoft.com/office/drawing/2014/main" id="{2EACD816-42DC-3F42-9FD4-FDB23A4FD56D}"/>
              </a:ext>
            </a:extLst>
          </p:cNvPr>
          <p:cNvSpPr txBox="1">
            <a:spLocks/>
          </p:cNvSpPr>
          <p:nvPr/>
        </p:nvSpPr>
        <p:spPr>
          <a:xfrm>
            <a:off x="1520825" y="8071288"/>
            <a:ext cx="8878864" cy="121091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defTabSz="1828434">
              <a:lnSpc>
                <a:spcPts val="4000"/>
              </a:lnSpc>
              <a:spcBef>
                <a:spcPts val="1700"/>
              </a:spcBef>
            </a:pPr>
            <a:r>
              <a:rPr lang="en-US" sz="2800" dirty="0">
                <a:solidFill>
                  <a:srgbClr val="432C0F"/>
                </a:solidFill>
                <a:latin typeface="Source Sans Pro Light" panose="020B0403030403020204" pitchFamily="34" charset="0"/>
                <a:ea typeface="Noto Sans Light" panose="020B0402040504020204" pitchFamily="34" charset="0"/>
                <a:cs typeface="Lato Light" panose="020F0502020204030203" pitchFamily="34" charset="0"/>
              </a:rPr>
              <a:t>Cooking demands focus and attention to one’s actions. When someone is focused on cooking.</a:t>
            </a:r>
            <a:endParaRPr lang="en-US" sz="2600" dirty="0">
              <a:solidFill>
                <a:srgbClr val="432C0F"/>
              </a:solidFill>
              <a:latin typeface="Source Sans Pro Light" panose="020B0403030403020204" pitchFamily="34" charset="0"/>
              <a:ea typeface="Noto Sans Light" panose="020B0402040504020204" pitchFamily="34" charset="0"/>
              <a:cs typeface="Lato Light" panose="020F0502020204030203" pitchFamily="34" charset="0"/>
            </a:endParaRPr>
          </a:p>
        </p:txBody>
      </p:sp>
      <p:sp>
        <p:nvSpPr>
          <p:cNvPr id="50" name="Subtitle 2">
            <a:extLst>
              <a:ext uri="{FF2B5EF4-FFF2-40B4-BE49-F238E27FC236}">
                <a16:creationId xmlns:a16="http://schemas.microsoft.com/office/drawing/2014/main" id="{2E4525E3-0A1E-1B4B-B8A6-D80B58A39DBE}"/>
              </a:ext>
            </a:extLst>
          </p:cNvPr>
          <p:cNvSpPr txBox="1">
            <a:spLocks/>
          </p:cNvSpPr>
          <p:nvPr/>
        </p:nvSpPr>
        <p:spPr>
          <a:xfrm>
            <a:off x="1520825" y="11475225"/>
            <a:ext cx="8878864" cy="121091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defTabSz="1828434">
              <a:lnSpc>
                <a:spcPts val="4000"/>
              </a:lnSpc>
              <a:spcBef>
                <a:spcPts val="1700"/>
              </a:spcBef>
            </a:pPr>
            <a:r>
              <a:rPr lang="en-US" sz="2800" dirty="0">
                <a:solidFill>
                  <a:srgbClr val="432C0F"/>
                </a:solidFill>
                <a:latin typeface="Source Sans Pro Light" panose="020B0403030403020204" pitchFamily="34" charset="0"/>
                <a:ea typeface="Noto Sans Light" panose="020B0402040504020204" pitchFamily="34" charset="0"/>
                <a:cs typeface="Lato Light" panose="020F0502020204030203" pitchFamily="34" charset="0"/>
              </a:rPr>
              <a:t>Cooking demands focus and attention to one’s actions. When someone is focused on cooking.</a:t>
            </a:r>
            <a:endParaRPr lang="en-US" sz="2600" dirty="0">
              <a:solidFill>
                <a:srgbClr val="432C0F"/>
              </a:solidFill>
              <a:latin typeface="Source Sans Pro Light" panose="020B0403030403020204" pitchFamily="34" charset="0"/>
              <a:ea typeface="Noto Sans Light" panose="020B0402040504020204" pitchFamily="34" charset="0"/>
              <a:cs typeface="Lato Light" panose="020F0502020204030203" pitchFamily="34" charset="0"/>
            </a:endParaRPr>
          </a:p>
        </p:txBody>
      </p:sp>
      <p:sp>
        <p:nvSpPr>
          <p:cNvPr id="25" name="TextBox 24">
            <a:extLst>
              <a:ext uri="{FF2B5EF4-FFF2-40B4-BE49-F238E27FC236}">
                <a16:creationId xmlns:a16="http://schemas.microsoft.com/office/drawing/2014/main" id="{E86A8C50-DD7D-AC41-8B38-0C68A021305E}"/>
              </a:ext>
            </a:extLst>
          </p:cNvPr>
          <p:cNvSpPr txBox="1"/>
          <p:nvPr/>
        </p:nvSpPr>
        <p:spPr>
          <a:xfrm>
            <a:off x="4537508" y="4267225"/>
            <a:ext cx="2828018" cy="769441"/>
          </a:xfrm>
          <a:prstGeom prst="rect">
            <a:avLst/>
          </a:prstGeom>
          <a:noFill/>
        </p:spPr>
        <p:txBody>
          <a:bodyPr wrap="none" rtlCol="0" anchor="ctr" anchorCtr="0">
            <a:spAutoFit/>
          </a:bodyPr>
          <a:lstStyle/>
          <a:p>
            <a:pPr algn="ctr"/>
            <a:r>
              <a:rPr lang="en-US" sz="4400" b="1" spc="300" dirty="0">
                <a:solidFill>
                  <a:schemeClr val="tx2"/>
                </a:solidFill>
                <a:latin typeface="Source Sans Pro" panose="020B0503030403020204" pitchFamily="34" charset="0"/>
                <a:ea typeface="Noto Sans Light" panose="020B0402040504020204" pitchFamily="34" charset="0"/>
                <a:cs typeface="Lato" panose="020F0502020204030203" pitchFamily="34" charset="0"/>
              </a:rPr>
              <a:t>SEAFOOD</a:t>
            </a:r>
          </a:p>
        </p:txBody>
      </p:sp>
      <p:sp>
        <p:nvSpPr>
          <p:cNvPr id="26" name="Subtitle 2">
            <a:extLst>
              <a:ext uri="{FF2B5EF4-FFF2-40B4-BE49-F238E27FC236}">
                <a16:creationId xmlns:a16="http://schemas.microsoft.com/office/drawing/2014/main" id="{42D1BC2A-3534-0442-9BC4-0EEDC27DB9FA}"/>
              </a:ext>
            </a:extLst>
          </p:cNvPr>
          <p:cNvSpPr txBox="1">
            <a:spLocks/>
          </p:cNvSpPr>
          <p:nvPr/>
        </p:nvSpPr>
        <p:spPr>
          <a:xfrm>
            <a:off x="1520825" y="4944333"/>
            <a:ext cx="8878864" cy="121091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1700"/>
              </a:spcBef>
            </a:pPr>
            <a:r>
              <a:rPr lang="en-US" sz="2800" dirty="0">
                <a:solidFill>
                  <a:srgbClr val="432C0F"/>
                </a:solidFill>
                <a:latin typeface="Source Sans Pro Light" panose="020B0403030403020204" pitchFamily="34" charset="0"/>
                <a:ea typeface="Noto Sans Light" panose="020B0402040504020204" pitchFamily="34" charset="0"/>
                <a:cs typeface="Lato Light" panose="020F0502020204030203" pitchFamily="34" charset="0"/>
              </a:rPr>
              <a:t>Cooking demands focus and attention to one’s actions. When someone is focused on cooking.</a:t>
            </a:r>
            <a:endParaRPr lang="en-US" sz="26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endParaRPr>
          </a:p>
        </p:txBody>
      </p:sp>
      <p:sp>
        <p:nvSpPr>
          <p:cNvPr id="21" name="Text Placeholder 6">
            <a:extLst>
              <a:ext uri="{FF2B5EF4-FFF2-40B4-BE49-F238E27FC236}">
                <a16:creationId xmlns:a16="http://schemas.microsoft.com/office/drawing/2014/main" id="{93B0FEA6-2663-084E-97FE-60FDDC1E1C3C}"/>
              </a:ext>
            </a:extLst>
          </p:cNvPr>
          <p:cNvSpPr txBox="1">
            <a:spLocks/>
          </p:cNvSpPr>
          <p:nvPr/>
        </p:nvSpPr>
        <p:spPr>
          <a:xfrm>
            <a:off x="1433141" y="709382"/>
            <a:ext cx="8388835" cy="1200329"/>
          </a:xfrm>
          <a:prstGeom prst="rect">
            <a:avLst/>
          </a:prstGeom>
        </p:spPr>
        <p:txBody>
          <a:bodyPr wrap="none" anchor="t">
            <a:spAutoFit/>
          </a:bodyPr>
          <a:lstStyle>
            <a:lvl1pPr marL="0" marR="0" indent="0" algn="l" defTabSz="1828434" rtl="0" eaLnBrk="1" fontAlgn="auto" latinLnBrk="0" hangingPunct="1">
              <a:lnSpc>
                <a:spcPct val="100000"/>
              </a:lnSpc>
              <a:spcBef>
                <a:spcPts val="0"/>
              </a:spcBef>
              <a:spcAft>
                <a:spcPts val="0"/>
              </a:spcAft>
              <a:buClrTx/>
              <a:buSzTx/>
              <a:buFontTx/>
              <a:buNone/>
              <a:tabLst/>
              <a:defRPr lang="en-US" sz="48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b="1" i="0" kern="1200" dirty="0">
                <a:solidFill>
                  <a:schemeClr val="tx2"/>
                </a:solidFill>
                <a:effectLst/>
                <a:latin typeface="Roboto Slab" pitchFamily="2" charset="0"/>
                <a:ea typeface="Noto Sans Light" panose="020B0402040504020204" pitchFamily="34" charset="0"/>
                <a:cs typeface="Lato" panose="020F0502020204030203" pitchFamily="34"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r>
              <a:rPr lang="en-US" sz="7200" spc="300" dirty="0">
                <a:latin typeface="Source Sans Pro" panose="020B0503030403020204" pitchFamily="34" charset="0"/>
                <a:ea typeface="Source Sans Pro" panose="020B0503030403020204" pitchFamily="34" charset="0"/>
                <a:cs typeface="Noto Sans SemiBold" panose="020B0502040504020204" pitchFamily="34" charset="0"/>
              </a:rPr>
              <a:t>CREATIVE RECIPES</a:t>
            </a:r>
          </a:p>
        </p:txBody>
      </p:sp>
      <p:sp>
        <p:nvSpPr>
          <p:cNvPr id="28" name="TextBox 27">
            <a:extLst>
              <a:ext uri="{FF2B5EF4-FFF2-40B4-BE49-F238E27FC236}">
                <a16:creationId xmlns:a16="http://schemas.microsoft.com/office/drawing/2014/main" id="{FC5A790E-C547-6749-B3EE-9CCDFEFF3F26}"/>
              </a:ext>
            </a:extLst>
          </p:cNvPr>
          <p:cNvSpPr txBox="1"/>
          <p:nvPr/>
        </p:nvSpPr>
        <p:spPr>
          <a:xfrm>
            <a:off x="1485024" y="1745261"/>
            <a:ext cx="5216493" cy="584775"/>
          </a:xfrm>
          <a:prstGeom prst="rect">
            <a:avLst/>
          </a:prstGeom>
          <a:noFill/>
        </p:spPr>
        <p:txBody>
          <a:bodyPr wrap="none" rtlCol="0" anchor="ctr" anchorCtr="0">
            <a:spAutoFit/>
          </a:bodyPr>
          <a:lstStyle/>
          <a:p>
            <a:r>
              <a:rPr lang="en-US" sz="3200" spc="600" dirty="0">
                <a:latin typeface="Source Sans Pro Light" panose="020B0403030403020204" pitchFamily="34" charset="0"/>
                <a:ea typeface="Source Sans Pro Light" panose="020B0403030403020204" pitchFamily="34" charset="0"/>
                <a:cs typeface="Lato Light" panose="020F0502020204030203" pitchFamily="34" charset="0"/>
              </a:rPr>
              <a:t>YOUR SUBTITLE HERE</a:t>
            </a:r>
          </a:p>
        </p:txBody>
      </p:sp>
      <p:sp>
        <p:nvSpPr>
          <p:cNvPr id="29" name="Freeform 28">
            <a:extLst>
              <a:ext uri="{FF2B5EF4-FFF2-40B4-BE49-F238E27FC236}">
                <a16:creationId xmlns:a16="http://schemas.microsoft.com/office/drawing/2014/main" id="{587E8394-603D-E340-A25C-CBA756E470D1}"/>
              </a:ext>
            </a:extLst>
          </p:cNvPr>
          <p:cNvSpPr/>
          <p:nvPr/>
        </p:nvSpPr>
        <p:spPr>
          <a:xfrm flipH="1">
            <a:off x="847217" y="413155"/>
            <a:ext cx="1591056" cy="1410161"/>
          </a:xfrm>
          <a:custGeom>
            <a:avLst/>
            <a:gdLst>
              <a:gd name="connsiteX0" fmla="*/ 0 w 2974008"/>
              <a:gd name="connsiteY0" fmla="*/ 0 h 2633472"/>
              <a:gd name="connsiteX1" fmla="*/ 2974008 w 2974008"/>
              <a:gd name="connsiteY1" fmla="*/ 0 h 2633472"/>
              <a:gd name="connsiteX2" fmla="*/ 2974008 w 2974008"/>
              <a:gd name="connsiteY2" fmla="*/ 2633472 h 2633472"/>
              <a:gd name="connsiteX3" fmla="*/ 2642516 w 2974008"/>
              <a:gd name="connsiteY3" fmla="*/ 2633472 h 2633472"/>
              <a:gd name="connsiteX4" fmla="*/ 2642516 w 2974008"/>
              <a:gd name="connsiteY4" fmla="*/ 331492 h 2633472"/>
              <a:gd name="connsiteX5" fmla="*/ 0 w 2974008"/>
              <a:gd name="connsiteY5" fmla="*/ 331492 h 263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74008" h="2633472">
                <a:moveTo>
                  <a:pt x="0" y="0"/>
                </a:moveTo>
                <a:lnTo>
                  <a:pt x="2974008" y="0"/>
                </a:lnTo>
                <a:lnTo>
                  <a:pt x="2974008" y="2633472"/>
                </a:lnTo>
                <a:lnTo>
                  <a:pt x="2642516" y="2633472"/>
                </a:lnTo>
                <a:lnTo>
                  <a:pt x="2642516" y="331492"/>
                </a:lnTo>
                <a:lnTo>
                  <a:pt x="0" y="33149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Source Sans Pro" panose="020B0503030403020204" pitchFamily="34" charset="0"/>
            </a:endParaRPr>
          </a:p>
        </p:txBody>
      </p:sp>
      <p:sp>
        <p:nvSpPr>
          <p:cNvPr id="30" name="Freeform 313">
            <a:extLst>
              <a:ext uri="{FF2B5EF4-FFF2-40B4-BE49-F238E27FC236}">
                <a16:creationId xmlns:a16="http://schemas.microsoft.com/office/drawing/2014/main" id="{BADB3EF5-B8B9-5F47-86E3-6826CCBA19F8}"/>
              </a:ext>
            </a:extLst>
          </p:cNvPr>
          <p:cNvSpPr>
            <a:spLocks noChangeAspect="1" noChangeArrowheads="1"/>
          </p:cNvSpPr>
          <p:nvPr/>
        </p:nvSpPr>
        <p:spPr bwMode="auto">
          <a:xfrm>
            <a:off x="5480888" y="6724869"/>
            <a:ext cx="941251" cy="598978"/>
          </a:xfrm>
          <a:custGeom>
            <a:avLst/>
            <a:gdLst/>
            <a:ahLst/>
            <a:cxnLst/>
            <a:rect l="0" t="0" r="r" b="b"/>
            <a:pathLst>
              <a:path w="558440" h="355241">
                <a:moveTo>
                  <a:pt x="26644" y="273262"/>
                </a:moveTo>
                <a:cubicBezTo>
                  <a:pt x="25924" y="274700"/>
                  <a:pt x="25204" y="276858"/>
                  <a:pt x="25204" y="279374"/>
                </a:cubicBezTo>
                <a:cubicBezTo>
                  <a:pt x="25204" y="306701"/>
                  <a:pt x="47887" y="329353"/>
                  <a:pt x="76331" y="329353"/>
                </a:cubicBezTo>
                <a:lnTo>
                  <a:pt x="482469" y="329353"/>
                </a:lnTo>
                <a:cubicBezTo>
                  <a:pt x="510553" y="329353"/>
                  <a:pt x="533597" y="306701"/>
                  <a:pt x="533597" y="279374"/>
                </a:cubicBezTo>
                <a:cubicBezTo>
                  <a:pt x="533597" y="276858"/>
                  <a:pt x="532516" y="274700"/>
                  <a:pt x="531796" y="273262"/>
                </a:cubicBezTo>
                <a:cubicBezTo>
                  <a:pt x="517394" y="285487"/>
                  <a:pt x="500832" y="291599"/>
                  <a:pt x="482469" y="291599"/>
                </a:cubicBezTo>
                <a:cubicBezTo>
                  <a:pt x="468787" y="291599"/>
                  <a:pt x="455105" y="287644"/>
                  <a:pt x="442864" y="280094"/>
                </a:cubicBezTo>
                <a:cubicBezTo>
                  <a:pt x="436023" y="275419"/>
                  <a:pt x="427381" y="275419"/>
                  <a:pt x="421261" y="280094"/>
                </a:cubicBezTo>
                <a:cubicBezTo>
                  <a:pt x="397137" y="295195"/>
                  <a:pt x="365093" y="295195"/>
                  <a:pt x="340609" y="280094"/>
                </a:cubicBezTo>
                <a:cubicBezTo>
                  <a:pt x="334488" y="275419"/>
                  <a:pt x="326207" y="275419"/>
                  <a:pt x="319366" y="280094"/>
                </a:cubicBezTo>
                <a:cubicBezTo>
                  <a:pt x="294882" y="295195"/>
                  <a:pt x="263558" y="295195"/>
                  <a:pt x="239435" y="280094"/>
                </a:cubicBezTo>
                <a:cubicBezTo>
                  <a:pt x="233314" y="275419"/>
                  <a:pt x="223952" y="275419"/>
                  <a:pt x="217831" y="280094"/>
                </a:cubicBezTo>
                <a:cubicBezTo>
                  <a:pt x="193708" y="295195"/>
                  <a:pt x="162383" y="295195"/>
                  <a:pt x="137900" y="280094"/>
                </a:cubicBezTo>
                <a:cubicBezTo>
                  <a:pt x="131059" y="275419"/>
                  <a:pt x="122778" y="275419"/>
                  <a:pt x="116657" y="280094"/>
                </a:cubicBezTo>
                <a:cubicBezTo>
                  <a:pt x="104415" y="287644"/>
                  <a:pt x="90013" y="291599"/>
                  <a:pt x="76331" y="291599"/>
                </a:cubicBezTo>
                <a:cubicBezTo>
                  <a:pt x="58689" y="291599"/>
                  <a:pt x="41046" y="285487"/>
                  <a:pt x="26644" y="273262"/>
                </a:cubicBezTo>
                <a:close/>
                <a:moveTo>
                  <a:pt x="43566" y="241262"/>
                </a:moveTo>
                <a:cubicBezTo>
                  <a:pt x="40326" y="241262"/>
                  <a:pt x="38166" y="243419"/>
                  <a:pt x="38166" y="246655"/>
                </a:cubicBezTo>
                <a:cubicBezTo>
                  <a:pt x="38166" y="248093"/>
                  <a:pt x="38886" y="249531"/>
                  <a:pt x="38886" y="250250"/>
                </a:cubicBezTo>
                <a:cubicBezTo>
                  <a:pt x="57248" y="267869"/>
                  <a:pt x="83172" y="270745"/>
                  <a:pt x="102975" y="258880"/>
                </a:cubicBezTo>
                <a:cubicBezTo>
                  <a:pt x="117377" y="248812"/>
                  <a:pt x="136460" y="248812"/>
                  <a:pt x="150862" y="258880"/>
                </a:cubicBezTo>
                <a:cubicBezTo>
                  <a:pt x="167784" y="268588"/>
                  <a:pt x="188307" y="268588"/>
                  <a:pt x="204149" y="258880"/>
                </a:cubicBezTo>
                <a:cubicBezTo>
                  <a:pt x="219632" y="248812"/>
                  <a:pt x="237634" y="248812"/>
                  <a:pt x="253116" y="258880"/>
                </a:cubicBezTo>
                <a:cubicBezTo>
                  <a:pt x="268959" y="268588"/>
                  <a:pt x="289482" y="268588"/>
                  <a:pt x="306404" y="258880"/>
                </a:cubicBezTo>
                <a:cubicBezTo>
                  <a:pt x="320806" y="248812"/>
                  <a:pt x="339889" y="248812"/>
                  <a:pt x="354291" y="258880"/>
                </a:cubicBezTo>
                <a:cubicBezTo>
                  <a:pt x="371213" y="268588"/>
                  <a:pt x="391016" y="268588"/>
                  <a:pt x="407579" y="258880"/>
                </a:cubicBezTo>
                <a:cubicBezTo>
                  <a:pt x="415140" y="253486"/>
                  <a:pt x="423781" y="250970"/>
                  <a:pt x="432062" y="250970"/>
                </a:cubicBezTo>
                <a:cubicBezTo>
                  <a:pt x="440343" y="250970"/>
                  <a:pt x="448985" y="253486"/>
                  <a:pt x="455825" y="258880"/>
                </a:cubicBezTo>
                <a:cubicBezTo>
                  <a:pt x="476348" y="270745"/>
                  <a:pt x="502272" y="267869"/>
                  <a:pt x="519555" y="250250"/>
                </a:cubicBezTo>
                <a:cubicBezTo>
                  <a:pt x="520635" y="249531"/>
                  <a:pt x="520635" y="248093"/>
                  <a:pt x="520635" y="246655"/>
                </a:cubicBezTo>
                <a:cubicBezTo>
                  <a:pt x="520635" y="243419"/>
                  <a:pt x="518114" y="241262"/>
                  <a:pt x="515234" y="241262"/>
                </a:cubicBezTo>
                <a:lnTo>
                  <a:pt x="501552" y="241262"/>
                </a:lnTo>
                <a:lnTo>
                  <a:pt x="324047" y="241262"/>
                </a:lnTo>
                <a:lnTo>
                  <a:pt x="260678" y="241262"/>
                </a:lnTo>
                <a:lnTo>
                  <a:pt x="57248" y="241262"/>
                </a:lnTo>
                <a:lnTo>
                  <a:pt x="43566" y="241262"/>
                </a:lnTo>
                <a:close/>
                <a:moveTo>
                  <a:pt x="324047" y="177261"/>
                </a:moveTo>
                <a:cubicBezTo>
                  <a:pt x="313245" y="177261"/>
                  <a:pt x="304964" y="186250"/>
                  <a:pt x="304964" y="196317"/>
                </a:cubicBezTo>
                <a:cubicBezTo>
                  <a:pt x="304964" y="207104"/>
                  <a:pt x="313245" y="215374"/>
                  <a:pt x="324047" y="215374"/>
                </a:cubicBezTo>
                <a:lnTo>
                  <a:pt x="501552" y="215374"/>
                </a:lnTo>
                <a:cubicBezTo>
                  <a:pt x="511994" y="215374"/>
                  <a:pt x="520635" y="207104"/>
                  <a:pt x="520635" y="196317"/>
                </a:cubicBezTo>
                <a:cubicBezTo>
                  <a:pt x="520635" y="186250"/>
                  <a:pt x="511994" y="177261"/>
                  <a:pt x="501552" y="177261"/>
                </a:cubicBezTo>
                <a:lnTo>
                  <a:pt x="324047" y="177261"/>
                </a:lnTo>
                <a:close/>
                <a:moveTo>
                  <a:pt x="57248" y="177261"/>
                </a:moveTo>
                <a:cubicBezTo>
                  <a:pt x="46447" y="177261"/>
                  <a:pt x="38166" y="186250"/>
                  <a:pt x="38166" y="196317"/>
                </a:cubicBezTo>
                <a:cubicBezTo>
                  <a:pt x="38166" y="207104"/>
                  <a:pt x="46447" y="215374"/>
                  <a:pt x="57248" y="215374"/>
                </a:cubicBezTo>
                <a:lnTo>
                  <a:pt x="260678" y="215374"/>
                </a:lnTo>
                <a:cubicBezTo>
                  <a:pt x="270399" y="215374"/>
                  <a:pt x="279760" y="207104"/>
                  <a:pt x="279760" y="196317"/>
                </a:cubicBezTo>
                <a:cubicBezTo>
                  <a:pt x="279760" y="186250"/>
                  <a:pt x="270399" y="177261"/>
                  <a:pt x="260678" y="177261"/>
                </a:cubicBezTo>
                <a:lnTo>
                  <a:pt x="57248" y="177261"/>
                </a:lnTo>
                <a:close/>
                <a:moveTo>
                  <a:pt x="44287" y="139148"/>
                </a:moveTo>
                <a:cubicBezTo>
                  <a:pt x="41046" y="139148"/>
                  <a:pt x="38166" y="142384"/>
                  <a:pt x="38166" y="145980"/>
                </a:cubicBezTo>
                <a:cubicBezTo>
                  <a:pt x="38166" y="149216"/>
                  <a:pt x="41046" y="152092"/>
                  <a:pt x="44287" y="152092"/>
                </a:cubicBezTo>
                <a:lnTo>
                  <a:pt x="57248" y="152092"/>
                </a:lnTo>
                <a:lnTo>
                  <a:pt x="260678" y="152092"/>
                </a:lnTo>
                <a:lnTo>
                  <a:pt x="324047" y="152092"/>
                </a:lnTo>
                <a:lnTo>
                  <a:pt x="501552" y="152092"/>
                </a:lnTo>
                <a:lnTo>
                  <a:pt x="514514" y="152092"/>
                </a:lnTo>
                <a:cubicBezTo>
                  <a:pt x="518114" y="152092"/>
                  <a:pt x="520635" y="149216"/>
                  <a:pt x="520635" y="145980"/>
                </a:cubicBezTo>
                <a:cubicBezTo>
                  <a:pt x="520635" y="142384"/>
                  <a:pt x="518114" y="139148"/>
                  <a:pt x="514514" y="139148"/>
                </a:cubicBezTo>
                <a:lnTo>
                  <a:pt x="44287" y="139148"/>
                </a:lnTo>
                <a:close/>
                <a:moveTo>
                  <a:pt x="455896" y="37861"/>
                </a:moveTo>
                <a:cubicBezTo>
                  <a:pt x="459052" y="37861"/>
                  <a:pt x="462253" y="39209"/>
                  <a:pt x="464921" y="41906"/>
                </a:cubicBezTo>
                <a:cubicBezTo>
                  <a:pt x="469545" y="46581"/>
                  <a:pt x="469545" y="54852"/>
                  <a:pt x="464921" y="59527"/>
                </a:cubicBezTo>
                <a:lnTo>
                  <a:pt x="427220" y="97645"/>
                </a:lnTo>
                <a:cubicBezTo>
                  <a:pt x="425086" y="100521"/>
                  <a:pt x="421529" y="101241"/>
                  <a:pt x="418328" y="101241"/>
                </a:cubicBezTo>
                <a:cubicBezTo>
                  <a:pt x="415482" y="101241"/>
                  <a:pt x="411570" y="100521"/>
                  <a:pt x="409436" y="97645"/>
                </a:cubicBezTo>
                <a:cubicBezTo>
                  <a:pt x="404812" y="92970"/>
                  <a:pt x="404812" y="84699"/>
                  <a:pt x="409436" y="80024"/>
                </a:cubicBezTo>
                <a:lnTo>
                  <a:pt x="447137" y="41906"/>
                </a:lnTo>
                <a:cubicBezTo>
                  <a:pt x="449627" y="39209"/>
                  <a:pt x="452739" y="37861"/>
                  <a:pt x="455896" y="37861"/>
                </a:cubicBezTo>
                <a:close/>
                <a:moveTo>
                  <a:pt x="380007" y="37861"/>
                </a:moveTo>
                <a:cubicBezTo>
                  <a:pt x="383208" y="37861"/>
                  <a:pt x="386409" y="39209"/>
                  <a:pt x="389077" y="41906"/>
                </a:cubicBezTo>
                <a:cubicBezTo>
                  <a:pt x="393345" y="46581"/>
                  <a:pt x="393345" y="54852"/>
                  <a:pt x="389077" y="59527"/>
                </a:cubicBezTo>
                <a:lnTo>
                  <a:pt x="351375" y="97645"/>
                </a:lnTo>
                <a:cubicBezTo>
                  <a:pt x="348886" y="100521"/>
                  <a:pt x="345329" y="101241"/>
                  <a:pt x="342128" y="101241"/>
                </a:cubicBezTo>
                <a:cubicBezTo>
                  <a:pt x="339282" y="101241"/>
                  <a:pt x="335370" y="100521"/>
                  <a:pt x="333236" y="97645"/>
                </a:cubicBezTo>
                <a:cubicBezTo>
                  <a:pt x="328612" y="92970"/>
                  <a:pt x="328612" y="84699"/>
                  <a:pt x="333236" y="80024"/>
                </a:cubicBezTo>
                <a:lnTo>
                  <a:pt x="370937" y="41906"/>
                </a:lnTo>
                <a:cubicBezTo>
                  <a:pt x="373605" y="39209"/>
                  <a:pt x="376806" y="37861"/>
                  <a:pt x="380007" y="37861"/>
                </a:cubicBezTo>
                <a:close/>
                <a:moveTo>
                  <a:pt x="303451" y="37861"/>
                </a:moveTo>
                <a:cubicBezTo>
                  <a:pt x="306652" y="37861"/>
                  <a:pt x="309853" y="39209"/>
                  <a:pt x="312521" y="41906"/>
                </a:cubicBezTo>
                <a:cubicBezTo>
                  <a:pt x="317145" y="46581"/>
                  <a:pt x="317145" y="54852"/>
                  <a:pt x="312521" y="59527"/>
                </a:cubicBezTo>
                <a:lnTo>
                  <a:pt x="274820" y="97645"/>
                </a:lnTo>
                <a:cubicBezTo>
                  <a:pt x="272686" y="100521"/>
                  <a:pt x="268773" y="101241"/>
                  <a:pt x="265928" y="101241"/>
                </a:cubicBezTo>
                <a:cubicBezTo>
                  <a:pt x="262727" y="101241"/>
                  <a:pt x="259170" y="100521"/>
                  <a:pt x="256680" y="97645"/>
                </a:cubicBezTo>
                <a:cubicBezTo>
                  <a:pt x="252412" y="92970"/>
                  <a:pt x="252412" y="84699"/>
                  <a:pt x="256680" y="80024"/>
                </a:cubicBezTo>
                <a:lnTo>
                  <a:pt x="294382" y="41906"/>
                </a:lnTo>
                <a:cubicBezTo>
                  <a:pt x="297049" y="39209"/>
                  <a:pt x="300250" y="37861"/>
                  <a:pt x="303451" y="37861"/>
                </a:cubicBezTo>
                <a:close/>
                <a:moveTo>
                  <a:pt x="227429" y="37861"/>
                </a:moveTo>
                <a:cubicBezTo>
                  <a:pt x="230630" y="37861"/>
                  <a:pt x="233831" y="39209"/>
                  <a:pt x="236321" y="41906"/>
                </a:cubicBezTo>
                <a:cubicBezTo>
                  <a:pt x="240945" y="46581"/>
                  <a:pt x="240945" y="54852"/>
                  <a:pt x="236321" y="59527"/>
                </a:cubicBezTo>
                <a:lnTo>
                  <a:pt x="198620" y="97645"/>
                </a:lnTo>
                <a:cubicBezTo>
                  <a:pt x="196486" y="100521"/>
                  <a:pt x="192929" y="101241"/>
                  <a:pt x="189728" y="101241"/>
                </a:cubicBezTo>
                <a:cubicBezTo>
                  <a:pt x="186882" y="101241"/>
                  <a:pt x="182970" y="100521"/>
                  <a:pt x="180836" y="97645"/>
                </a:cubicBezTo>
                <a:cubicBezTo>
                  <a:pt x="176212" y="92970"/>
                  <a:pt x="176212" y="84699"/>
                  <a:pt x="180836" y="80024"/>
                </a:cubicBezTo>
                <a:lnTo>
                  <a:pt x="218537" y="41906"/>
                </a:lnTo>
                <a:cubicBezTo>
                  <a:pt x="221027" y="39209"/>
                  <a:pt x="224228" y="37861"/>
                  <a:pt x="227429" y="37861"/>
                </a:cubicBezTo>
                <a:close/>
                <a:moveTo>
                  <a:pt x="151407" y="37861"/>
                </a:moveTo>
                <a:cubicBezTo>
                  <a:pt x="154608" y="37861"/>
                  <a:pt x="157809" y="39209"/>
                  <a:pt x="160477" y="41906"/>
                </a:cubicBezTo>
                <a:cubicBezTo>
                  <a:pt x="164745" y="46581"/>
                  <a:pt x="164745" y="54852"/>
                  <a:pt x="160477" y="59527"/>
                </a:cubicBezTo>
                <a:lnTo>
                  <a:pt x="122775" y="97645"/>
                </a:lnTo>
                <a:cubicBezTo>
                  <a:pt x="120286" y="100521"/>
                  <a:pt x="116729" y="101241"/>
                  <a:pt x="113528" y="101241"/>
                </a:cubicBezTo>
                <a:cubicBezTo>
                  <a:pt x="110682" y="101241"/>
                  <a:pt x="106770" y="100521"/>
                  <a:pt x="104636" y="97645"/>
                </a:cubicBezTo>
                <a:cubicBezTo>
                  <a:pt x="100012" y="92970"/>
                  <a:pt x="100012" y="84699"/>
                  <a:pt x="104636" y="80024"/>
                </a:cubicBezTo>
                <a:lnTo>
                  <a:pt x="142337" y="41906"/>
                </a:lnTo>
                <a:cubicBezTo>
                  <a:pt x="145005" y="39209"/>
                  <a:pt x="148206" y="37861"/>
                  <a:pt x="151407" y="37861"/>
                </a:cubicBezTo>
                <a:close/>
                <a:moveTo>
                  <a:pt x="101175" y="25169"/>
                </a:moveTo>
                <a:cubicBezTo>
                  <a:pt x="59409" y="25169"/>
                  <a:pt x="25204" y="59327"/>
                  <a:pt x="25204" y="101035"/>
                </a:cubicBezTo>
                <a:cubicBezTo>
                  <a:pt x="25204" y="108945"/>
                  <a:pt x="31325" y="113979"/>
                  <a:pt x="38166" y="113979"/>
                </a:cubicBezTo>
                <a:lnTo>
                  <a:pt x="44287" y="113979"/>
                </a:lnTo>
                <a:lnTo>
                  <a:pt x="514514" y="113979"/>
                </a:lnTo>
                <a:lnTo>
                  <a:pt x="520635" y="113979"/>
                </a:lnTo>
                <a:cubicBezTo>
                  <a:pt x="528196" y="113979"/>
                  <a:pt x="533597" y="108945"/>
                  <a:pt x="533597" y="101035"/>
                </a:cubicBezTo>
                <a:cubicBezTo>
                  <a:pt x="533597" y="59327"/>
                  <a:pt x="499032" y="25169"/>
                  <a:pt x="457266" y="25169"/>
                </a:cubicBezTo>
                <a:lnTo>
                  <a:pt x="101175" y="25169"/>
                </a:lnTo>
                <a:close/>
                <a:moveTo>
                  <a:pt x="101175" y="0"/>
                </a:moveTo>
                <a:lnTo>
                  <a:pt x="457266" y="0"/>
                </a:lnTo>
                <a:cubicBezTo>
                  <a:pt x="513794" y="0"/>
                  <a:pt x="558440" y="45664"/>
                  <a:pt x="558440" y="101035"/>
                </a:cubicBezTo>
                <a:cubicBezTo>
                  <a:pt x="558440" y="113979"/>
                  <a:pt x="552319" y="125485"/>
                  <a:pt x="542598" y="132316"/>
                </a:cubicBezTo>
                <a:cubicBezTo>
                  <a:pt x="544758" y="136272"/>
                  <a:pt x="546558" y="140586"/>
                  <a:pt x="546558" y="145980"/>
                </a:cubicBezTo>
                <a:cubicBezTo>
                  <a:pt x="546558" y="155328"/>
                  <a:pt x="542598" y="162879"/>
                  <a:pt x="536477" y="168991"/>
                </a:cubicBezTo>
                <a:cubicBezTo>
                  <a:pt x="542598" y="176542"/>
                  <a:pt x="546558" y="185531"/>
                  <a:pt x="546558" y="196317"/>
                </a:cubicBezTo>
                <a:cubicBezTo>
                  <a:pt x="546558" y="207104"/>
                  <a:pt x="542598" y="216093"/>
                  <a:pt x="536477" y="223643"/>
                </a:cubicBezTo>
                <a:cubicBezTo>
                  <a:pt x="542598" y="229756"/>
                  <a:pt x="546558" y="237307"/>
                  <a:pt x="546558" y="246655"/>
                </a:cubicBezTo>
                <a:cubicBezTo>
                  <a:pt x="546558" y="248093"/>
                  <a:pt x="545478" y="248812"/>
                  <a:pt x="545478" y="250250"/>
                </a:cubicBezTo>
                <a:cubicBezTo>
                  <a:pt x="554120" y="257082"/>
                  <a:pt x="558440" y="267869"/>
                  <a:pt x="558440" y="279374"/>
                </a:cubicBezTo>
                <a:cubicBezTo>
                  <a:pt x="558440" y="321083"/>
                  <a:pt x="524235" y="355241"/>
                  <a:pt x="482469" y="355241"/>
                </a:cubicBezTo>
                <a:lnTo>
                  <a:pt x="76331" y="355241"/>
                </a:lnTo>
                <a:cubicBezTo>
                  <a:pt x="34205" y="355241"/>
                  <a:pt x="0" y="321083"/>
                  <a:pt x="0" y="279374"/>
                </a:cubicBezTo>
                <a:cubicBezTo>
                  <a:pt x="0" y="267869"/>
                  <a:pt x="4681" y="257082"/>
                  <a:pt x="12962" y="250250"/>
                </a:cubicBezTo>
                <a:cubicBezTo>
                  <a:pt x="12962" y="248812"/>
                  <a:pt x="12962" y="248093"/>
                  <a:pt x="12962" y="246655"/>
                </a:cubicBezTo>
                <a:cubicBezTo>
                  <a:pt x="12962" y="237307"/>
                  <a:pt x="16923" y="229756"/>
                  <a:pt x="22683" y="223643"/>
                </a:cubicBezTo>
                <a:cubicBezTo>
                  <a:pt x="16923" y="216093"/>
                  <a:pt x="12962" y="207104"/>
                  <a:pt x="12962" y="196317"/>
                </a:cubicBezTo>
                <a:cubicBezTo>
                  <a:pt x="12962" y="185531"/>
                  <a:pt x="16923" y="176542"/>
                  <a:pt x="22683" y="168991"/>
                </a:cubicBezTo>
                <a:cubicBezTo>
                  <a:pt x="16923" y="162879"/>
                  <a:pt x="12962" y="155328"/>
                  <a:pt x="12962" y="145980"/>
                </a:cubicBezTo>
                <a:cubicBezTo>
                  <a:pt x="12962" y="140586"/>
                  <a:pt x="13682" y="136272"/>
                  <a:pt x="15843" y="132316"/>
                </a:cubicBezTo>
                <a:cubicBezTo>
                  <a:pt x="6121" y="125485"/>
                  <a:pt x="0" y="113979"/>
                  <a:pt x="0" y="101035"/>
                </a:cubicBezTo>
                <a:cubicBezTo>
                  <a:pt x="0" y="45664"/>
                  <a:pt x="45727" y="0"/>
                  <a:pt x="101175" y="0"/>
                </a:cubicBezTo>
                <a:close/>
              </a:path>
            </a:pathLst>
          </a:custGeom>
          <a:solidFill>
            <a:schemeClr val="tx1"/>
          </a:solidFill>
          <a:ln>
            <a:noFill/>
          </a:ln>
          <a:effectLst/>
        </p:spPr>
        <p:txBody>
          <a:bodyPr anchor="ctr"/>
          <a:lstStyle/>
          <a:p>
            <a:endParaRPr lang="en-US" dirty="0">
              <a:latin typeface="Source Sans Pro Light" panose="020B0403030403020204" pitchFamily="34" charset="0"/>
            </a:endParaRPr>
          </a:p>
        </p:txBody>
      </p:sp>
      <p:sp>
        <p:nvSpPr>
          <p:cNvPr id="31" name="Freeform 151">
            <a:extLst>
              <a:ext uri="{FF2B5EF4-FFF2-40B4-BE49-F238E27FC236}">
                <a16:creationId xmlns:a16="http://schemas.microsoft.com/office/drawing/2014/main" id="{31B1344B-5E1D-8341-ADC9-5F227A753441}"/>
              </a:ext>
            </a:extLst>
          </p:cNvPr>
          <p:cNvSpPr>
            <a:spLocks noChangeAspect="1" noChangeArrowheads="1"/>
          </p:cNvSpPr>
          <p:nvPr/>
        </p:nvSpPr>
        <p:spPr bwMode="auto">
          <a:xfrm>
            <a:off x="5480888" y="9901279"/>
            <a:ext cx="941251" cy="823595"/>
          </a:xfrm>
          <a:custGeom>
            <a:avLst/>
            <a:gdLst>
              <a:gd name="T0" fmla="*/ 25187 w 1553"/>
              <a:gd name="T1" fmla="*/ 196157 h 1356"/>
              <a:gd name="T2" fmla="*/ 533253 w 1553"/>
              <a:gd name="T3" fmla="*/ 174161 h 1356"/>
              <a:gd name="T4" fmla="*/ 533253 w 1553"/>
              <a:gd name="T5" fmla="*/ 310822 h 1356"/>
              <a:gd name="T6" fmla="*/ 25187 w 1553"/>
              <a:gd name="T7" fmla="*/ 221398 h 1356"/>
              <a:gd name="T8" fmla="*/ 533253 w 1553"/>
              <a:gd name="T9" fmla="*/ 310822 h 1356"/>
              <a:gd name="T10" fmla="*/ 25187 w 1553"/>
              <a:gd name="T11" fmla="*/ 463349 h 1356"/>
              <a:gd name="T12" fmla="*/ 50375 w 1553"/>
              <a:gd name="T13" fmla="*/ 361304 h 1356"/>
              <a:gd name="T14" fmla="*/ 63328 w 1553"/>
              <a:gd name="T15" fmla="*/ 374285 h 1356"/>
              <a:gd name="T16" fmla="*/ 63328 w 1553"/>
              <a:gd name="T17" fmla="*/ 412146 h 1356"/>
              <a:gd name="T18" fmla="*/ 76282 w 1553"/>
              <a:gd name="T19" fmla="*/ 425127 h 1356"/>
              <a:gd name="T20" fmla="*/ 88516 w 1553"/>
              <a:gd name="T21" fmla="*/ 374285 h 1356"/>
              <a:gd name="T22" fmla="*/ 101469 w 1553"/>
              <a:gd name="T23" fmla="*/ 361304 h 1356"/>
              <a:gd name="T24" fmla="*/ 114423 w 1553"/>
              <a:gd name="T25" fmla="*/ 374285 h 1356"/>
              <a:gd name="T26" fmla="*/ 114423 w 1553"/>
              <a:gd name="T27" fmla="*/ 387266 h 1356"/>
              <a:gd name="T28" fmla="*/ 126297 w 1553"/>
              <a:gd name="T29" fmla="*/ 399165 h 1356"/>
              <a:gd name="T30" fmla="*/ 139250 w 1553"/>
              <a:gd name="T31" fmla="*/ 374285 h 1356"/>
              <a:gd name="T32" fmla="*/ 152204 w 1553"/>
              <a:gd name="T33" fmla="*/ 361304 h 1356"/>
              <a:gd name="T34" fmla="*/ 533253 w 1553"/>
              <a:gd name="T35" fmla="*/ 463349 h 1356"/>
              <a:gd name="T36" fmla="*/ 355862 w 1553"/>
              <a:gd name="T37" fmla="*/ 49039 h 1356"/>
              <a:gd name="T38" fmla="*/ 354782 w 1553"/>
              <a:gd name="T39" fmla="*/ 55890 h 1356"/>
              <a:gd name="T40" fmla="*/ 405877 w 1553"/>
              <a:gd name="T41" fmla="*/ 107093 h 1356"/>
              <a:gd name="T42" fmla="*/ 517781 w 1553"/>
              <a:gd name="T43" fmla="*/ 148199 h 1356"/>
              <a:gd name="T44" fmla="*/ 355862 w 1553"/>
              <a:gd name="T45" fmla="*/ 49039 h 1356"/>
              <a:gd name="T46" fmla="*/ 405877 w 1553"/>
              <a:gd name="T47" fmla="*/ 30650 h 1356"/>
              <a:gd name="T48" fmla="*/ 431064 w 1553"/>
              <a:gd name="T49" fmla="*/ 55890 h 1356"/>
              <a:gd name="T50" fmla="*/ 405877 w 1553"/>
              <a:gd name="T51" fmla="*/ 81852 h 1356"/>
              <a:gd name="T52" fmla="*/ 380689 w 1553"/>
              <a:gd name="T53" fmla="*/ 55890 h 1356"/>
              <a:gd name="T54" fmla="*/ 554482 w 1553"/>
              <a:gd name="T55" fmla="*/ 148921 h 1356"/>
              <a:gd name="T56" fmla="*/ 456251 w 1553"/>
              <a:gd name="T57" fmla="*/ 50482 h 1356"/>
              <a:gd name="T58" fmla="*/ 454092 w 1553"/>
              <a:gd name="T59" fmla="*/ 38943 h 1356"/>
              <a:gd name="T60" fmla="*/ 498710 w 1553"/>
              <a:gd name="T61" fmla="*/ 39664 h 1356"/>
              <a:gd name="T62" fmla="*/ 507346 w 1553"/>
              <a:gd name="T63" fmla="*/ 43630 h 1356"/>
              <a:gd name="T64" fmla="*/ 516341 w 1553"/>
              <a:gd name="T65" fmla="*/ 39664 h 1356"/>
              <a:gd name="T66" fmla="*/ 516341 w 1553"/>
              <a:gd name="T67" fmla="*/ 21635 h 1356"/>
              <a:gd name="T68" fmla="*/ 439340 w 1553"/>
              <a:gd name="T69" fmla="*/ 18390 h 1356"/>
              <a:gd name="T70" fmla="*/ 405877 w 1553"/>
              <a:gd name="T71" fmla="*/ 5409 h 1356"/>
              <a:gd name="T72" fmla="*/ 405157 w 1553"/>
              <a:gd name="T73" fmla="*/ 5409 h 1356"/>
              <a:gd name="T74" fmla="*/ 404437 w 1553"/>
              <a:gd name="T75" fmla="*/ 5409 h 1356"/>
              <a:gd name="T76" fmla="*/ 8276 w 1553"/>
              <a:gd name="T77" fmla="*/ 146036 h 1356"/>
              <a:gd name="T78" fmla="*/ 0 w 1553"/>
              <a:gd name="T79" fmla="*/ 158296 h 1356"/>
              <a:gd name="T80" fmla="*/ 0 w 1553"/>
              <a:gd name="T81" fmla="*/ 475608 h 1356"/>
              <a:gd name="T82" fmla="*/ 12234 w 1553"/>
              <a:gd name="T83" fmla="*/ 488589 h 1356"/>
              <a:gd name="T84" fmla="*/ 545487 w 1553"/>
              <a:gd name="T85" fmla="*/ 488589 h 1356"/>
              <a:gd name="T86" fmla="*/ 558440 w 1553"/>
              <a:gd name="T87" fmla="*/ 208417 h 1356"/>
              <a:gd name="T88" fmla="*/ 558440 w 1553"/>
              <a:gd name="T89" fmla="*/ 158296 h 135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553" h="1356">
                <a:moveTo>
                  <a:pt x="1482" y="544"/>
                </a:moveTo>
                <a:lnTo>
                  <a:pt x="70" y="544"/>
                </a:lnTo>
                <a:lnTo>
                  <a:pt x="70" y="483"/>
                </a:lnTo>
                <a:lnTo>
                  <a:pt x="1482" y="483"/>
                </a:lnTo>
                <a:lnTo>
                  <a:pt x="1482" y="544"/>
                </a:lnTo>
                <a:close/>
                <a:moveTo>
                  <a:pt x="1482" y="862"/>
                </a:moveTo>
                <a:lnTo>
                  <a:pt x="70" y="862"/>
                </a:lnTo>
                <a:lnTo>
                  <a:pt x="70" y="614"/>
                </a:lnTo>
                <a:lnTo>
                  <a:pt x="1482" y="614"/>
                </a:lnTo>
                <a:lnTo>
                  <a:pt x="1482" y="862"/>
                </a:lnTo>
                <a:close/>
                <a:moveTo>
                  <a:pt x="1482" y="1285"/>
                </a:moveTo>
                <a:lnTo>
                  <a:pt x="70" y="1285"/>
                </a:lnTo>
                <a:lnTo>
                  <a:pt x="70" y="1002"/>
                </a:lnTo>
                <a:lnTo>
                  <a:pt x="140" y="1002"/>
                </a:lnTo>
                <a:cubicBezTo>
                  <a:pt x="161" y="1002"/>
                  <a:pt x="176" y="1018"/>
                  <a:pt x="176" y="1038"/>
                </a:cubicBezTo>
                <a:lnTo>
                  <a:pt x="176" y="1143"/>
                </a:lnTo>
                <a:cubicBezTo>
                  <a:pt x="176" y="1162"/>
                  <a:pt x="191" y="1179"/>
                  <a:pt x="212" y="1179"/>
                </a:cubicBezTo>
                <a:cubicBezTo>
                  <a:pt x="231" y="1179"/>
                  <a:pt x="246" y="1162"/>
                  <a:pt x="246" y="1143"/>
                </a:cubicBezTo>
                <a:lnTo>
                  <a:pt x="246" y="1038"/>
                </a:lnTo>
                <a:cubicBezTo>
                  <a:pt x="246" y="1018"/>
                  <a:pt x="263" y="1002"/>
                  <a:pt x="282" y="1002"/>
                </a:cubicBezTo>
                <a:cubicBezTo>
                  <a:pt x="301" y="1002"/>
                  <a:pt x="318" y="1018"/>
                  <a:pt x="318" y="1038"/>
                </a:cubicBezTo>
                <a:lnTo>
                  <a:pt x="318" y="1074"/>
                </a:lnTo>
                <a:cubicBezTo>
                  <a:pt x="318" y="1093"/>
                  <a:pt x="332" y="1107"/>
                  <a:pt x="351" y="1107"/>
                </a:cubicBezTo>
                <a:cubicBezTo>
                  <a:pt x="373" y="1107"/>
                  <a:pt x="387" y="1093"/>
                  <a:pt x="387" y="1074"/>
                </a:cubicBezTo>
                <a:lnTo>
                  <a:pt x="387" y="1038"/>
                </a:lnTo>
                <a:cubicBezTo>
                  <a:pt x="387" y="1018"/>
                  <a:pt x="402" y="1002"/>
                  <a:pt x="423" y="1002"/>
                </a:cubicBezTo>
                <a:lnTo>
                  <a:pt x="1482" y="1002"/>
                </a:lnTo>
                <a:lnTo>
                  <a:pt x="1482" y="1285"/>
                </a:lnTo>
                <a:close/>
                <a:moveTo>
                  <a:pt x="989" y="136"/>
                </a:moveTo>
                <a:lnTo>
                  <a:pt x="989" y="136"/>
                </a:lnTo>
                <a:cubicBezTo>
                  <a:pt x="989" y="142"/>
                  <a:pt x="986" y="149"/>
                  <a:pt x="986" y="155"/>
                </a:cubicBezTo>
                <a:cubicBezTo>
                  <a:pt x="986" y="233"/>
                  <a:pt x="1050" y="297"/>
                  <a:pt x="1128" y="297"/>
                </a:cubicBezTo>
                <a:cubicBezTo>
                  <a:pt x="1181" y="297"/>
                  <a:pt x="1228" y="267"/>
                  <a:pt x="1251" y="223"/>
                </a:cubicBezTo>
                <a:lnTo>
                  <a:pt x="1439" y="411"/>
                </a:lnTo>
                <a:lnTo>
                  <a:pt x="214" y="411"/>
                </a:lnTo>
                <a:lnTo>
                  <a:pt x="989" y="136"/>
                </a:lnTo>
                <a:close/>
                <a:moveTo>
                  <a:pt x="1128" y="85"/>
                </a:moveTo>
                <a:lnTo>
                  <a:pt x="1128" y="85"/>
                </a:lnTo>
                <a:cubicBezTo>
                  <a:pt x="1166" y="85"/>
                  <a:pt x="1198" y="117"/>
                  <a:pt x="1198" y="155"/>
                </a:cubicBezTo>
                <a:cubicBezTo>
                  <a:pt x="1198" y="195"/>
                  <a:pt x="1166" y="227"/>
                  <a:pt x="1128" y="227"/>
                </a:cubicBezTo>
                <a:cubicBezTo>
                  <a:pt x="1090" y="227"/>
                  <a:pt x="1058" y="195"/>
                  <a:pt x="1058" y="155"/>
                </a:cubicBezTo>
                <a:cubicBezTo>
                  <a:pt x="1058" y="117"/>
                  <a:pt x="1090" y="85"/>
                  <a:pt x="1128" y="85"/>
                </a:cubicBezTo>
                <a:close/>
                <a:moveTo>
                  <a:pt x="1541" y="413"/>
                </a:moveTo>
                <a:lnTo>
                  <a:pt x="1268" y="140"/>
                </a:lnTo>
                <a:cubicBezTo>
                  <a:pt x="1266" y="129"/>
                  <a:pt x="1264" y="119"/>
                  <a:pt x="1262" y="108"/>
                </a:cubicBezTo>
                <a:cubicBezTo>
                  <a:pt x="1295" y="77"/>
                  <a:pt x="1350" y="77"/>
                  <a:pt x="1386" y="110"/>
                </a:cubicBezTo>
                <a:cubicBezTo>
                  <a:pt x="1393" y="117"/>
                  <a:pt x="1401" y="121"/>
                  <a:pt x="1410" y="121"/>
                </a:cubicBezTo>
                <a:cubicBezTo>
                  <a:pt x="1420" y="121"/>
                  <a:pt x="1429" y="117"/>
                  <a:pt x="1435" y="110"/>
                </a:cubicBezTo>
                <a:cubicBezTo>
                  <a:pt x="1450" y="96"/>
                  <a:pt x="1450" y="72"/>
                  <a:pt x="1435" y="60"/>
                </a:cubicBezTo>
                <a:cubicBezTo>
                  <a:pt x="1376" y="2"/>
                  <a:pt x="1285" y="0"/>
                  <a:pt x="1221" y="51"/>
                </a:cubicBezTo>
                <a:cubicBezTo>
                  <a:pt x="1196" y="28"/>
                  <a:pt x="1164" y="15"/>
                  <a:pt x="1128" y="15"/>
                </a:cubicBezTo>
                <a:cubicBezTo>
                  <a:pt x="1128" y="15"/>
                  <a:pt x="1128" y="15"/>
                  <a:pt x="1126" y="15"/>
                </a:cubicBezTo>
                <a:cubicBezTo>
                  <a:pt x="1126" y="15"/>
                  <a:pt x="1126" y="15"/>
                  <a:pt x="1124" y="15"/>
                </a:cubicBezTo>
                <a:cubicBezTo>
                  <a:pt x="1094" y="15"/>
                  <a:pt x="1069" y="26"/>
                  <a:pt x="1046" y="41"/>
                </a:cubicBezTo>
                <a:lnTo>
                  <a:pt x="23" y="405"/>
                </a:lnTo>
                <a:cubicBezTo>
                  <a:pt x="9" y="409"/>
                  <a:pt x="0" y="424"/>
                  <a:pt x="0" y="439"/>
                </a:cubicBezTo>
                <a:lnTo>
                  <a:pt x="0" y="578"/>
                </a:lnTo>
                <a:lnTo>
                  <a:pt x="0" y="1319"/>
                </a:lnTo>
                <a:cubicBezTo>
                  <a:pt x="0" y="1340"/>
                  <a:pt x="15" y="1355"/>
                  <a:pt x="34" y="1355"/>
                </a:cubicBezTo>
                <a:lnTo>
                  <a:pt x="1516" y="1355"/>
                </a:lnTo>
                <a:cubicBezTo>
                  <a:pt x="1537" y="1355"/>
                  <a:pt x="1552" y="1340"/>
                  <a:pt x="1552" y="1319"/>
                </a:cubicBezTo>
                <a:lnTo>
                  <a:pt x="1552" y="578"/>
                </a:lnTo>
                <a:lnTo>
                  <a:pt x="1552" y="439"/>
                </a:lnTo>
                <a:cubicBezTo>
                  <a:pt x="1552" y="428"/>
                  <a:pt x="1547" y="419"/>
                  <a:pt x="1541" y="413"/>
                </a:cubicBezTo>
                <a:close/>
              </a:path>
            </a:pathLst>
          </a:custGeom>
          <a:solidFill>
            <a:schemeClr val="tx1"/>
          </a:solidFill>
          <a:ln>
            <a:noFill/>
          </a:ln>
          <a:effectLst/>
        </p:spPr>
        <p:txBody>
          <a:bodyPr wrap="none" anchor="ctr"/>
          <a:lstStyle/>
          <a:p>
            <a:endParaRPr lang="en-US" dirty="0">
              <a:latin typeface="Source Sans Pro Light" panose="020B0403030403020204" pitchFamily="34" charset="0"/>
            </a:endParaRPr>
          </a:p>
        </p:txBody>
      </p:sp>
      <p:sp>
        <p:nvSpPr>
          <p:cNvPr id="32" name="Freeform 312">
            <a:extLst>
              <a:ext uri="{FF2B5EF4-FFF2-40B4-BE49-F238E27FC236}">
                <a16:creationId xmlns:a16="http://schemas.microsoft.com/office/drawing/2014/main" id="{BBD06DEE-D74A-1D46-BCDA-50AF2EC934F9}"/>
              </a:ext>
            </a:extLst>
          </p:cNvPr>
          <p:cNvSpPr>
            <a:spLocks noChangeAspect="1" noChangeArrowheads="1"/>
          </p:cNvSpPr>
          <p:nvPr/>
        </p:nvSpPr>
        <p:spPr bwMode="auto">
          <a:xfrm>
            <a:off x="5480889" y="3260379"/>
            <a:ext cx="941251" cy="941251"/>
          </a:xfrm>
          <a:custGeom>
            <a:avLst/>
            <a:gdLst/>
            <a:ahLst/>
            <a:cxnLst/>
            <a:rect l="0" t="0" r="r" b="b"/>
            <a:pathLst>
              <a:path w="558893" h="558498">
                <a:moveTo>
                  <a:pt x="129236" y="349795"/>
                </a:moveTo>
                <a:cubicBezTo>
                  <a:pt x="123119" y="378222"/>
                  <a:pt x="131395" y="408448"/>
                  <a:pt x="152986" y="430038"/>
                </a:cubicBezTo>
                <a:lnTo>
                  <a:pt x="153706" y="430038"/>
                </a:lnTo>
                <a:cubicBezTo>
                  <a:pt x="157304" y="412406"/>
                  <a:pt x="165221" y="394774"/>
                  <a:pt x="174937" y="378941"/>
                </a:cubicBezTo>
                <a:cubicBezTo>
                  <a:pt x="159103" y="370665"/>
                  <a:pt x="143630" y="360590"/>
                  <a:pt x="129236" y="349795"/>
                </a:cubicBezTo>
                <a:close/>
                <a:moveTo>
                  <a:pt x="333051" y="342958"/>
                </a:moveTo>
                <a:cubicBezTo>
                  <a:pt x="339090" y="348287"/>
                  <a:pt x="342998" y="355747"/>
                  <a:pt x="342998" y="364983"/>
                </a:cubicBezTo>
                <a:cubicBezTo>
                  <a:pt x="342998" y="380614"/>
                  <a:pt x="330209" y="393403"/>
                  <a:pt x="314223" y="393403"/>
                </a:cubicBezTo>
                <a:cubicBezTo>
                  <a:pt x="305342" y="393403"/>
                  <a:pt x="297882" y="389495"/>
                  <a:pt x="292553" y="383811"/>
                </a:cubicBezTo>
                <a:cubicBezTo>
                  <a:pt x="293264" y="383811"/>
                  <a:pt x="293974" y="383811"/>
                  <a:pt x="294685" y="383811"/>
                </a:cubicBezTo>
                <a:cubicBezTo>
                  <a:pt x="315999" y="383811"/>
                  <a:pt x="333051" y="366404"/>
                  <a:pt x="333051" y="345445"/>
                </a:cubicBezTo>
                <a:cubicBezTo>
                  <a:pt x="333051" y="344379"/>
                  <a:pt x="333051" y="343669"/>
                  <a:pt x="333051" y="342958"/>
                </a:cubicBezTo>
                <a:close/>
                <a:moveTo>
                  <a:pt x="320351" y="279458"/>
                </a:moveTo>
                <a:cubicBezTo>
                  <a:pt x="326390" y="284466"/>
                  <a:pt x="330298" y="292337"/>
                  <a:pt x="330298" y="300565"/>
                </a:cubicBezTo>
                <a:cubicBezTo>
                  <a:pt x="330298" y="317021"/>
                  <a:pt x="317509" y="329900"/>
                  <a:pt x="301523" y="329900"/>
                </a:cubicBezTo>
                <a:cubicBezTo>
                  <a:pt x="292642" y="329900"/>
                  <a:pt x="285181" y="326323"/>
                  <a:pt x="279853" y="320241"/>
                </a:cubicBezTo>
                <a:cubicBezTo>
                  <a:pt x="280563" y="320241"/>
                  <a:pt x="281274" y="320241"/>
                  <a:pt x="281984" y="320241"/>
                </a:cubicBezTo>
                <a:cubicBezTo>
                  <a:pt x="303299" y="320241"/>
                  <a:pt x="320351" y="302711"/>
                  <a:pt x="320351" y="281604"/>
                </a:cubicBezTo>
                <a:cubicBezTo>
                  <a:pt x="320351" y="280889"/>
                  <a:pt x="320351" y="280173"/>
                  <a:pt x="320351" y="279458"/>
                </a:cubicBezTo>
                <a:close/>
                <a:moveTo>
                  <a:pt x="206336" y="246120"/>
                </a:moveTo>
                <a:cubicBezTo>
                  <a:pt x="212418" y="251449"/>
                  <a:pt x="215995" y="258909"/>
                  <a:pt x="215995" y="268145"/>
                </a:cubicBezTo>
                <a:cubicBezTo>
                  <a:pt x="215995" y="283776"/>
                  <a:pt x="203116" y="296565"/>
                  <a:pt x="187375" y="296565"/>
                </a:cubicBezTo>
                <a:cubicBezTo>
                  <a:pt x="178432" y="296565"/>
                  <a:pt x="170561" y="293012"/>
                  <a:pt x="165553" y="286973"/>
                </a:cubicBezTo>
                <a:cubicBezTo>
                  <a:pt x="166268" y="286973"/>
                  <a:pt x="166984" y="286973"/>
                  <a:pt x="167699" y="286973"/>
                </a:cubicBezTo>
                <a:cubicBezTo>
                  <a:pt x="188806" y="286973"/>
                  <a:pt x="206336" y="269566"/>
                  <a:pt x="206336" y="248607"/>
                </a:cubicBezTo>
                <a:cubicBezTo>
                  <a:pt x="206336" y="247896"/>
                  <a:pt x="206336" y="247186"/>
                  <a:pt x="206336" y="246120"/>
                </a:cubicBezTo>
                <a:close/>
                <a:moveTo>
                  <a:pt x="269765" y="241358"/>
                </a:moveTo>
                <a:cubicBezTo>
                  <a:pt x="275529" y="246687"/>
                  <a:pt x="279492" y="254147"/>
                  <a:pt x="279492" y="262317"/>
                </a:cubicBezTo>
                <a:cubicBezTo>
                  <a:pt x="279492" y="279014"/>
                  <a:pt x="266522" y="291803"/>
                  <a:pt x="250670" y="291803"/>
                </a:cubicBezTo>
                <a:cubicBezTo>
                  <a:pt x="242023" y="291803"/>
                  <a:pt x="234457" y="287895"/>
                  <a:pt x="229053" y="281856"/>
                </a:cubicBezTo>
                <a:cubicBezTo>
                  <a:pt x="229773" y="281856"/>
                  <a:pt x="230854" y="281856"/>
                  <a:pt x="231575" y="281856"/>
                </a:cubicBezTo>
                <a:cubicBezTo>
                  <a:pt x="252831" y="281856"/>
                  <a:pt x="270485" y="264449"/>
                  <a:pt x="270485" y="243489"/>
                </a:cubicBezTo>
                <a:cubicBezTo>
                  <a:pt x="270485" y="242779"/>
                  <a:pt x="269765" y="242068"/>
                  <a:pt x="269765" y="241358"/>
                </a:cubicBezTo>
                <a:close/>
                <a:moveTo>
                  <a:pt x="345605" y="215958"/>
                </a:moveTo>
                <a:cubicBezTo>
                  <a:pt x="351730" y="221362"/>
                  <a:pt x="355693" y="228928"/>
                  <a:pt x="355693" y="237215"/>
                </a:cubicBezTo>
                <a:cubicBezTo>
                  <a:pt x="355693" y="253427"/>
                  <a:pt x="342723" y="266398"/>
                  <a:pt x="326510" y="266398"/>
                </a:cubicBezTo>
                <a:cubicBezTo>
                  <a:pt x="318223" y="266398"/>
                  <a:pt x="310658" y="262434"/>
                  <a:pt x="305253" y="256310"/>
                </a:cubicBezTo>
                <a:cubicBezTo>
                  <a:pt x="305974" y="256310"/>
                  <a:pt x="306694" y="257030"/>
                  <a:pt x="307415" y="257030"/>
                </a:cubicBezTo>
                <a:cubicBezTo>
                  <a:pt x="329032" y="257030"/>
                  <a:pt x="346326" y="239376"/>
                  <a:pt x="346326" y="218120"/>
                </a:cubicBezTo>
                <a:cubicBezTo>
                  <a:pt x="346326" y="217399"/>
                  <a:pt x="345605" y="216678"/>
                  <a:pt x="345605" y="215958"/>
                </a:cubicBezTo>
                <a:close/>
                <a:moveTo>
                  <a:pt x="269765" y="177858"/>
                </a:moveTo>
                <a:cubicBezTo>
                  <a:pt x="275529" y="183262"/>
                  <a:pt x="279492" y="190828"/>
                  <a:pt x="279492" y="199115"/>
                </a:cubicBezTo>
                <a:cubicBezTo>
                  <a:pt x="279492" y="215327"/>
                  <a:pt x="266522" y="228298"/>
                  <a:pt x="250670" y="228298"/>
                </a:cubicBezTo>
                <a:cubicBezTo>
                  <a:pt x="242023" y="228298"/>
                  <a:pt x="234457" y="224334"/>
                  <a:pt x="229053" y="218210"/>
                </a:cubicBezTo>
                <a:cubicBezTo>
                  <a:pt x="229773" y="218210"/>
                  <a:pt x="230854" y="218930"/>
                  <a:pt x="231575" y="218930"/>
                </a:cubicBezTo>
                <a:cubicBezTo>
                  <a:pt x="252831" y="218930"/>
                  <a:pt x="270485" y="201637"/>
                  <a:pt x="270485" y="180020"/>
                </a:cubicBezTo>
                <a:cubicBezTo>
                  <a:pt x="270485" y="179299"/>
                  <a:pt x="269765" y="178578"/>
                  <a:pt x="269765" y="177858"/>
                </a:cubicBezTo>
                <a:close/>
                <a:moveTo>
                  <a:pt x="193493" y="177858"/>
                </a:moveTo>
                <a:cubicBezTo>
                  <a:pt x="199661" y="183262"/>
                  <a:pt x="203290" y="190828"/>
                  <a:pt x="203290" y="199115"/>
                </a:cubicBezTo>
                <a:cubicBezTo>
                  <a:pt x="203290" y="215327"/>
                  <a:pt x="190227" y="228298"/>
                  <a:pt x="174261" y="228298"/>
                </a:cubicBezTo>
                <a:cubicBezTo>
                  <a:pt x="165916" y="228298"/>
                  <a:pt x="158296" y="224334"/>
                  <a:pt x="152853" y="218210"/>
                </a:cubicBezTo>
                <a:cubicBezTo>
                  <a:pt x="153578" y="218210"/>
                  <a:pt x="154304" y="218930"/>
                  <a:pt x="155030" y="218930"/>
                </a:cubicBezTo>
                <a:cubicBezTo>
                  <a:pt x="176438" y="218930"/>
                  <a:pt x="194218" y="201637"/>
                  <a:pt x="194218" y="180020"/>
                </a:cubicBezTo>
                <a:cubicBezTo>
                  <a:pt x="194218" y="179299"/>
                  <a:pt x="193493" y="178578"/>
                  <a:pt x="193493" y="177858"/>
                </a:cubicBezTo>
                <a:close/>
                <a:moveTo>
                  <a:pt x="269765" y="101658"/>
                </a:moveTo>
                <a:cubicBezTo>
                  <a:pt x="275529" y="107062"/>
                  <a:pt x="279492" y="114628"/>
                  <a:pt x="279492" y="123275"/>
                </a:cubicBezTo>
                <a:cubicBezTo>
                  <a:pt x="279492" y="139127"/>
                  <a:pt x="266522" y="152098"/>
                  <a:pt x="250670" y="152098"/>
                </a:cubicBezTo>
                <a:cubicBezTo>
                  <a:pt x="242023" y="152098"/>
                  <a:pt x="234457" y="148134"/>
                  <a:pt x="229053" y="142370"/>
                </a:cubicBezTo>
                <a:cubicBezTo>
                  <a:pt x="229773" y="142370"/>
                  <a:pt x="230854" y="143090"/>
                  <a:pt x="231575" y="143090"/>
                </a:cubicBezTo>
                <a:cubicBezTo>
                  <a:pt x="252831" y="143090"/>
                  <a:pt x="270485" y="125437"/>
                  <a:pt x="270485" y="104180"/>
                </a:cubicBezTo>
                <a:cubicBezTo>
                  <a:pt x="270485" y="103459"/>
                  <a:pt x="269765" y="102378"/>
                  <a:pt x="269765" y="101658"/>
                </a:cubicBezTo>
                <a:close/>
                <a:moveTo>
                  <a:pt x="101873" y="63558"/>
                </a:moveTo>
                <a:cubicBezTo>
                  <a:pt x="115563" y="63558"/>
                  <a:pt x="127092" y="74081"/>
                  <a:pt x="127092" y="88595"/>
                </a:cubicBezTo>
                <a:cubicBezTo>
                  <a:pt x="127092" y="102384"/>
                  <a:pt x="115563" y="113995"/>
                  <a:pt x="101873" y="113995"/>
                </a:cubicBezTo>
                <a:cubicBezTo>
                  <a:pt x="88182" y="113995"/>
                  <a:pt x="76653" y="102384"/>
                  <a:pt x="76653" y="88595"/>
                </a:cubicBezTo>
                <a:cubicBezTo>
                  <a:pt x="76653" y="74081"/>
                  <a:pt x="88182" y="63558"/>
                  <a:pt x="101873" y="63558"/>
                </a:cubicBezTo>
                <a:close/>
                <a:moveTo>
                  <a:pt x="226035" y="58329"/>
                </a:moveTo>
                <a:cubicBezTo>
                  <a:pt x="222436" y="79650"/>
                  <a:pt x="215532" y="99868"/>
                  <a:pt x="205866" y="118427"/>
                </a:cubicBezTo>
                <a:lnTo>
                  <a:pt x="203314" y="121911"/>
                </a:lnTo>
                <a:lnTo>
                  <a:pt x="169134" y="168573"/>
                </a:lnTo>
                <a:cubicBezTo>
                  <a:pt x="139852" y="197945"/>
                  <a:pt x="101708" y="218455"/>
                  <a:pt x="59066" y="225652"/>
                </a:cubicBezTo>
                <a:cubicBezTo>
                  <a:pt x="72740" y="254079"/>
                  <a:pt x="91812" y="280706"/>
                  <a:pt x="115562" y="303376"/>
                </a:cubicBezTo>
                <a:cubicBezTo>
                  <a:pt x="120240" y="308773"/>
                  <a:pt x="125278" y="314171"/>
                  <a:pt x="131395" y="318849"/>
                </a:cubicBezTo>
                <a:cubicBezTo>
                  <a:pt x="173497" y="355192"/>
                  <a:pt x="224595" y="378941"/>
                  <a:pt x="280012" y="388657"/>
                </a:cubicBezTo>
                <a:cubicBezTo>
                  <a:pt x="309160" y="393335"/>
                  <a:pt x="330391" y="418523"/>
                  <a:pt x="330391" y="448029"/>
                </a:cubicBezTo>
                <a:lnTo>
                  <a:pt x="330391" y="531871"/>
                </a:lnTo>
                <a:cubicBezTo>
                  <a:pt x="350902" y="527553"/>
                  <a:pt x="367815" y="513519"/>
                  <a:pt x="375372" y="493728"/>
                </a:cubicBezTo>
                <a:lnTo>
                  <a:pt x="387606" y="462783"/>
                </a:lnTo>
                <a:cubicBezTo>
                  <a:pt x="402000" y="428239"/>
                  <a:pt x="429349" y="400891"/>
                  <a:pt x="463534" y="387217"/>
                </a:cubicBezTo>
                <a:lnTo>
                  <a:pt x="494121" y="374983"/>
                </a:lnTo>
                <a:cubicBezTo>
                  <a:pt x="513913" y="367427"/>
                  <a:pt x="528306" y="349795"/>
                  <a:pt x="532265" y="330004"/>
                </a:cubicBezTo>
                <a:lnTo>
                  <a:pt x="448420" y="330004"/>
                </a:lnTo>
                <a:cubicBezTo>
                  <a:pt x="419633" y="330004"/>
                  <a:pt x="394443" y="308773"/>
                  <a:pt x="389046" y="279987"/>
                </a:cubicBezTo>
                <a:cubicBezTo>
                  <a:pt x="385268" y="257857"/>
                  <a:pt x="379330" y="236717"/>
                  <a:pt x="371188" y="216521"/>
                </a:cubicBezTo>
                <a:lnTo>
                  <a:pt x="367162" y="209034"/>
                </a:lnTo>
                <a:lnTo>
                  <a:pt x="340107" y="158723"/>
                </a:lnTo>
                <a:cubicBezTo>
                  <a:pt x="338667" y="155844"/>
                  <a:pt x="337948" y="151886"/>
                  <a:pt x="338667" y="149007"/>
                </a:cubicBezTo>
                <a:cubicBezTo>
                  <a:pt x="339387" y="145769"/>
                  <a:pt x="340826" y="142890"/>
                  <a:pt x="344065" y="140371"/>
                </a:cubicBezTo>
                <a:cubicBezTo>
                  <a:pt x="376811" y="119861"/>
                  <a:pt x="411716" y="106187"/>
                  <a:pt x="449140" y="100070"/>
                </a:cubicBezTo>
                <a:cubicBezTo>
                  <a:pt x="411716" y="77400"/>
                  <a:pt x="337948" y="53651"/>
                  <a:pt x="276413" y="58329"/>
                </a:cubicBezTo>
                <a:cubicBezTo>
                  <a:pt x="285410" y="65166"/>
                  <a:pt x="294406" y="72003"/>
                  <a:pt x="303042" y="78840"/>
                </a:cubicBezTo>
                <a:cubicBezTo>
                  <a:pt x="309880" y="84957"/>
                  <a:pt x="315997" y="90354"/>
                  <a:pt x="322114" y="97191"/>
                </a:cubicBezTo>
                <a:cubicBezTo>
                  <a:pt x="327152" y="101509"/>
                  <a:pt x="327152" y="110145"/>
                  <a:pt x="322114" y="114463"/>
                </a:cubicBezTo>
                <a:cubicBezTo>
                  <a:pt x="319595" y="116982"/>
                  <a:pt x="316717" y="118421"/>
                  <a:pt x="313478" y="118421"/>
                </a:cubicBezTo>
                <a:cubicBezTo>
                  <a:pt x="309880" y="118421"/>
                  <a:pt x="306641" y="116982"/>
                  <a:pt x="304482" y="114463"/>
                </a:cubicBezTo>
                <a:cubicBezTo>
                  <a:pt x="298364" y="109426"/>
                  <a:pt x="292967" y="103308"/>
                  <a:pt x="286849" y="98631"/>
                </a:cubicBezTo>
                <a:cubicBezTo>
                  <a:pt x="274614" y="87836"/>
                  <a:pt x="260940" y="78120"/>
                  <a:pt x="247266" y="69484"/>
                </a:cubicBezTo>
                <a:cubicBezTo>
                  <a:pt x="241868" y="66605"/>
                  <a:pt x="236830" y="64446"/>
                  <a:pt x="231433" y="61208"/>
                </a:cubicBezTo>
                <a:cubicBezTo>
                  <a:pt x="229633" y="60488"/>
                  <a:pt x="227474" y="59769"/>
                  <a:pt x="226035" y="58329"/>
                </a:cubicBezTo>
                <a:close/>
                <a:moveTo>
                  <a:pt x="117946" y="27114"/>
                </a:moveTo>
                <a:cubicBezTo>
                  <a:pt x="89113" y="24145"/>
                  <a:pt x="59606" y="25045"/>
                  <a:pt x="30278" y="29902"/>
                </a:cubicBezTo>
                <a:cubicBezTo>
                  <a:pt x="20203" y="88555"/>
                  <a:pt x="27040" y="147928"/>
                  <a:pt x="47911" y="201543"/>
                </a:cubicBezTo>
                <a:cubicBezTo>
                  <a:pt x="87854" y="196505"/>
                  <a:pt x="123838" y="177974"/>
                  <a:pt x="151052" y="150717"/>
                </a:cubicBezTo>
                <a:lnTo>
                  <a:pt x="180468" y="109763"/>
                </a:lnTo>
                <a:lnTo>
                  <a:pt x="184692" y="103882"/>
                </a:lnTo>
                <a:cubicBezTo>
                  <a:pt x="193311" y="86486"/>
                  <a:pt x="199136" y="67505"/>
                  <a:pt x="201565" y="47534"/>
                </a:cubicBezTo>
                <a:cubicBezTo>
                  <a:pt x="174937" y="36919"/>
                  <a:pt x="146779" y="30082"/>
                  <a:pt x="117946" y="27114"/>
                </a:cubicBezTo>
                <a:close/>
                <a:moveTo>
                  <a:pt x="72498" y="199"/>
                </a:moveTo>
                <a:cubicBezTo>
                  <a:pt x="127842" y="-1673"/>
                  <a:pt x="183033" y="9662"/>
                  <a:pt x="232152" y="33141"/>
                </a:cubicBezTo>
                <a:cubicBezTo>
                  <a:pt x="232872" y="33861"/>
                  <a:pt x="233592" y="33861"/>
                  <a:pt x="234311" y="33861"/>
                </a:cubicBezTo>
                <a:cubicBezTo>
                  <a:pt x="236830" y="34580"/>
                  <a:pt x="238270" y="36020"/>
                  <a:pt x="240429" y="36739"/>
                </a:cubicBezTo>
                <a:cubicBezTo>
                  <a:pt x="241148" y="37819"/>
                  <a:pt x="241148" y="37819"/>
                  <a:pt x="241868" y="37819"/>
                </a:cubicBezTo>
                <a:cubicBezTo>
                  <a:pt x="329671" y="16948"/>
                  <a:pt x="456697" y="61208"/>
                  <a:pt x="489443" y="100070"/>
                </a:cubicBezTo>
                <a:cubicBezTo>
                  <a:pt x="492682" y="104028"/>
                  <a:pt x="493401" y="108346"/>
                  <a:pt x="491962" y="113024"/>
                </a:cubicBezTo>
                <a:cubicBezTo>
                  <a:pt x="489443" y="116982"/>
                  <a:pt x="485845" y="119861"/>
                  <a:pt x="481167" y="120580"/>
                </a:cubicBezTo>
                <a:lnTo>
                  <a:pt x="459216" y="124539"/>
                </a:lnTo>
                <a:cubicBezTo>
                  <a:pt x="427190" y="129216"/>
                  <a:pt x="396603" y="139652"/>
                  <a:pt x="368535" y="155844"/>
                </a:cubicBezTo>
                <a:cubicBezTo>
                  <a:pt x="379870" y="174016"/>
                  <a:pt x="389586" y="193177"/>
                  <a:pt x="397322" y="213148"/>
                </a:cubicBezTo>
                <a:lnTo>
                  <a:pt x="401115" y="227088"/>
                </a:lnTo>
                <a:lnTo>
                  <a:pt x="414235" y="275309"/>
                </a:lnTo>
                <a:cubicBezTo>
                  <a:pt x="417114" y="292221"/>
                  <a:pt x="431508" y="304096"/>
                  <a:pt x="448420" y="304096"/>
                </a:cubicBezTo>
                <a:lnTo>
                  <a:pt x="545939" y="304096"/>
                </a:lnTo>
                <a:cubicBezTo>
                  <a:pt x="553496" y="304096"/>
                  <a:pt x="558893" y="310213"/>
                  <a:pt x="558893" y="317050"/>
                </a:cubicBezTo>
                <a:cubicBezTo>
                  <a:pt x="558893" y="353033"/>
                  <a:pt x="537662" y="385058"/>
                  <a:pt x="503837" y="398732"/>
                </a:cubicBezTo>
                <a:lnTo>
                  <a:pt x="472890" y="410967"/>
                </a:lnTo>
                <a:cubicBezTo>
                  <a:pt x="444462" y="422121"/>
                  <a:pt x="422512" y="444431"/>
                  <a:pt x="410996" y="472498"/>
                </a:cubicBezTo>
                <a:lnTo>
                  <a:pt x="398762" y="503084"/>
                </a:lnTo>
                <a:cubicBezTo>
                  <a:pt x="385807" y="536548"/>
                  <a:pt x="353781" y="558498"/>
                  <a:pt x="317436" y="558498"/>
                </a:cubicBezTo>
                <a:cubicBezTo>
                  <a:pt x="310599" y="558498"/>
                  <a:pt x="305202" y="552381"/>
                  <a:pt x="305202" y="545544"/>
                </a:cubicBezTo>
                <a:lnTo>
                  <a:pt x="305202" y="448029"/>
                </a:lnTo>
                <a:cubicBezTo>
                  <a:pt x="305202" y="431477"/>
                  <a:pt x="292967" y="417084"/>
                  <a:pt x="276413" y="413845"/>
                </a:cubicBezTo>
                <a:cubicBezTo>
                  <a:pt x="248705" y="409167"/>
                  <a:pt x="222077" y="400891"/>
                  <a:pt x="197967" y="390456"/>
                </a:cubicBezTo>
                <a:cubicBezTo>
                  <a:pt x="187171" y="407008"/>
                  <a:pt x="179615" y="426080"/>
                  <a:pt x="176376" y="445870"/>
                </a:cubicBezTo>
                <a:lnTo>
                  <a:pt x="174937" y="458824"/>
                </a:lnTo>
                <a:cubicBezTo>
                  <a:pt x="174217" y="463502"/>
                  <a:pt x="170978" y="467101"/>
                  <a:pt x="166660" y="468900"/>
                </a:cubicBezTo>
                <a:cubicBezTo>
                  <a:pt x="165221" y="469619"/>
                  <a:pt x="163422" y="469619"/>
                  <a:pt x="161982" y="469619"/>
                </a:cubicBezTo>
                <a:cubicBezTo>
                  <a:pt x="159103" y="469619"/>
                  <a:pt x="155865" y="467820"/>
                  <a:pt x="152986" y="465661"/>
                </a:cubicBezTo>
                <a:lnTo>
                  <a:pt x="135353" y="448029"/>
                </a:lnTo>
                <a:cubicBezTo>
                  <a:pt x="104767" y="417084"/>
                  <a:pt x="94331" y="372104"/>
                  <a:pt x="108005" y="331803"/>
                </a:cubicBezTo>
                <a:cubicBezTo>
                  <a:pt x="104047" y="328564"/>
                  <a:pt x="100448" y="324966"/>
                  <a:pt x="97210" y="321727"/>
                </a:cubicBezTo>
                <a:cubicBezTo>
                  <a:pt x="18763" y="243284"/>
                  <a:pt x="-15422" y="129216"/>
                  <a:pt x="6528" y="16229"/>
                </a:cubicBezTo>
                <a:cubicBezTo>
                  <a:pt x="8328" y="10831"/>
                  <a:pt x="11926" y="7233"/>
                  <a:pt x="17324" y="6513"/>
                </a:cubicBezTo>
                <a:cubicBezTo>
                  <a:pt x="35586" y="2915"/>
                  <a:pt x="54051" y="823"/>
                  <a:pt x="72498" y="199"/>
                </a:cubicBezTo>
                <a:close/>
              </a:path>
            </a:pathLst>
          </a:custGeom>
          <a:solidFill>
            <a:schemeClr val="tx1"/>
          </a:solidFill>
          <a:ln>
            <a:noFill/>
          </a:ln>
          <a:effectLst/>
        </p:spPr>
        <p:txBody>
          <a:bodyPr anchor="ctr"/>
          <a:lstStyle/>
          <a:p>
            <a:endParaRPr lang="en-US" dirty="0">
              <a:latin typeface="Source Sans Pro Light" panose="020B0403030403020204" pitchFamily="34" charset="0"/>
            </a:endParaRPr>
          </a:p>
        </p:txBody>
      </p:sp>
      <p:sp>
        <p:nvSpPr>
          <p:cNvPr id="3" name="Picture Placeholder 2">
            <a:extLst>
              <a:ext uri="{FF2B5EF4-FFF2-40B4-BE49-F238E27FC236}">
                <a16:creationId xmlns:a16="http://schemas.microsoft.com/office/drawing/2014/main" id="{AAE2E181-2943-BB4F-8A12-F5DC8F5519EE}"/>
              </a:ext>
            </a:extLst>
          </p:cNvPr>
          <p:cNvSpPr>
            <a:spLocks noGrp="1"/>
          </p:cNvSpPr>
          <p:nvPr>
            <p:ph type="pic" sz="quarter" idx="17"/>
          </p:nvPr>
        </p:nvSpPr>
        <p:spPr/>
      </p:sp>
    </p:spTree>
    <p:extLst>
      <p:ext uri="{BB962C8B-B14F-4D97-AF65-F5344CB8AC3E}">
        <p14:creationId xmlns:p14="http://schemas.microsoft.com/office/powerpoint/2010/main" val="24976109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p:cNvSpPr txBox="1"/>
          <p:nvPr/>
        </p:nvSpPr>
        <p:spPr>
          <a:xfrm>
            <a:off x="14559014" y="9836578"/>
            <a:ext cx="3913251" cy="769441"/>
          </a:xfrm>
          <a:prstGeom prst="rect">
            <a:avLst/>
          </a:prstGeom>
          <a:noFill/>
        </p:spPr>
        <p:txBody>
          <a:bodyPr wrap="none" rtlCol="0" anchor="ctr" anchorCtr="0">
            <a:spAutoFit/>
          </a:bodyPr>
          <a:lstStyle/>
          <a:p>
            <a:r>
              <a:rPr lang="en-US" sz="4400" b="1" spc="300" dirty="0">
                <a:solidFill>
                  <a:schemeClr val="tx2"/>
                </a:solidFill>
                <a:latin typeface="Source Sans Pro" panose="020B0503030403020204" pitchFamily="34" charset="0"/>
                <a:ea typeface="Source Sans Pro" panose="020B0503030403020204" pitchFamily="34" charset="0"/>
                <a:cs typeface="Open Sans Semibold" charset="0"/>
              </a:rPr>
              <a:t>BROCHETTES</a:t>
            </a:r>
          </a:p>
        </p:txBody>
      </p:sp>
      <p:sp>
        <p:nvSpPr>
          <p:cNvPr id="24" name="Subtitle 2"/>
          <p:cNvSpPr txBox="1">
            <a:spLocks/>
          </p:cNvSpPr>
          <p:nvPr/>
        </p:nvSpPr>
        <p:spPr>
          <a:xfrm>
            <a:off x="14423438" y="10804712"/>
            <a:ext cx="7360271" cy="121091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algn="just" defTabSz="1828434">
              <a:lnSpc>
                <a:spcPts val="4000"/>
              </a:lnSpc>
              <a:spcBef>
                <a:spcPts val="1700"/>
              </a:spcBef>
            </a:pPr>
            <a:r>
              <a:rPr lang="en-US" sz="2800" dirty="0">
                <a:solidFill>
                  <a:srgbClr val="432C0F"/>
                </a:solidFill>
                <a:latin typeface="Source Sans Pro Light" panose="020B0403030403020204" pitchFamily="34" charset="0"/>
                <a:ea typeface="Noto Sans Light" panose="020B0402040504020204" pitchFamily="34" charset="0"/>
                <a:cs typeface="Lato Light" panose="020F0502020204030203" pitchFamily="34" charset="0"/>
              </a:rPr>
              <a:t>Cooking demands focus and attention to one’s actions. When someone is focused on cooking.</a:t>
            </a:r>
            <a:endParaRPr lang="en-US" sz="2600" dirty="0">
              <a:solidFill>
                <a:srgbClr val="432C0F"/>
              </a:solidFill>
              <a:latin typeface="Source Sans Pro Light" panose="020B0403030403020204" pitchFamily="34" charset="0"/>
              <a:ea typeface="Noto Sans Light" panose="020B0402040504020204" pitchFamily="34" charset="0"/>
              <a:cs typeface="Lato Light" panose="020F0502020204030203" pitchFamily="34" charset="0"/>
            </a:endParaRPr>
          </a:p>
        </p:txBody>
      </p:sp>
      <p:sp>
        <p:nvSpPr>
          <p:cNvPr id="38" name="TextBox 37"/>
          <p:cNvSpPr txBox="1"/>
          <p:nvPr/>
        </p:nvSpPr>
        <p:spPr>
          <a:xfrm>
            <a:off x="14559014" y="3391134"/>
            <a:ext cx="2662908" cy="769441"/>
          </a:xfrm>
          <a:prstGeom prst="rect">
            <a:avLst/>
          </a:prstGeom>
          <a:noFill/>
        </p:spPr>
        <p:txBody>
          <a:bodyPr wrap="none" rtlCol="0" anchor="ctr" anchorCtr="0">
            <a:spAutoFit/>
          </a:bodyPr>
          <a:lstStyle/>
          <a:p>
            <a:r>
              <a:rPr lang="en-US" sz="4400" b="1" spc="300" dirty="0">
                <a:solidFill>
                  <a:schemeClr val="tx2"/>
                </a:solidFill>
                <a:latin typeface="Source Sans Pro" panose="020B0503030403020204" pitchFamily="34" charset="0"/>
                <a:ea typeface="Source Sans Pro" panose="020B0503030403020204" pitchFamily="34" charset="0"/>
                <a:cs typeface="Open Sans Semibold" charset="0"/>
              </a:rPr>
              <a:t>MINCING</a:t>
            </a:r>
          </a:p>
        </p:txBody>
      </p:sp>
      <p:sp>
        <p:nvSpPr>
          <p:cNvPr id="39" name="Subtitle 2"/>
          <p:cNvSpPr txBox="1">
            <a:spLocks/>
          </p:cNvSpPr>
          <p:nvPr/>
        </p:nvSpPr>
        <p:spPr>
          <a:xfrm>
            <a:off x="14423438" y="4359268"/>
            <a:ext cx="7360271" cy="121091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algn="just" defTabSz="1828434">
              <a:lnSpc>
                <a:spcPts val="4000"/>
              </a:lnSpc>
              <a:spcBef>
                <a:spcPts val="1700"/>
              </a:spcBef>
            </a:pPr>
            <a:r>
              <a:rPr lang="en-US" sz="2800" dirty="0">
                <a:solidFill>
                  <a:srgbClr val="432C0F"/>
                </a:solidFill>
                <a:latin typeface="Source Sans Pro Light" panose="020B0403030403020204" pitchFamily="34" charset="0"/>
                <a:ea typeface="Noto Sans Light" panose="020B0402040504020204" pitchFamily="34" charset="0"/>
                <a:cs typeface="Lato Light" panose="020F0502020204030203" pitchFamily="34" charset="0"/>
              </a:rPr>
              <a:t>Cooking demands focus and attention to one’s actions. When someone is focused on cooking.</a:t>
            </a:r>
            <a:endParaRPr lang="en-US" sz="2600" dirty="0">
              <a:solidFill>
                <a:srgbClr val="432C0F"/>
              </a:solidFill>
              <a:latin typeface="Source Sans Pro Light" panose="020B0403030403020204" pitchFamily="34" charset="0"/>
              <a:ea typeface="Noto Sans Light" panose="020B0402040504020204" pitchFamily="34" charset="0"/>
              <a:cs typeface="Lato Light" panose="020F0502020204030203" pitchFamily="34" charset="0"/>
            </a:endParaRPr>
          </a:p>
        </p:txBody>
      </p:sp>
      <p:sp>
        <p:nvSpPr>
          <p:cNvPr id="41" name="TextBox 40"/>
          <p:cNvSpPr txBox="1"/>
          <p:nvPr/>
        </p:nvSpPr>
        <p:spPr>
          <a:xfrm>
            <a:off x="14559014" y="6613856"/>
            <a:ext cx="3066865" cy="769441"/>
          </a:xfrm>
          <a:prstGeom prst="rect">
            <a:avLst/>
          </a:prstGeom>
          <a:noFill/>
        </p:spPr>
        <p:txBody>
          <a:bodyPr wrap="none" rtlCol="0" anchor="ctr" anchorCtr="0">
            <a:spAutoFit/>
          </a:bodyPr>
          <a:lstStyle/>
          <a:p>
            <a:r>
              <a:rPr lang="en-US" sz="4400" b="1" spc="300" dirty="0">
                <a:solidFill>
                  <a:schemeClr val="tx2"/>
                </a:solidFill>
                <a:latin typeface="Source Sans Pro" panose="020B0503030403020204" pitchFamily="34" charset="0"/>
                <a:ea typeface="Source Sans Pro" panose="020B0503030403020204" pitchFamily="34" charset="0"/>
                <a:cs typeface="Open Sans Semibold" charset="0"/>
              </a:rPr>
              <a:t>ESSENCES</a:t>
            </a:r>
          </a:p>
        </p:txBody>
      </p:sp>
      <p:sp>
        <p:nvSpPr>
          <p:cNvPr id="42" name="Subtitle 2"/>
          <p:cNvSpPr txBox="1">
            <a:spLocks/>
          </p:cNvSpPr>
          <p:nvPr/>
        </p:nvSpPr>
        <p:spPr>
          <a:xfrm>
            <a:off x="14423438" y="7581990"/>
            <a:ext cx="7360271" cy="121091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algn="just" defTabSz="1828434">
              <a:lnSpc>
                <a:spcPts val="4000"/>
              </a:lnSpc>
              <a:spcBef>
                <a:spcPts val="1700"/>
              </a:spcBef>
            </a:pPr>
            <a:r>
              <a:rPr lang="en-US" sz="2800" dirty="0">
                <a:solidFill>
                  <a:srgbClr val="432C0F"/>
                </a:solidFill>
                <a:latin typeface="Source Sans Pro Light" panose="020B0403030403020204" pitchFamily="34" charset="0"/>
                <a:ea typeface="Noto Sans Light" panose="020B0402040504020204" pitchFamily="34" charset="0"/>
                <a:cs typeface="Lato Light" panose="020F0502020204030203" pitchFamily="34" charset="0"/>
              </a:rPr>
              <a:t>Cooking demands focus and attention to one’s actions. When someone is focused on cooking.</a:t>
            </a:r>
            <a:endParaRPr lang="en-US" sz="2600" dirty="0">
              <a:solidFill>
                <a:srgbClr val="432C0F"/>
              </a:solidFill>
              <a:latin typeface="Source Sans Pro Light" panose="020B0403030403020204" pitchFamily="34" charset="0"/>
              <a:ea typeface="Noto Sans Light" panose="020B0402040504020204" pitchFamily="34" charset="0"/>
              <a:cs typeface="Lato Light" panose="020F0502020204030203" pitchFamily="34" charset="0"/>
            </a:endParaRPr>
          </a:p>
        </p:txBody>
      </p:sp>
      <p:sp>
        <p:nvSpPr>
          <p:cNvPr id="49" name="TextBox 48"/>
          <p:cNvSpPr txBox="1"/>
          <p:nvPr/>
        </p:nvSpPr>
        <p:spPr>
          <a:xfrm>
            <a:off x="3885430" y="9836578"/>
            <a:ext cx="3482043" cy="769441"/>
          </a:xfrm>
          <a:prstGeom prst="rect">
            <a:avLst/>
          </a:prstGeom>
          <a:noFill/>
        </p:spPr>
        <p:txBody>
          <a:bodyPr wrap="none" rtlCol="0" anchor="ctr" anchorCtr="0">
            <a:spAutoFit/>
          </a:bodyPr>
          <a:lstStyle/>
          <a:p>
            <a:r>
              <a:rPr lang="en-US" sz="4400" b="1" spc="300" dirty="0">
                <a:solidFill>
                  <a:schemeClr val="tx2"/>
                </a:solidFill>
                <a:latin typeface="Source Sans Pro" panose="020B0503030403020204" pitchFamily="34" charset="0"/>
                <a:ea typeface="Source Sans Pro" panose="020B0503030403020204" pitchFamily="34" charset="0"/>
                <a:cs typeface="Open Sans Semibold" charset="0"/>
              </a:rPr>
              <a:t>TEMPERING</a:t>
            </a:r>
          </a:p>
        </p:txBody>
      </p:sp>
      <p:sp>
        <p:nvSpPr>
          <p:cNvPr id="50" name="Subtitle 2"/>
          <p:cNvSpPr txBox="1">
            <a:spLocks/>
          </p:cNvSpPr>
          <p:nvPr/>
        </p:nvSpPr>
        <p:spPr>
          <a:xfrm>
            <a:off x="3752836" y="10804712"/>
            <a:ext cx="7360271" cy="121091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algn="just" defTabSz="1828434">
              <a:lnSpc>
                <a:spcPts val="4000"/>
              </a:lnSpc>
              <a:spcBef>
                <a:spcPts val="1700"/>
              </a:spcBef>
            </a:pPr>
            <a:r>
              <a:rPr lang="en-US" sz="2800" dirty="0">
                <a:solidFill>
                  <a:srgbClr val="432C0F"/>
                </a:solidFill>
                <a:latin typeface="Source Sans Pro Light" panose="020B0403030403020204" pitchFamily="34" charset="0"/>
                <a:ea typeface="Noto Sans Light" panose="020B0402040504020204" pitchFamily="34" charset="0"/>
                <a:cs typeface="Lato Light" panose="020F0502020204030203" pitchFamily="34" charset="0"/>
              </a:rPr>
              <a:t>Cooking demands focus and attention to one’s actions. When someone is focused on cooking.</a:t>
            </a:r>
            <a:endParaRPr lang="en-US" sz="2600" dirty="0">
              <a:solidFill>
                <a:srgbClr val="432C0F"/>
              </a:solidFill>
              <a:latin typeface="Source Sans Pro Light" panose="020B0403030403020204" pitchFamily="34" charset="0"/>
              <a:ea typeface="Noto Sans Light" panose="020B0402040504020204" pitchFamily="34" charset="0"/>
              <a:cs typeface="Lato Light" panose="020F0502020204030203" pitchFamily="34" charset="0"/>
            </a:endParaRPr>
          </a:p>
        </p:txBody>
      </p:sp>
      <p:sp>
        <p:nvSpPr>
          <p:cNvPr id="52" name="TextBox 51"/>
          <p:cNvSpPr txBox="1"/>
          <p:nvPr/>
        </p:nvSpPr>
        <p:spPr>
          <a:xfrm>
            <a:off x="3885430" y="3391134"/>
            <a:ext cx="2640466" cy="769441"/>
          </a:xfrm>
          <a:prstGeom prst="rect">
            <a:avLst/>
          </a:prstGeom>
          <a:noFill/>
        </p:spPr>
        <p:txBody>
          <a:bodyPr wrap="none" rtlCol="0" anchor="ctr" anchorCtr="0">
            <a:spAutoFit/>
          </a:bodyPr>
          <a:lstStyle/>
          <a:p>
            <a:r>
              <a:rPr lang="en-US" sz="4400" b="1" spc="300" dirty="0">
                <a:solidFill>
                  <a:schemeClr val="tx2"/>
                </a:solidFill>
                <a:latin typeface="Source Sans Pro" panose="020B0503030403020204" pitchFamily="34" charset="0"/>
                <a:ea typeface="Source Sans Pro" panose="020B0503030403020204" pitchFamily="34" charset="0"/>
                <a:cs typeface="Open Sans Semibold" charset="0"/>
              </a:rPr>
              <a:t>GLAZING</a:t>
            </a:r>
          </a:p>
        </p:txBody>
      </p:sp>
      <p:sp>
        <p:nvSpPr>
          <p:cNvPr id="53" name="Subtitle 2"/>
          <p:cNvSpPr txBox="1">
            <a:spLocks/>
          </p:cNvSpPr>
          <p:nvPr/>
        </p:nvSpPr>
        <p:spPr>
          <a:xfrm>
            <a:off x="3752836" y="4359268"/>
            <a:ext cx="7360271" cy="121091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algn="just" defTabSz="1828434">
              <a:lnSpc>
                <a:spcPts val="4000"/>
              </a:lnSpc>
              <a:spcBef>
                <a:spcPts val="1700"/>
              </a:spcBef>
            </a:pPr>
            <a:r>
              <a:rPr lang="en-US" sz="2800" dirty="0">
                <a:solidFill>
                  <a:srgbClr val="432C0F"/>
                </a:solidFill>
                <a:latin typeface="Source Sans Pro Light" panose="020B0403030403020204" pitchFamily="34" charset="0"/>
                <a:ea typeface="Noto Sans Light" panose="020B0402040504020204" pitchFamily="34" charset="0"/>
                <a:cs typeface="Lato Light" panose="020F0502020204030203" pitchFamily="34" charset="0"/>
              </a:rPr>
              <a:t>Cooking demands focus and attention to one’s actions. When someone is focused on cooking.</a:t>
            </a:r>
            <a:endParaRPr lang="en-US" sz="2600" dirty="0">
              <a:solidFill>
                <a:srgbClr val="432C0F"/>
              </a:solidFill>
              <a:latin typeface="Source Sans Pro Light" panose="020B0403030403020204" pitchFamily="34" charset="0"/>
              <a:ea typeface="Noto Sans Light" panose="020B0402040504020204" pitchFamily="34" charset="0"/>
              <a:cs typeface="Lato Light" panose="020F0502020204030203" pitchFamily="34" charset="0"/>
            </a:endParaRPr>
          </a:p>
        </p:txBody>
      </p:sp>
      <p:sp>
        <p:nvSpPr>
          <p:cNvPr id="55" name="TextBox 54"/>
          <p:cNvSpPr txBox="1"/>
          <p:nvPr/>
        </p:nvSpPr>
        <p:spPr>
          <a:xfrm>
            <a:off x="3885430" y="6613856"/>
            <a:ext cx="2013693" cy="769441"/>
          </a:xfrm>
          <a:prstGeom prst="rect">
            <a:avLst/>
          </a:prstGeom>
          <a:noFill/>
        </p:spPr>
        <p:txBody>
          <a:bodyPr wrap="none" rtlCol="0" anchor="ctr" anchorCtr="0">
            <a:spAutoFit/>
          </a:bodyPr>
          <a:lstStyle/>
          <a:p>
            <a:r>
              <a:rPr lang="en-US" sz="4400" b="1" spc="300" dirty="0">
                <a:solidFill>
                  <a:schemeClr val="tx2"/>
                </a:solidFill>
                <a:latin typeface="Source Sans Pro" panose="020B0503030403020204" pitchFamily="34" charset="0"/>
                <a:ea typeface="Source Sans Pro" panose="020B0503030403020204" pitchFamily="34" charset="0"/>
                <a:cs typeface="Open Sans Semibold" charset="0"/>
              </a:rPr>
              <a:t>SAUTE</a:t>
            </a:r>
          </a:p>
        </p:txBody>
      </p:sp>
      <p:sp>
        <p:nvSpPr>
          <p:cNvPr id="56" name="Subtitle 2"/>
          <p:cNvSpPr txBox="1">
            <a:spLocks/>
          </p:cNvSpPr>
          <p:nvPr/>
        </p:nvSpPr>
        <p:spPr>
          <a:xfrm>
            <a:off x="3752836" y="7581990"/>
            <a:ext cx="7360271" cy="121091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algn="just" defTabSz="1828434">
              <a:lnSpc>
                <a:spcPts val="4000"/>
              </a:lnSpc>
              <a:spcBef>
                <a:spcPts val="1700"/>
              </a:spcBef>
            </a:pPr>
            <a:r>
              <a:rPr lang="en-US" sz="2800" dirty="0">
                <a:solidFill>
                  <a:srgbClr val="432C0F"/>
                </a:solidFill>
                <a:latin typeface="Source Sans Pro Light" panose="020B0403030403020204" pitchFamily="34" charset="0"/>
                <a:ea typeface="Noto Sans Light" panose="020B0402040504020204" pitchFamily="34" charset="0"/>
                <a:cs typeface="Lato Light" panose="020F0502020204030203" pitchFamily="34" charset="0"/>
              </a:rPr>
              <a:t>Cooking demands focus and attention to one’s actions. When someone is focused on cooking.</a:t>
            </a:r>
            <a:endParaRPr lang="en-US" sz="2600" dirty="0">
              <a:solidFill>
                <a:srgbClr val="432C0F"/>
              </a:solidFill>
              <a:latin typeface="Source Sans Pro Light" panose="020B0403030403020204" pitchFamily="34" charset="0"/>
              <a:ea typeface="Noto Sans Light" panose="020B0402040504020204" pitchFamily="34" charset="0"/>
              <a:cs typeface="Lato Light" panose="020F0502020204030203" pitchFamily="34" charset="0"/>
            </a:endParaRPr>
          </a:p>
        </p:txBody>
      </p:sp>
      <p:sp>
        <p:nvSpPr>
          <p:cNvPr id="25" name="Text Placeholder 6">
            <a:extLst>
              <a:ext uri="{FF2B5EF4-FFF2-40B4-BE49-F238E27FC236}">
                <a16:creationId xmlns:a16="http://schemas.microsoft.com/office/drawing/2014/main" id="{E79E1F09-73FC-414C-8527-E6B9EA5B4D82}"/>
              </a:ext>
            </a:extLst>
          </p:cNvPr>
          <p:cNvSpPr txBox="1">
            <a:spLocks/>
          </p:cNvSpPr>
          <p:nvPr/>
        </p:nvSpPr>
        <p:spPr>
          <a:xfrm>
            <a:off x="7521235" y="709382"/>
            <a:ext cx="9353844" cy="1200329"/>
          </a:xfrm>
          <a:prstGeom prst="rect">
            <a:avLst/>
          </a:prstGeom>
        </p:spPr>
        <p:txBody>
          <a:bodyPr wrap="none" anchor="t">
            <a:spAutoFit/>
          </a:bodyPr>
          <a:lstStyle>
            <a:lvl1pPr marL="0" marR="0" indent="0" algn="l" defTabSz="1828434" rtl="0" eaLnBrk="1" fontAlgn="auto" latinLnBrk="0" hangingPunct="1">
              <a:lnSpc>
                <a:spcPct val="100000"/>
              </a:lnSpc>
              <a:spcBef>
                <a:spcPts val="0"/>
              </a:spcBef>
              <a:spcAft>
                <a:spcPts val="0"/>
              </a:spcAft>
              <a:buClrTx/>
              <a:buSzTx/>
              <a:buFontTx/>
              <a:buNone/>
              <a:tabLst/>
              <a:defRPr lang="en-US" sz="48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b="1" i="0" kern="1200" dirty="0">
                <a:solidFill>
                  <a:schemeClr val="tx2"/>
                </a:solidFill>
                <a:effectLst/>
                <a:latin typeface="Roboto Slab" pitchFamily="2" charset="0"/>
                <a:ea typeface="Noto Sans Light" panose="020B0402040504020204" pitchFamily="34" charset="0"/>
                <a:cs typeface="Lato" panose="020F0502020204030203" pitchFamily="34"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ctr"/>
            <a:r>
              <a:rPr lang="en-US" sz="7200" spc="300" dirty="0">
                <a:latin typeface="Source Sans Pro" panose="020B0503030403020204" pitchFamily="34" charset="0"/>
                <a:ea typeface="Source Sans Pro" panose="020B0503030403020204" pitchFamily="34" charset="0"/>
                <a:cs typeface="Noto Sans SemiBold" panose="020B0502040504020204" pitchFamily="34" charset="0"/>
              </a:rPr>
              <a:t>CULINARY FEATURES</a:t>
            </a:r>
          </a:p>
        </p:txBody>
      </p:sp>
      <p:sp>
        <p:nvSpPr>
          <p:cNvPr id="31" name="TextBox 30">
            <a:extLst>
              <a:ext uri="{FF2B5EF4-FFF2-40B4-BE49-F238E27FC236}">
                <a16:creationId xmlns:a16="http://schemas.microsoft.com/office/drawing/2014/main" id="{4C6B4719-5B68-BF4E-AC33-1D9726C6921D}"/>
              </a:ext>
            </a:extLst>
          </p:cNvPr>
          <p:cNvSpPr txBox="1"/>
          <p:nvPr/>
        </p:nvSpPr>
        <p:spPr>
          <a:xfrm>
            <a:off x="9588901" y="1745261"/>
            <a:ext cx="5216493" cy="584775"/>
          </a:xfrm>
          <a:prstGeom prst="rect">
            <a:avLst/>
          </a:prstGeom>
          <a:noFill/>
        </p:spPr>
        <p:txBody>
          <a:bodyPr wrap="none" rtlCol="0" anchor="ctr" anchorCtr="0">
            <a:spAutoFit/>
          </a:bodyPr>
          <a:lstStyle/>
          <a:p>
            <a:pPr algn="ctr"/>
            <a:r>
              <a:rPr lang="en-US" sz="3200" spc="600" dirty="0">
                <a:latin typeface="Source Sans Pro Light" panose="020B0403030403020204" pitchFamily="34" charset="0"/>
                <a:ea typeface="Source Sans Pro Light" panose="020B0403030403020204" pitchFamily="34" charset="0"/>
                <a:cs typeface="Lato Light" panose="020F0502020204030203" pitchFamily="34" charset="0"/>
              </a:rPr>
              <a:t>YOUR SUBTITLE HERE</a:t>
            </a:r>
          </a:p>
        </p:txBody>
      </p:sp>
      <p:sp>
        <p:nvSpPr>
          <p:cNvPr id="32" name="Freeform 31">
            <a:extLst>
              <a:ext uri="{FF2B5EF4-FFF2-40B4-BE49-F238E27FC236}">
                <a16:creationId xmlns:a16="http://schemas.microsoft.com/office/drawing/2014/main" id="{074F3B08-5431-1047-800C-DDCB865FD278}"/>
              </a:ext>
            </a:extLst>
          </p:cNvPr>
          <p:cNvSpPr/>
          <p:nvPr/>
        </p:nvSpPr>
        <p:spPr>
          <a:xfrm flipH="1">
            <a:off x="6964012" y="413155"/>
            <a:ext cx="1591056" cy="1410161"/>
          </a:xfrm>
          <a:custGeom>
            <a:avLst/>
            <a:gdLst>
              <a:gd name="connsiteX0" fmla="*/ 0 w 2974008"/>
              <a:gd name="connsiteY0" fmla="*/ 0 h 2633472"/>
              <a:gd name="connsiteX1" fmla="*/ 2974008 w 2974008"/>
              <a:gd name="connsiteY1" fmla="*/ 0 h 2633472"/>
              <a:gd name="connsiteX2" fmla="*/ 2974008 w 2974008"/>
              <a:gd name="connsiteY2" fmla="*/ 2633472 h 2633472"/>
              <a:gd name="connsiteX3" fmla="*/ 2642516 w 2974008"/>
              <a:gd name="connsiteY3" fmla="*/ 2633472 h 2633472"/>
              <a:gd name="connsiteX4" fmla="*/ 2642516 w 2974008"/>
              <a:gd name="connsiteY4" fmla="*/ 331492 h 2633472"/>
              <a:gd name="connsiteX5" fmla="*/ 0 w 2974008"/>
              <a:gd name="connsiteY5" fmla="*/ 331492 h 263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74008" h="2633472">
                <a:moveTo>
                  <a:pt x="0" y="0"/>
                </a:moveTo>
                <a:lnTo>
                  <a:pt x="2974008" y="0"/>
                </a:lnTo>
                <a:lnTo>
                  <a:pt x="2974008" y="2633472"/>
                </a:lnTo>
                <a:lnTo>
                  <a:pt x="2642516" y="2633472"/>
                </a:lnTo>
                <a:lnTo>
                  <a:pt x="2642516" y="331492"/>
                </a:lnTo>
                <a:lnTo>
                  <a:pt x="0" y="33149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Source Sans Pro" panose="020B0503030403020204" pitchFamily="34" charset="0"/>
            </a:endParaRPr>
          </a:p>
        </p:txBody>
      </p:sp>
      <p:sp>
        <p:nvSpPr>
          <p:cNvPr id="33" name="Freeform 314">
            <a:extLst>
              <a:ext uri="{FF2B5EF4-FFF2-40B4-BE49-F238E27FC236}">
                <a16:creationId xmlns:a16="http://schemas.microsoft.com/office/drawing/2014/main" id="{11E20C46-B889-1D4E-9100-B25B0122187E}"/>
              </a:ext>
            </a:extLst>
          </p:cNvPr>
          <p:cNvSpPr>
            <a:spLocks noChangeAspect="1" noChangeArrowheads="1"/>
          </p:cNvSpPr>
          <p:nvPr/>
        </p:nvSpPr>
        <p:spPr bwMode="auto">
          <a:xfrm>
            <a:off x="12827844" y="3857598"/>
            <a:ext cx="1275566" cy="1217586"/>
          </a:xfrm>
          <a:custGeom>
            <a:avLst/>
            <a:gdLst/>
            <a:ahLst/>
            <a:cxnLst/>
            <a:rect l="0" t="0" r="r" b="b"/>
            <a:pathLst>
              <a:path w="558440" h="533040">
                <a:moveTo>
                  <a:pt x="457020" y="419100"/>
                </a:moveTo>
                <a:cubicBezTo>
                  <a:pt x="470711" y="419100"/>
                  <a:pt x="482240" y="430468"/>
                  <a:pt x="482240" y="443967"/>
                </a:cubicBezTo>
                <a:cubicBezTo>
                  <a:pt x="482240" y="458177"/>
                  <a:pt x="470711" y="469545"/>
                  <a:pt x="457020" y="469545"/>
                </a:cubicBezTo>
                <a:cubicBezTo>
                  <a:pt x="443329" y="469545"/>
                  <a:pt x="431800" y="458177"/>
                  <a:pt x="431800" y="443967"/>
                </a:cubicBezTo>
                <a:cubicBezTo>
                  <a:pt x="431800" y="430468"/>
                  <a:pt x="443329" y="419100"/>
                  <a:pt x="457020" y="419100"/>
                </a:cubicBezTo>
                <a:close/>
                <a:moveTo>
                  <a:pt x="266520" y="381000"/>
                </a:moveTo>
                <a:cubicBezTo>
                  <a:pt x="280210" y="381000"/>
                  <a:pt x="291739" y="392368"/>
                  <a:pt x="291739" y="405867"/>
                </a:cubicBezTo>
                <a:cubicBezTo>
                  <a:pt x="291739" y="420077"/>
                  <a:pt x="280210" y="431445"/>
                  <a:pt x="266520" y="431445"/>
                </a:cubicBezTo>
                <a:cubicBezTo>
                  <a:pt x="252829" y="431445"/>
                  <a:pt x="241300" y="420077"/>
                  <a:pt x="241300" y="405867"/>
                </a:cubicBezTo>
                <a:cubicBezTo>
                  <a:pt x="241300" y="392368"/>
                  <a:pt x="252829" y="381000"/>
                  <a:pt x="266520" y="381000"/>
                </a:cubicBezTo>
                <a:close/>
                <a:moveTo>
                  <a:pt x="139167" y="254000"/>
                </a:moveTo>
                <a:cubicBezTo>
                  <a:pt x="153377" y="254000"/>
                  <a:pt x="164745" y="265090"/>
                  <a:pt x="164745" y="279758"/>
                </a:cubicBezTo>
                <a:cubicBezTo>
                  <a:pt x="164745" y="293352"/>
                  <a:pt x="153377" y="304442"/>
                  <a:pt x="139167" y="304442"/>
                </a:cubicBezTo>
                <a:cubicBezTo>
                  <a:pt x="125668" y="304442"/>
                  <a:pt x="114300" y="293352"/>
                  <a:pt x="114300" y="279758"/>
                </a:cubicBezTo>
                <a:cubicBezTo>
                  <a:pt x="114300" y="265090"/>
                  <a:pt x="125668" y="254000"/>
                  <a:pt x="139167" y="254000"/>
                </a:cubicBezTo>
                <a:close/>
                <a:moveTo>
                  <a:pt x="342542" y="228600"/>
                </a:moveTo>
                <a:cubicBezTo>
                  <a:pt x="370804" y="228600"/>
                  <a:pt x="393342" y="251298"/>
                  <a:pt x="393342" y="279760"/>
                </a:cubicBezTo>
                <a:cubicBezTo>
                  <a:pt x="393342" y="307142"/>
                  <a:pt x="370804" y="329840"/>
                  <a:pt x="342542" y="329840"/>
                </a:cubicBezTo>
                <a:cubicBezTo>
                  <a:pt x="314638" y="329840"/>
                  <a:pt x="292100" y="307142"/>
                  <a:pt x="292100" y="279760"/>
                </a:cubicBezTo>
                <a:cubicBezTo>
                  <a:pt x="292100" y="251298"/>
                  <a:pt x="314638" y="228600"/>
                  <a:pt x="342542" y="228600"/>
                </a:cubicBezTo>
                <a:close/>
                <a:moveTo>
                  <a:pt x="25203" y="177440"/>
                </a:moveTo>
                <a:lnTo>
                  <a:pt x="25203" y="329686"/>
                </a:lnTo>
                <a:cubicBezTo>
                  <a:pt x="53287" y="329686"/>
                  <a:pt x="76331" y="352721"/>
                  <a:pt x="76331" y="380794"/>
                </a:cubicBezTo>
                <a:cubicBezTo>
                  <a:pt x="76331" y="408868"/>
                  <a:pt x="53287" y="431903"/>
                  <a:pt x="25203" y="431903"/>
                </a:cubicBezTo>
                <a:lnTo>
                  <a:pt x="25203" y="495249"/>
                </a:lnTo>
                <a:cubicBezTo>
                  <a:pt x="25203" y="502087"/>
                  <a:pt x="31324" y="508206"/>
                  <a:pt x="38165" y="508206"/>
                </a:cubicBezTo>
                <a:lnTo>
                  <a:pt x="115936" y="508206"/>
                </a:lnTo>
                <a:cubicBezTo>
                  <a:pt x="122057" y="485891"/>
                  <a:pt x="141860" y="470054"/>
                  <a:pt x="165263" y="470054"/>
                </a:cubicBezTo>
                <a:cubicBezTo>
                  <a:pt x="189027" y="470054"/>
                  <a:pt x="208830" y="485891"/>
                  <a:pt x="214230" y="508206"/>
                </a:cubicBezTo>
                <a:lnTo>
                  <a:pt x="520635" y="508206"/>
                </a:lnTo>
                <a:cubicBezTo>
                  <a:pt x="528196" y="508206"/>
                  <a:pt x="533597" y="502087"/>
                  <a:pt x="533597" y="495249"/>
                </a:cubicBezTo>
                <a:lnTo>
                  <a:pt x="533597" y="316009"/>
                </a:lnTo>
                <a:cubicBezTo>
                  <a:pt x="511273" y="309890"/>
                  <a:pt x="495431" y="290095"/>
                  <a:pt x="495431" y="266700"/>
                </a:cubicBezTo>
                <a:cubicBezTo>
                  <a:pt x="495431" y="242945"/>
                  <a:pt x="511273" y="223150"/>
                  <a:pt x="533597" y="217031"/>
                </a:cubicBezTo>
                <a:lnTo>
                  <a:pt x="533597" y="177440"/>
                </a:lnTo>
                <a:lnTo>
                  <a:pt x="281920" y="177440"/>
                </a:lnTo>
                <a:cubicBezTo>
                  <a:pt x="275079" y="185718"/>
                  <a:pt x="265358" y="190397"/>
                  <a:pt x="253836" y="190397"/>
                </a:cubicBezTo>
                <a:cubicBezTo>
                  <a:pt x="243035" y="190397"/>
                  <a:pt x="233313" y="185718"/>
                  <a:pt x="225392" y="177440"/>
                </a:cubicBezTo>
                <a:lnTo>
                  <a:pt x="25203" y="177440"/>
                </a:lnTo>
                <a:close/>
                <a:moveTo>
                  <a:pt x="266520" y="101600"/>
                </a:moveTo>
                <a:cubicBezTo>
                  <a:pt x="280210" y="101600"/>
                  <a:pt x="291739" y="107885"/>
                  <a:pt x="291739" y="114909"/>
                </a:cubicBezTo>
                <a:cubicBezTo>
                  <a:pt x="291739" y="121933"/>
                  <a:pt x="280210" y="128217"/>
                  <a:pt x="266520" y="128217"/>
                </a:cubicBezTo>
                <a:cubicBezTo>
                  <a:pt x="252829" y="128217"/>
                  <a:pt x="241300" y="121933"/>
                  <a:pt x="241300" y="114909"/>
                </a:cubicBezTo>
                <a:cubicBezTo>
                  <a:pt x="241300" y="107885"/>
                  <a:pt x="252829" y="101600"/>
                  <a:pt x="266520" y="101600"/>
                </a:cubicBezTo>
                <a:close/>
                <a:moveTo>
                  <a:pt x="393521" y="76200"/>
                </a:moveTo>
                <a:cubicBezTo>
                  <a:pt x="413913" y="76200"/>
                  <a:pt x="431442" y="84746"/>
                  <a:pt x="431442" y="95072"/>
                </a:cubicBezTo>
                <a:cubicBezTo>
                  <a:pt x="431442" y="105754"/>
                  <a:pt x="413913" y="113944"/>
                  <a:pt x="393521" y="113944"/>
                </a:cubicBezTo>
                <a:cubicBezTo>
                  <a:pt x="372414" y="113944"/>
                  <a:pt x="355600" y="105754"/>
                  <a:pt x="355600" y="95072"/>
                </a:cubicBezTo>
                <a:cubicBezTo>
                  <a:pt x="355600" y="84746"/>
                  <a:pt x="372414" y="76200"/>
                  <a:pt x="393521" y="76200"/>
                </a:cubicBezTo>
                <a:close/>
                <a:moveTo>
                  <a:pt x="371213" y="25194"/>
                </a:moveTo>
                <a:lnTo>
                  <a:pt x="74530" y="152246"/>
                </a:lnTo>
                <a:lnTo>
                  <a:pt x="232593" y="152246"/>
                </a:lnTo>
                <a:cubicBezTo>
                  <a:pt x="236914" y="152246"/>
                  <a:pt x="240874" y="154405"/>
                  <a:pt x="243035" y="158365"/>
                </a:cubicBezTo>
                <a:cubicBezTo>
                  <a:pt x="247715" y="166643"/>
                  <a:pt x="260677" y="166643"/>
                  <a:pt x="264278" y="158365"/>
                </a:cubicBezTo>
                <a:cubicBezTo>
                  <a:pt x="266798" y="154405"/>
                  <a:pt x="271119" y="152246"/>
                  <a:pt x="275799" y="152246"/>
                </a:cubicBezTo>
                <a:lnTo>
                  <a:pt x="532516" y="152246"/>
                </a:lnTo>
                <a:cubicBezTo>
                  <a:pt x="524955" y="82062"/>
                  <a:pt x="455825" y="26634"/>
                  <a:pt x="371213" y="25194"/>
                </a:cubicBezTo>
                <a:close/>
                <a:moveTo>
                  <a:pt x="367973" y="0"/>
                </a:moveTo>
                <a:cubicBezTo>
                  <a:pt x="473108" y="0"/>
                  <a:pt x="558440" y="73783"/>
                  <a:pt x="558440" y="165203"/>
                </a:cubicBezTo>
                <a:lnTo>
                  <a:pt x="558440" y="228549"/>
                </a:lnTo>
                <a:cubicBezTo>
                  <a:pt x="558440" y="235387"/>
                  <a:pt x="553399" y="241506"/>
                  <a:pt x="546558" y="241506"/>
                </a:cubicBezTo>
                <a:cubicBezTo>
                  <a:pt x="531796" y="241506"/>
                  <a:pt x="520635" y="252663"/>
                  <a:pt x="520635" y="266700"/>
                </a:cubicBezTo>
                <a:cubicBezTo>
                  <a:pt x="520635" y="280377"/>
                  <a:pt x="531796" y="291535"/>
                  <a:pt x="546558" y="291535"/>
                </a:cubicBezTo>
                <a:cubicBezTo>
                  <a:pt x="553399" y="291535"/>
                  <a:pt x="558440" y="297653"/>
                  <a:pt x="558440" y="304492"/>
                </a:cubicBezTo>
                <a:lnTo>
                  <a:pt x="558440" y="495249"/>
                </a:lnTo>
                <a:cubicBezTo>
                  <a:pt x="558440" y="516484"/>
                  <a:pt x="541878" y="533040"/>
                  <a:pt x="520635" y="533040"/>
                </a:cubicBezTo>
                <a:lnTo>
                  <a:pt x="203429" y="533040"/>
                </a:lnTo>
                <a:cubicBezTo>
                  <a:pt x="195868" y="533040"/>
                  <a:pt x="190467" y="528001"/>
                  <a:pt x="190467" y="520083"/>
                </a:cubicBezTo>
                <a:cubicBezTo>
                  <a:pt x="190467" y="506406"/>
                  <a:pt x="178945" y="495249"/>
                  <a:pt x="165263" y="495249"/>
                </a:cubicBezTo>
                <a:cubicBezTo>
                  <a:pt x="150861" y="495249"/>
                  <a:pt x="139340" y="506406"/>
                  <a:pt x="139340" y="520083"/>
                </a:cubicBezTo>
                <a:cubicBezTo>
                  <a:pt x="139340" y="528001"/>
                  <a:pt x="133939" y="533040"/>
                  <a:pt x="127098" y="533040"/>
                </a:cubicBezTo>
                <a:lnTo>
                  <a:pt x="38165" y="533040"/>
                </a:lnTo>
                <a:cubicBezTo>
                  <a:pt x="16922" y="533040"/>
                  <a:pt x="0" y="516484"/>
                  <a:pt x="0" y="495249"/>
                </a:cubicBezTo>
                <a:lnTo>
                  <a:pt x="0" y="416786"/>
                </a:lnTo>
                <a:cubicBezTo>
                  <a:pt x="0" y="412827"/>
                  <a:pt x="2160" y="408148"/>
                  <a:pt x="5401" y="405989"/>
                </a:cubicBezTo>
                <a:cubicBezTo>
                  <a:pt x="8281" y="403829"/>
                  <a:pt x="12962" y="402750"/>
                  <a:pt x="16922" y="404549"/>
                </a:cubicBezTo>
                <a:cubicBezTo>
                  <a:pt x="34925" y="411388"/>
                  <a:pt x="51127" y="397711"/>
                  <a:pt x="51127" y="380794"/>
                </a:cubicBezTo>
                <a:cubicBezTo>
                  <a:pt x="51127" y="363878"/>
                  <a:pt x="34925" y="350201"/>
                  <a:pt x="16922" y="357040"/>
                </a:cubicBezTo>
                <a:cubicBezTo>
                  <a:pt x="12962" y="358839"/>
                  <a:pt x="8281" y="358120"/>
                  <a:pt x="5401" y="355600"/>
                </a:cubicBezTo>
                <a:cubicBezTo>
                  <a:pt x="2160" y="353441"/>
                  <a:pt x="0" y="348762"/>
                  <a:pt x="0" y="345162"/>
                </a:cubicBezTo>
                <a:lnTo>
                  <a:pt x="0" y="165203"/>
                </a:lnTo>
                <a:cubicBezTo>
                  <a:pt x="0" y="159804"/>
                  <a:pt x="2880" y="155485"/>
                  <a:pt x="7561" y="152966"/>
                </a:cubicBezTo>
                <a:lnTo>
                  <a:pt x="363652" y="720"/>
                </a:lnTo>
                <a:cubicBezTo>
                  <a:pt x="365093" y="0"/>
                  <a:pt x="366533" y="0"/>
                  <a:pt x="367973" y="0"/>
                </a:cubicBezTo>
                <a:close/>
              </a:path>
            </a:pathLst>
          </a:custGeom>
          <a:solidFill>
            <a:schemeClr val="tx1"/>
          </a:solidFill>
          <a:ln>
            <a:noFill/>
          </a:ln>
          <a:effectLst/>
        </p:spPr>
        <p:txBody>
          <a:bodyPr anchor="ctr"/>
          <a:lstStyle/>
          <a:p>
            <a:endParaRPr lang="en-US" dirty="0">
              <a:latin typeface="Source Sans Pro Light" panose="020B0403030403020204" pitchFamily="34" charset="0"/>
            </a:endParaRPr>
          </a:p>
        </p:txBody>
      </p:sp>
      <p:sp>
        <p:nvSpPr>
          <p:cNvPr id="34" name="Freeform 310">
            <a:extLst>
              <a:ext uri="{FF2B5EF4-FFF2-40B4-BE49-F238E27FC236}">
                <a16:creationId xmlns:a16="http://schemas.microsoft.com/office/drawing/2014/main" id="{D209075E-24EB-BA46-B3A3-8E75A7F9E796}"/>
              </a:ext>
            </a:extLst>
          </p:cNvPr>
          <p:cNvSpPr>
            <a:spLocks noChangeAspect="1" noChangeArrowheads="1"/>
          </p:cNvSpPr>
          <p:nvPr/>
        </p:nvSpPr>
        <p:spPr bwMode="auto">
          <a:xfrm>
            <a:off x="12943804" y="6946019"/>
            <a:ext cx="1043646" cy="1271942"/>
          </a:xfrm>
          <a:custGeom>
            <a:avLst/>
            <a:gdLst/>
            <a:ahLst/>
            <a:cxnLst/>
            <a:rect l="0" t="0" r="r" b="b"/>
            <a:pathLst>
              <a:path w="456841" h="557750">
                <a:moveTo>
                  <a:pt x="229209" y="406400"/>
                </a:moveTo>
                <a:cubicBezTo>
                  <a:pt x="236233" y="406400"/>
                  <a:pt x="242518" y="412470"/>
                  <a:pt x="242518" y="419253"/>
                </a:cubicBezTo>
                <a:lnTo>
                  <a:pt x="242518" y="482090"/>
                </a:lnTo>
                <a:cubicBezTo>
                  <a:pt x="242518" y="489588"/>
                  <a:pt x="236233" y="494943"/>
                  <a:pt x="229209" y="494943"/>
                </a:cubicBezTo>
                <a:cubicBezTo>
                  <a:pt x="222185" y="494943"/>
                  <a:pt x="215900" y="489588"/>
                  <a:pt x="215900" y="482090"/>
                </a:cubicBezTo>
                <a:lnTo>
                  <a:pt x="215900" y="419253"/>
                </a:lnTo>
                <a:cubicBezTo>
                  <a:pt x="215900" y="412470"/>
                  <a:pt x="222185" y="406400"/>
                  <a:pt x="229209" y="406400"/>
                </a:cubicBezTo>
                <a:close/>
                <a:moveTo>
                  <a:pt x="311805" y="242235"/>
                </a:moveTo>
                <a:cubicBezTo>
                  <a:pt x="314892" y="243136"/>
                  <a:pt x="317665" y="245299"/>
                  <a:pt x="319455" y="248363"/>
                </a:cubicBezTo>
                <a:cubicBezTo>
                  <a:pt x="343074" y="290897"/>
                  <a:pt x="355242" y="331269"/>
                  <a:pt x="355242" y="372721"/>
                </a:cubicBezTo>
                <a:cubicBezTo>
                  <a:pt x="355242" y="406244"/>
                  <a:pt x="347727" y="438325"/>
                  <a:pt x="334128" y="464278"/>
                </a:cubicBezTo>
                <a:cubicBezTo>
                  <a:pt x="331622" y="467882"/>
                  <a:pt x="328044" y="471127"/>
                  <a:pt x="323391" y="471127"/>
                </a:cubicBezTo>
                <a:cubicBezTo>
                  <a:pt x="321244" y="471127"/>
                  <a:pt x="318739" y="470406"/>
                  <a:pt x="317307" y="469685"/>
                </a:cubicBezTo>
                <a:cubicBezTo>
                  <a:pt x="311223" y="465720"/>
                  <a:pt x="309076" y="458150"/>
                  <a:pt x="311939" y="452022"/>
                </a:cubicBezTo>
                <a:cubicBezTo>
                  <a:pt x="323391" y="430034"/>
                  <a:pt x="329475" y="402279"/>
                  <a:pt x="329475" y="372721"/>
                </a:cubicBezTo>
                <a:cubicBezTo>
                  <a:pt x="329475" y="335955"/>
                  <a:pt x="318739" y="299548"/>
                  <a:pt x="297624" y="260619"/>
                </a:cubicBezTo>
                <a:cubicBezTo>
                  <a:pt x="293687" y="254491"/>
                  <a:pt x="296192" y="246921"/>
                  <a:pt x="302276" y="243677"/>
                </a:cubicBezTo>
                <a:cubicBezTo>
                  <a:pt x="305318" y="241695"/>
                  <a:pt x="308718" y="241334"/>
                  <a:pt x="311805" y="242235"/>
                </a:cubicBezTo>
                <a:close/>
                <a:moveTo>
                  <a:pt x="145244" y="242235"/>
                </a:moveTo>
                <a:cubicBezTo>
                  <a:pt x="148394" y="241334"/>
                  <a:pt x="151813" y="241695"/>
                  <a:pt x="154873" y="243677"/>
                </a:cubicBezTo>
                <a:cubicBezTo>
                  <a:pt x="160992" y="246921"/>
                  <a:pt x="163152" y="254491"/>
                  <a:pt x="159552" y="260619"/>
                </a:cubicBezTo>
                <a:cubicBezTo>
                  <a:pt x="137955" y="299548"/>
                  <a:pt x="127516" y="335955"/>
                  <a:pt x="127516" y="372721"/>
                </a:cubicBezTo>
                <a:cubicBezTo>
                  <a:pt x="127516" y="402279"/>
                  <a:pt x="133636" y="430034"/>
                  <a:pt x="144794" y="452022"/>
                </a:cubicBezTo>
                <a:cubicBezTo>
                  <a:pt x="148034" y="458150"/>
                  <a:pt x="145874" y="466441"/>
                  <a:pt x="139755" y="469685"/>
                </a:cubicBezTo>
                <a:cubicBezTo>
                  <a:pt x="137955" y="470406"/>
                  <a:pt x="135795" y="471127"/>
                  <a:pt x="133636" y="471127"/>
                </a:cubicBezTo>
                <a:cubicBezTo>
                  <a:pt x="128956" y="471127"/>
                  <a:pt x="124997" y="467882"/>
                  <a:pt x="122837" y="464278"/>
                </a:cubicBezTo>
                <a:cubicBezTo>
                  <a:pt x="109159" y="438325"/>
                  <a:pt x="101600" y="406244"/>
                  <a:pt x="101600" y="372721"/>
                </a:cubicBezTo>
                <a:cubicBezTo>
                  <a:pt x="101600" y="331269"/>
                  <a:pt x="113838" y="290897"/>
                  <a:pt x="137235" y="248363"/>
                </a:cubicBezTo>
                <a:cubicBezTo>
                  <a:pt x="139215" y="245299"/>
                  <a:pt x="142095" y="243136"/>
                  <a:pt x="145244" y="242235"/>
                </a:cubicBezTo>
                <a:close/>
                <a:moveTo>
                  <a:pt x="229209" y="190500"/>
                </a:moveTo>
                <a:cubicBezTo>
                  <a:pt x="236233" y="190500"/>
                  <a:pt x="242518" y="195892"/>
                  <a:pt x="242518" y="203440"/>
                </a:cubicBezTo>
                <a:lnTo>
                  <a:pt x="242518" y="367701"/>
                </a:lnTo>
                <a:cubicBezTo>
                  <a:pt x="242518" y="375249"/>
                  <a:pt x="236233" y="380641"/>
                  <a:pt x="229209" y="380641"/>
                </a:cubicBezTo>
                <a:cubicBezTo>
                  <a:pt x="222185" y="380641"/>
                  <a:pt x="215900" y="375249"/>
                  <a:pt x="215900" y="367701"/>
                </a:cubicBezTo>
                <a:lnTo>
                  <a:pt x="215900" y="203440"/>
                </a:lnTo>
                <a:cubicBezTo>
                  <a:pt x="215900" y="195892"/>
                  <a:pt x="222185" y="190500"/>
                  <a:pt x="229209" y="190500"/>
                </a:cubicBezTo>
                <a:close/>
                <a:moveTo>
                  <a:pt x="194966" y="128732"/>
                </a:moveTo>
                <a:lnTo>
                  <a:pt x="198923" y="143116"/>
                </a:lnTo>
                <a:cubicBezTo>
                  <a:pt x="202520" y="157500"/>
                  <a:pt x="196405" y="173321"/>
                  <a:pt x="183455" y="181952"/>
                </a:cubicBezTo>
                <a:cubicBezTo>
                  <a:pt x="116548" y="227619"/>
                  <a:pt x="25180" y="289828"/>
                  <a:pt x="25180" y="364622"/>
                </a:cubicBezTo>
                <a:cubicBezTo>
                  <a:pt x="25180" y="432944"/>
                  <a:pt x="90648" y="489400"/>
                  <a:pt x="191369" y="507739"/>
                </a:cubicBezTo>
                <a:lnTo>
                  <a:pt x="265831" y="507739"/>
                </a:lnTo>
                <a:cubicBezTo>
                  <a:pt x="366192" y="489400"/>
                  <a:pt x="431660" y="432944"/>
                  <a:pt x="431660" y="364622"/>
                </a:cubicBezTo>
                <a:cubicBezTo>
                  <a:pt x="431660" y="355273"/>
                  <a:pt x="430233" y="346120"/>
                  <a:pt x="427605" y="337174"/>
                </a:cubicBezTo>
                <a:lnTo>
                  <a:pt x="418580" y="316153"/>
                </a:lnTo>
                <a:lnTo>
                  <a:pt x="416350" y="310960"/>
                </a:lnTo>
                <a:cubicBezTo>
                  <a:pt x="406750" y="293907"/>
                  <a:pt x="393260" y="277714"/>
                  <a:pt x="377703" y="262454"/>
                </a:cubicBezTo>
                <a:lnTo>
                  <a:pt x="373210" y="258679"/>
                </a:lnTo>
                <a:lnTo>
                  <a:pt x="326645" y="219545"/>
                </a:lnTo>
                <a:cubicBezTo>
                  <a:pt x="308772" y="206224"/>
                  <a:pt x="290651" y="193908"/>
                  <a:pt x="274104" y="182671"/>
                </a:cubicBezTo>
                <a:cubicBezTo>
                  <a:pt x="260435" y="173321"/>
                  <a:pt x="255039" y="156780"/>
                  <a:pt x="260435" y="140599"/>
                </a:cubicBezTo>
                <a:lnTo>
                  <a:pt x="261874" y="137003"/>
                </a:lnTo>
                <a:lnTo>
                  <a:pt x="194966" y="128732"/>
                </a:lnTo>
                <a:close/>
                <a:moveTo>
                  <a:pt x="241370" y="57894"/>
                </a:moveTo>
                <a:cubicBezTo>
                  <a:pt x="233097" y="70839"/>
                  <a:pt x="228420" y="88099"/>
                  <a:pt x="228420" y="107157"/>
                </a:cubicBezTo>
                <a:lnTo>
                  <a:pt x="253601" y="110393"/>
                </a:lnTo>
                <a:cubicBezTo>
                  <a:pt x="253601" y="109674"/>
                  <a:pt x="253601" y="107876"/>
                  <a:pt x="253601" y="107157"/>
                </a:cubicBezTo>
                <a:cubicBezTo>
                  <a:pt x="253601" y="88099"/>
                  <a:pt x="248924" y="70839"/>
                  <a:pt x="241370" y="57894"/>
                </a:cubicBezTo>
                <a:close/>
                <a:moveTo>
                  <a:pt x="215470" y="33442"/>
                </a:moveTo>
                <a:cubicBezTo>
                  <a:pt x="207916" y="47106"/>
                  <a:pt x="203240" y="64726"/>
                  <a:pt x="203240" y="83065"/>
                </a:cubicBezTo>
                <a:cubicBezTo>
                  <a:pt x="203240" y="86661"/>
                  <a:pt x="203240" y="90616"/>
                  <a:pt x="204319" y="93493"/>
                </a:cubicBezTo>
                <a:cubicBezTo>
                  <a:pt x="205758" y="74435"/>
                  <a:pt x="211873" y="57174"/>
                  <a:pt x="220147" y="42431"/>
                </a:cubicBezTo>
                <a:cubicBezTo>
                  <a:pt x="219427" y="39555"/>
                  <a:pt x="217989" y="36318"/>
                  <a:pt x="215470" y="33442"/>
                </a:cubicBezTo>
                <a:close/>
                <a:moveTo>
                  <a:pt x="215470" y="0"/>
                </a:moveTo>
                <a:cubicBezTo>
                  <a:pt x="219427" y="0"/>
                  <a:pt x="222305" y="1438"/>
                  <a:pt x="224823" y="3596"/>
                </a:cubicBezTo>
                <a:cubicBezTo>
                  <a:pt x="230938" y="9709"/>
                  <a:pt x="235255" y="16541"/>
                  <a:pt x="239931" y="24452"/>
                </a:cubicBezTo>
                <a:cubicBezTo>
                  <a:pt x="243888" y="24452"/>
                  <a:pt x="247485" y="25171"/>
                  <a:pt x="250723" y="28048"/>
                </a:cubicBezTo>
                <a:cubicBezTo>
                  <a:pt x="267989" y="46387"/>
                  <a:pt x="279500" y="76233"/>
                  <a:pt x="279500" y="107157"/>
                </a:cubicBezTo>
                <a:cubicBezTo>
                  <a:pt x="279500" y="108955"/>
                  <a:pt x="278781" y="111113"/>
                  <a:pt x="278781" y="113270"/>
                </a:cubicBezTo>
                <a:lnTo>
                  <a:pt x="280939" y="113270"/>
                </a:lnTo>
                <a:cubicBezTo>
                  <a:pt x="284896" y="113989"/>
                  <a:pt x="287774" y="116506"/>
                  <a:pt x="290292" y="119383"/>
                </a:cubicBezTo>
                <a:cubicBezTo>
                  <a:pt x="291731" y="122619"/>
                  <a:pt x="292450" y="126215"/>
                  <a:pt x="291011" y="130171"/>
                </a:cubicBezTo>
                <a:lnTo>
                  <a:pt x="285152" y="147126"/>
                </a:lnTo>
                <a:lnTo>
                  <a:pt x="284176" y="149948"/>
                </a:lnTo>
                <a:cubicBezTo>
                  <a:pt x="282738" y="153544"/>
                  <a:pt x="284896" y="158938"/>
                  <a:pt x="288853" y="161455"/>
                </a:cubicBezTo>
                <a:lnTo>
                  <a:pt x="306184" y="173770"/>
                </a:lnTo>
                <a:lnTo>
                  <a:pt x="344845" y="201240"/>
                </a:lnTo>
                <a:cubicBezTo>
                  <a:pt x="402006" y="244475"/>
                  <a:pt x="456841" y="298278"/>
                  <a:pt x="456841" y="364622"/>
                </a:cubicBezTo>
                <a:cubicBezTo>
                  <a:pt x="456841" y="443732"/>
                  <a:pt x="387775" y="507739"/>
                  <a:pt x="279500" y="530393"/>
                </a:cubicBezTo>
                <a:lnTo>
                  <a:pt x="279500" y="545855"/>
                </a:lnTo>
                <a:cubicBezTo>
                  <a:pt x="279500" y="549451"/>
                  <a:pt x="277342" y="553406"/>
                  <a:pt x="274104" y="555564"/>
                </a:cubicBezTo>
                <a:cubicBezTo>
                  <a:pt x="271946" y="557002"/>
                  <a:pt x="268709" y="557721"/>
                  <a:pt x="266550" y="557721"/>
                </a:cubicBezTo>
                <a:cubicBezTo>
                  <a:pt x="265111" y="557721"/>
                  <a:pt x="263673" y="557721"/>
                  <a:pt x="262953" y="557002"/>
                </a:cubicBezTo>
                <a:lnTo>
                  <a:pt x="228420" y="546574"/>
                </a:lnTo>
                <a:lnTo>
                  <a:pt x="194247" y="557002"/>
                </a:lnTo>
                <a:cubicBezTo>
                  <a:pt x="190290" y="558441"/>
                  <a:pt x="186693" y="557721"/>
                  <a:pt x="182736" y="555564"/>
                </a:cubicBezTo>
                <a:cubicBezTo>
                  <a:pt x="179858" y="553406"/>
                  <a:pt x="177700" y="549451"/>
                  <a:pt x="177700" y="545855"/>
                </a:cubicBezTo>
                <a:lnTo>
                  <a:pt x="177700" y="530393"/>
                </a:lnTo>
                <a:cubicBezTo>
                  <a:pt x="69425" y="507739"/>
                  <a:pt x="0" y="443732"/>
                  <a:pt x="0" y="364622"/>
                </a:cubicBezTo>
                <a:cubicBezTo>
                  <a:pt x="0" y="276164"/>
                  <a:pt x="97483" y="210000"/>
                  <a:pt x="169067" y="161455"/>
                </a:cubicBezTo>
                <a:cubicBezTo>
                  <a:pt x="173743" y="158219"/>
                  <a:pt x="175182" y="153544"/>
                  <a:pt x="173743" y="149229"/>
                </a:cubicBezTo>
                <a:lnTo>
                  <a:pt x="165469" y="117226"/>
                </a:lnTo>
                <a:cubicBezTo>
                  <a:pt x="164750" y="113270"/>
                  <a:pt x="165469" y="108955"/>
                  <a:pt x="168347" y="105719"/>
                </a:cubicBezTo>
                <a:cubicBezTo>
                  <a:pt x="170506" y="102842"/>
                  <a:pt x="175182" y="101044"/>
                  <a:pt x="179139" y="101044"/>
                </a:cubicBezTo>
                <a:cubicBezTo>
                  <a:pt x="178419" y="94931"/>
                  <a:pt x="177700" y="88818"/>
                  <a:pt x="177700" y="83065"/>
                </a:cubicBezTo>
                <a:cubicBezTo>
                  <a:pt x="177700" y="51781"/>
                  <a:pt x="188851" y="21935"/>
                  <a:pt x="206477" y="3596"/>
                </a:cubicBezTo>
                <a:cubicBezTo>
                  <a:pt x="209355" y="1438"/>
                  <a:pt x="212592" y="0"/>
                  <a:pt x="215470" y="0"/>
                </a:cubicBezTo>
                <a:close/>
              </a:path>
            </a:pathLst>
          </a:custGeom>
          <a:solidFill>
            <a:schemeClr val="tx1"/>
          </a:solidFill>
          <a:ln>
            <a:noFill/>
          </a:ln>
          <a:effectLst/>
        </p:spPr>
        <p:txBody>
          <a:bodyPr anchor="ctr"/>
          <a:lstStyle/>
          <a:p>
            <a:endParaRPr lang="en-US" dirty="0">
              <a:latin typeface="Source Sans Pro Light" panose="020B0403030403020204" pitchFamily="34" charset="0"/>
            </a:endParaRPr>
          </a:p>
        </p:txBody>
      </p:sp>
      <p:sp>
        <p:nvSpPr>
          <p:cNvPr id="35" name="Freeform 318">
            <a:extLst>
              <a:ext uri="{FF2B5EF4-FFF2-40B4-BE49-F238E27FC236}">
                <a16:creationId xmlns:a16="http://schemas.microsoft.com/office/drawing/2014/main" id="{B1079748-887F-FD45-BBBC-169AF3BCEBC8}"/>
              </a:ext>
            </a:extLst>
          </p:cNvPr>
          <p:cNvSpPr>
            <a:spLocks noChangeAspect="1" noChangeArrowheads="1"/>
          </p:cNvSpPr>
          <p:nvPr/>
        </p:nvSpPr>
        <p:spPr bwMode="auto">
          <a:xfrm>
            <a:off x="2263057" y="7179338"/>
            <a:ext cx="1275566" cy="985665"/>
          </a:xfrm>
          <a:custGeom>
            <a:avLst/>
            <a:gdLst/>
            <a:ahLst/>
            <a:cxnLst/>
            <a:rect l="0" t="0" r="r" b="b"/>
            <a:pathLst>
              <a:path w="558440" h="431441">
                <a:moveTo>
                  <a:pt x="253464" y="330200"/>
                </a:moveTo>
                <a:cubicBezTo>
                  <a:pt x="260976" y="330200"/>
                  <a:pt x="266343" y="336485"/>
                  <a:pt x="266343" y="343509"/>
                </a:cubicBezTo>
                <a:cubicBezTo>
                  <a:pt x="266343" y="350533"/>
                  <a:pt x="260976" y="356817"/>
                  <a:pt x="253464" y="356817"/>
                </a:cubicBezTo>
                <a:cubicBezTo>
                  <a:pt x="246666" y="356817"/>
                  <a:pt x="241300" y="350533"/>
                  <a:pt x="241300" y="343509"/>
                </a:cubicBezTo>
                <a:cubicBezTo>
                  <a:pt x="241300" y="336485"/>
                  <a:pt x="246666" y="330200"/>
                  <a:pt x="253464" y="330200"/>
                </a:cubicBezTo>
                <a:close/>
                <a:moveTo>
                  <a:pt x="177264" y="330200"/>
                </a:moveTo>
                <a:cubicBezTo>
                  <a:pt x="184776" y="330200"/>
                  <a:pt x="190143" y="336485"/>
                  <a:pt x="190143" y="343509"/>
                </a:cubicBezTo>
                <a:cubicBezTo>
                  <a:pt x="190143" y="350533"/>
                  <a:pt x="184776" y="356817"/>
                  <a:pt x="177264" y="356817"/>
                </a:cubicBezTo>
                <a:cubicBezTo>
                  <a:pt x="170466" y="356817"/>
                  <a:pt x="165100" y="350533"/>
                  <a:pt x="165100" y="343509"/>
                </a:cubicBezTo>
                <a:cubicBezTo>
                  <a:pt x="165100" y="336485"/>
                  <a:pt x="170466" y="330200"/>
                  <a:pt x="177264" y="330200"/>
                </a:cubicBezTo>
                <a:close/>
                <a:moveTo>
                  <a:pt x="291375" y="280987"/>
                </a:moveTo>
                <a:cubicBezTo>
                  <a:pt x="299357" y="280987"/>
                  <a:pt x="304437" y="286353"/>
                  <a:pt x="304437" y="293150"/>
                </a:cubicBezTo>
                <a:cubicBezTo>
                  <a:pt x="304437" y="300663"/>
                  <a:pt x="299357" y="306029"/>
                  <a:pt x="291375" y="306029"/>
                </a:cubicBezTo>
                <a:cubicBezTo>
                  <a:pt x="284480" y="306029"/>
                  <a:pt x="279400" y="300663"/>
                  <a:pt x="279400" y="293150"/>
                </a:cubicBezTo>
                <a:cubicBezTo>
                  <a:pt x="279400" y="286353"/>
                  <a:pt x="284480" y="280987"/>
                  <a:pt x="291375" y="280987"/>
                </a:cubicBezTo>
                <a:close/>
                <a:moveTo>
                  <a:pt x="215364" y="280987"/>
                </a:moveTo>
                <a:cubicBezTo>
                  <a:pt x="222876" y="280987"/>
                  <a:pt x="228243" y="286353"/>
                  <a:pt x="228243" y="293150"/>
                </a:cubicBezTo>
                <a:cubicBezTo>
                  <a:pt x="228243" y="300663"/>
                  <a:pt x="222876" y="306029"/>
                  <a:pt x="215364" y="306029"/>
                </a:cubicBezTo>
                <a:cubicBezTo>
                  <a:pt x="208566" y="306029"/>
                  <a:pt x="203200" y="300663"/>
                  <a:pt x="203200" y="293150"/>
                </a:cubicBezTo>
                <a:cubicBezTo>
                  <a:pt x="203200" y="286353"/>
                  <a:pt x="208566" y="280987"/>
                  <a:pt x="215364" y="280987"/>
                </a:cubicBezTo>
                <a:close/>
                <a:moveTo>
                  <a:pt x="139163" y="280987"/>
                </a:moveTo>
                <a:cubicBezTo>
                  <a:pt x="146676" y="280987"/>
                  <a:pt x="152042" y="286353"/>
                  <a:pt x="152042" y="293150"/>
                </a:cubicBezTo>
                <a:cubicBezTo>
                  <a:pt x="152042" y="300663"/>
                  <a:pt x="146676" y="306029"/>
                  <a:pt x="139163" y="306029"/>
                </a:cubicBezTo>
                <a:cubicBezTo>
                  <a:pt x="132366" y="306029"/>
                  <a:pt x="127000" y="300663"/>
                  <a:pt x="127000" y="293150"/>
                </a:cubicBezTo>
                <a:cubicBezTo>
                  <a:pt x="127000" y="286353"/>
                  <a:pt x="132366" y="280987"/>
                  <a:pt x="139163" y="280987"/>
                </a:cubicBezTo>
                <a:close/>
                <a:moveTo>
                  <a:pt x="253464" y="228600"/>
                </a:moveTo>
                <a:cubicBezTo>
                  <a:pt x="260976" y="228600"/>
                  <a:pt x="266343" y="233966"/>
                  <a:pt x="266343" y="241479"/>
                </a:cubicBezTo>
                <a:cubicBezTo>
                  <a:pt x="266343" y="248276"/>
                  <a:pt x="260976" y="253642"/>
                  <a:pt x="253464" y="253642"/>
                </a:cubicBezTo>
                <a:cubicBezTo>
                  <a:pt x="246666" y="253642"/>
                  <a:pt x="241300" y="248276"/>
                  <a:pt x="241300" y="241479"/>
                </a:cubicBezTo>
                <a:cubicBezTo>
                  <a:pt x="241300" y="233966"/>
                  <a:pt x="246666" y="228600"/>
                  <a:pt x="253464" y="228600"/>
                </a:cubicBezTo>
                <a:close/>
                <a:moveTo>
                  <a:pt x="177264" y="228600"/>
                </a:moveTo>
                <a:cubicBezTo>
                  <a:pt x="184776" y="228600"/>
                  <a:pt x="190143" y="233966"/>
                  <a:pt x="190143" y="241479"/>
                </a:cubicBezTo>
                <a:cubicBezTo>
                  <a:pt x="190143" y="248276"/>
                  <a:pt x="184776" y="253642"/>
                  <a:pt x="177264" y="253642"/>
                </a:cubicBezTo>
                <a:cubicBezTo>
                  <a:pt x="170466" y="253642"/>
                  <a:pt x="165100" y="248276"/>
                  <a:pt x="165100" y="241479"/>
                </a:cubicBezTo>
                <a:cubicBezTo>
                  <a:pt x="165100" y="233966"/>
                  <a:pt x="170466" y="228600"/>
                  <a:pt x="177264" y="228600"/>
                </a:cubicBezTo>
                <a:close/>
                <a:moveTo>
                  <a:pt x="291375" y="177800"/>
                </a:moveTo>
                <a:cubicBezTo>
                  <a:pt x="299357" y="177800"/>
                  <a:pt x="304437" y="184085"/>
                  <a:pt x="304437" y="191109"/>
                </a:cubicBezTo>
                <a:cubicBezTo>
                  <a:pt x="304437" y="198133"/>
                  <a:pt x="299357" y="204417"/>
                  <a:pt x="291375" y="204417"/>
                </a:cubicBezTo>
                <a:cubicBezTo>
                  <a:pt x="284480" y="204417"/>
                  <a:pt x="279400" y="198133"/>
                  <a:pt x="279400" y="191109"/>
                </a:cubicBezTo>
                <a:cubicBezTo>
                  <a:pt x="279400" y="184085"/>
                  <a:pt x="284480" y="177800"/>
                  <a:pt x="291375" y="177800"/>
                </a:cubicBezTo>
                <a:close/>
                <a:moveTo>
                  <a:pt x="215364" y="177800"/>
                </a:moveTo>
                <a:cubicBezTo>
                  <a:pt x="222876" y="177800"/>
                  <a:pt x="228243" y="184085"/>
                  <a:pt x="228243" y="191109"/>
                </a:cubicBezTo>
                <a:cubicBezTo>
                  <a:pt x="228243" y="198133"/>
                  <a:pt x="222876" y="204417"/>
                  <a:pt x="215364" y="204417"/>
                </a:cubicBezTo>
                <a:cubicBezTo>
                  <a:pt x="208566" y="204417"/>
                  <a:pt x="203200" y="198133"/>
                  <a:pt x="203200" y="191109"/>
                </a:cubicBezTo>
                <a:cubicBezTo>
                  <a:pt x="203200" y="184085"/>
                  <a:pt x="208566" y="177800"/>
                  <a:pt x="215364" y="177800"/>
                </a:cubicBezTo>
                <a:close/>
                <a:moveTo>
                  <a:pt x="139163" y="177800"/>
                </a:moveTo>
                <a:cubicBezTo>
                  <a:pt x="146676" y="177800"/>
                  <a:pt x="152042" y="184085"/>
                  <a:pt x="152042" y="191109"/>
                </a:cubicBezTo>
                <a:cubicBezTo>
                  <a:pt x="152042" y="198133"/>
                  <a:pt x="146676" y="204417"/>
                  <a:pt x="139163" y="204417"/>
                </a:cubicBezTo>
                <a:cubicBezTo>
                  <a:pt x="132366" y="204417"/>
                  <a:pt x="127000" y="198133"/>
                  <a:pt x="127000" y="191109"/>
                </a:cubicBezTo>
                <a:cubicBezTo>
                  <a:pt x="127000" y="184085"/>
                  <a:pt x="132366" y="177800"/>
                  <a:pt x="139163" y="177800"/>
                </a:cubicBezTo>
                <a:close/>
                <a:moveTo>
                  <a:pt x="253464" y="128587"/>
                </a:moveTo>
                <a:cubicBezTo>
                  <a:pt x="260976" y="128587"/>
                  <a:pt x="266343" y="133667"/>
                  <a:pt x="266343" y="140561"/>
                </a:cubicBezTo>
                <a:cubicBezTo>
                  <a:pt x="266343" y="148544"/>
                  <a:pt x="260976" y="153624"/>
                  <a:pt x="253464" y="153624"/>
                </a:cubicBezTo>
                <a:cubicBezTo>
                  <a:pt x="246666" y="153624"/>
                  <a:pt x="241300" y="148544"/>
                  <a:pt x="241300" y="140561"/>
                </a:cubicBezTo>
                <a:cubicBezTo>
                  <a:pt x="241300" y="133667"/>
                  <a:pt x="246666" y="128587"/>
                  <a:pt x="253464" y="128587"/>
                </a:cubicBezTo>
                <a:close/>
                <a:moveTo>
                  <a:pt x="177264" y="128587"/>
                </a:moveTo>
                <a:cubicBezTo>
                  <a:pt x="184776" y="128587"/>
                  <a:pt x="190143" y="133667"/>
                  <a:pt x="190143" y="140561"/>
                </a:cubicBezTo>
                <a:cubicBezTo>
                  <a:pt x="190143" y="148544"/>
                  <a:pt x="184776" y="153624"/>
                  <a:pt x="177264" y="153624"/>
                </a:cubicBezTo>
                <a:cubicBezTo>
                  <a:pt x="170466" y="153624"/>
                  <a:pt x="165100" y="148544"/>
                  <a:pt x="165100" y="140561"/>
                </a:cubicBezTo>
                <a:cubicBezTo>
                  <a:pt x="165100" y="133667"/>
                  <a:pt x="170466" y="128587"/>
                  <a:pt x="177264" y="128587"/>
                </a:cubicBezTo>
                <a:close/>
                <a:moveTo>
                  <a:pt x="291375" y="77787"/>
                </a:moveTo>
                <a:cubicBezTo>
                  <a:pt x="299357" y="77787"/>
                  <a:pt x="304437" y="83153"/>
                  <a:pt x="304437" y="90666"/>
                </a:cubicBezTo>
                <a:cubicBezTo>
                  <a:pt x="304437" y="97463"/>
                  <a:pt x="299357" y="102829"/>
                  <a:pt x="291375" y="102829"/>
                </a:cubicBezTo>
                <a:cubicBezTo>
                  <a:pt x="284480" y="102829"/>
                  <a:pt x="279400" y="97463"/>
                  <a:pt x="279400" y="90666"/>
                </a:cubicBezTo>
                <a:cubicBezTo>
                  <a:pt x="279400" y="83153"/>
                  <a:pt x="284480" y="77787"/>
                  <a:pt x="291375" y="77787"/>
                </a:cubicBezTo>
                <a:close/>
                <a:moveTo>
                  <a:pt x="215364" y="77787"/>
                </a:moveTo>
                <a:cubicBezTo>
                  <a:pt x="222876" y="77787"/>
                  <a:pt x="228243" y="83153"/>
                  <a:pt x="228243" y="90666"/>
                </a:cubicBezTo>
                <a:cubicBezTo>
                  <a:pt x="228243" y="97463"/>
                  <a:pt x="222876" y="102829"/>
                  <a:pt x="215364" y="102829"/>
                </a:cubicBezTo>
                <a:cubicBezTo>
                  <a:pt x="208566" y="102829"/>
                  <a:pt x="203200" y="97463"/>
                  <a:pt x="203200" y="90666"/>
                </a:cubicBezTo>
                <a:cubicBezTo>
                  <a:pt x="203200" y="83153"/>
                  <a:pt x="208566" y="77787"/>
                  <a:pt x="215364" y="77787"/>
                </a:cubicBezTo>
                <a:close/>
                <a:moveTo>
                  <a:pt x="139163" y="77787"/>
                </a:moveTo>
                <a:cubicBezTo>
                  <a:pt x="146676" y="77787"/>
                  <a:pt x="152042" y="83153"/>
                  <a:pt x="152042" y="90666"/>
                </a:cubicBezTo>
                <a:cubicBezTo>
                  <a:pt x="152042" y="97463"/>
                  <a:pt x="146676" y="102829"/>
                  <a:pt x="139163" y="102829"/>
                </a:cubicBezTo>
                <a:cubicBezTo>
                  <a:pt x="132366" y="102829"/>
                  <a:pt x="127000" y="97463"/>
                  <a:pt x="127000" y="90666"/>
                </a:cubicBezTo>
                <a:cubicBezTo>
                  <a:pt x="127000" y="83153"/>
                  <a:pt x="132366" y="77787"/>
                  <a:pt x="139163" y="77787"/>
                </a:cubicBezTo>
                <a:close/>
                <a:moveTo>
                  <a:pt x="386336" y="26605"/>
                </a:moveTo>
                <a:cubicBezTo>
                  <a:pt x="413699" y="46380"/>
                  <a:pt x="432062" y="78378"/>
                  <a:pt x="432062" y="113253"/>
                </a:cubicBezTo>
                <a:cubicBezTo>
                  <a:pt x="432062" y="134825"/>
                  <a:pt x="417660" y="152802"/>
                  <a:pt x="397137" y="158195"/>
                </a:cubicBezTo>
                <a:cubicBezTo>
                  <a:pt x="387776" y="160711"/>
                  <a:pt x="380935" y="168981"/>
                  <a:pt x="380935" y="177969"/>
                </a:cubicBezTo>
                <a:lnTo>
                  <a:pt x="380935" y="380387"/>
                </a:lnTo>
                <a:cubicBezTo>
                  <a:pt x="380935" y="389735"/>
                  <a:pt x="378054" y="398004"/>
                  <a:pt x="374094" y="405554"/>
                </a:cubicBezTo>
                <a:lnTo>
                  <a:pt x="457266" y="405554"/>
                </a:lnTo>
                <a:cubicBezTo>
                  <a:pt x="470948" y="405554"/>
                  <a:pt x="482469" y="394049"/>
                  <a:pt x="482469" y="380387"/>
                </a:cubicBezTo>
                <a:lnTo>
                  <a:pt x="482469" y="177969"/>
                </a:lnTo>
                <a:cubicBezTo>
                  <a:pt x="482469" y="156757"/>
                  <a:pt x="496871" y="138420"/>
                  <a:pt x="517394" y="133027"/>
                </a:cubicBezTo>
                <a:cubicBezTo>
                  <a:pt x="526396" y="130870"/>
                  <a:pt x="533237" y="122601"/>
                  <a:pt x="533237" y="113253"/>
                </a:cubicBezTo>
                <a:cubicBezTo>
                  <a:pt x="533237" y="93479"/>
                  <a:pt x="526396" y="75502"/>
                  <a:pt x="513434" y="60042"/>
                </a:cubicBezTo>
                <a:cubicBezTo>
                  <a:pt x="500472" y="45661"/>
                  <a:pt x="483189" y="36672"/>
                  <a:pt x="463387" y="33437"/>
                </a:cubicBezTo>
                <a:cubicBezTo>
                  <a:pt x="440343" y="30560"/>
                  <a:pt x="414420" y="28044"/>
                  <a:pt x="386336" y="26605"/>
                </a:cubicBezTo>
                <a:close/>
                <a:moveTo>
                  <a:pt x="215671" y="25167"/>
                </a:moveTo>
                <a:cubicBezTo>
                  <a:pt x="174265" y="25167"/>
                  <a:pt x="133939" y="28044"/>
                  <a:pt x="95053" y="33437"/>
                </a:cubicBezTo>
                <a:cubicBezTo>
                  <a:pt x="55448" y="38830"/>
                  <a:pt x="25203" y="73704"/>
                  <a:pt x="25203" y="113253"/>
                </a:cubicBezTo>
                <a:cubicBezTo>
                  <a:pt x="25203" y="123320"/>
                  <a:pt x="32044" y="130870"/>
                  <a:pt x="41046" y="133027"/>
                </a:cubicBezTo>
                <a:cubicBezTo>
                  <a:pt x="61569" y="138420"/>
                  <a:pt x="75971" y="156757"/>
                  <a:pt x="75971" y="177969"/>
                </a:cubicBezTo>
                <a:lnTo>
                  <a:pt x="75971" y="380387"/>
                </a:lnTo>
                <a:cubicBezTo>
                  <a:pt x="75971" y="394049"/>
                  <a:pt x="87492" y="405554"/>
                  <a:pt x="101174" y="405554"/>
                </a:cubicBezTo>
                <a:lnTo>
                  <a:pt x="329807" y="405554"/>
                </a:lnTo>
                <a:cubicBezTo>
                  <a:pt x="344570" y="405554"/>
                  <a:pt x="355731" y="394049"/>
                  <a:pt x="355731" y="380387"/>
                </a:cubicBezTo>
                <a:lnTo>
                  <a:pt x="355731" y="177969"/>
                </a:lnTo>
                <a:cubicBezTo>
                  <a:pt x="355731" y="156757"/>
                  <a:pt x="370133" y="138420"/>
                  <a:pt x="391016" y="133027"/>
                </a:cubicBezTo>
                <a:cubicBezTo>
                  <a:pt x="400018" y="130870"/>
                  <a:pt x="406138" y="123320"/>
                  <a:pt x="406138" y="113253"/>
                </a:cubicBezTo>
                <a:cubicBezTo>
                  <a:pt x="406138" y="73704"/>
                  <a:pt x="376254" y="38830"/>
                  <a:pt x="335928" y="33437"/>
                </a:cubicBezTo>
                <a:cubicBezTo>
                  <a:pt x="297763" y="28044"/>
                  <a:pt x="256717" y="25167"/>
                  <a:pt x="215671" y="25167"/>
                </a:cubicBezTo>
                <a:close/>
                <a:moveTo>
                  <a:pt x="219272" y="0"/>
                </a:moveTo>
                <a:lnTo>
                  <a:pt x="342769" y="719"/>
                </a:lnTo>
                <a:cubicBezTo>
                  <a:pt x="391016" y="719"/>
                  <a:pt x="431342" y="2876"/>
                  <a:pt x="466987" y="8269"/>
                </a:cubicBezTo>
                <a:cubicBezTo>
                  <a:pt x="492191" y="12224"/>
                  <a:pt x="515954" y="24448"/>
                  <a:pt x="532516" y="43504"/>
                </a:cubicBezTo>
                <a:cubicBezTo>
                  <a:pt x="549439" y="63278"/>
                  <a:pt x="558440" y="87367"/>
                  <a:pt x="558440" y="113253"/>
                </a:cubicBezTo>
                <a:cubicBezTo>
                  <a:pt x="558440" y="134825"/>
                  <a:pt x="544038" y="152802"/>
                  <a:pt x="523515" y="158195"/>
                </a:cubicBezTo>
                <a:cubicBezTo>
                  <a:pt x="514514" y="160711"/>
                  <a:pt x="508393" y="168981"/>
                  <a:pt x="508393" y="177969"/>
                </a:cubicBezTo>
                <a:lnTo>
                  <a:pt x="508393" y="380387"/>
                </a:lnTo>
                <a:cubicBezTo>
                  <a:pt x="508393" y="408790"/>
                  <a:pt x="485350" y="431441"/>
                  <a:pt x="457266" y="431441"/>
                </a:cubicBezTo>
                <a:lnTo>
                  <a:pt x="329807" y="431441"/>
                </a:lnTo>
                <a:lnTo>
                  <a:pt x="101174" y="431441"/>
                </a:lnTo>
                <a:cubicBezTo>
                  <a:pt x="73810" y="431441"/>
                  <a:pt x="51127" y="408790"/>
                  <a:pt x="51127" y="380387"/>
                </a:cubicBezTo>
                <a:lnTo>
                  <a:pt x="51127" y="177969"/>
                </a:lnTo>
                <a:cubicBezTo>
                  <a:pt x="51127" y="168981"/>
                  <a:pt x="44286" y="160711"/>
                  <a:pt x="34925" y="158195"/>
                </a:cubicBezTo>
                <a:cubicBezTo>
                  <a:pt x="14402" y="152802"/>
                  <a:pt x="0" y="134825"/>
                  <a:pt x="0" y="113253"/>
                </a:cubicBezTo>
                <a:cubicBezTo>
                  <a:pt x="0" y="60761"/>
                  <a:pt x="39605" y="15819"/>
                  <a:pt x="92173" y="8269"/>
                </a:cubicBezTo>
                <a:cubicBezTo>
                  <a:pt x="132499" y="2157"/>
                  <a:pt x="176065" y="0"/>
                  <a:pt x="219272" y="0"/>
                </a:cubicBezTo>
                <a:close/>
              </a:path>
            </a:pathLst>
          </a:custGeom>
          <a:solidFill>
            <a:schemeClr val="tx1"/>
          </a:solidFill>
          <a:ln>
            <a:noFill/>
          </a:ln>
          <a:effectLst/>
        </p:spPr>
        <p:txBody>
          <a:bodyPr anchor="ctr"/>
          <a:lstStyle/>
          <a:p>
            <a:endParaRPr lang="en-US" dirty="0">
              <a:latin typeface="Source Sans Pro Light" panose="020B0403030403020204" pitchFamily="34" charset="0"/>
            </a:endParaRPr>
          </a:p>
        </p:txBody>
      </p:sp>
      <p:sp>
        <p:nvSpPr>
          <p:cNvPr id="36" name="Freeform 336">
            <a:extLst>
              <a:ext uri="{FF2B5EF4-FFF2-40B4-BE49-F238E27FC236}">
                <a16:creationId xmlns:a16="http://schemas.microsoft.com/office/drawing/2014/main" id="{5C781BC6-D8B7-3141-815E-276DF3CD2598}"/>
              </a:ext>
            </a:extLst>
          </p:cNvPr>
          <p:cNvSpPr>
            <a:spLocks noChangeAspect="1" noChangeArrowheads="1"/>
          </p:cNvSpPr>
          <p:nvPr/>
        </p:nvSpPr>
        <p:spPr bwMode="auto">
          <a:xfrm>
            <a:off x="12913003" y="10298750"/>
            <a:ext cx="1105248" cy="1279189"/>
          </a:xfrm>
          <a:custGeom>
            <a:avLst/>
            <a:gdLst/>
            <a:ahLst/>
            <a:cxnLst/>
            <a:rect l="0" t="0" r="r" b="b"/>
            <a:pathLst>
              <a:path w="483827" h="560027">
                <a:moveTo>
                  <a:pt x="64173" y="521827"/>
                </a:moveTo>
                <a:lnTo>
                  <a:pt x="64173" y="534080"/>
                </a:lnTo>
                <a:lnTo>
                  <a:pt x="419653" y="534080"/>
                </a:lnTo>
                <a:lnTo>
                  <a:pt x="419653" y="521827"/>
                </a:lnTo>
                <a:lnTo>
                  <a:pt x="64173" y="521827"/>
                </a:lnTo>
                <a:close/>
                <a:moveTo>
                  <a:pt x="75984" y="431400"/>
                </a:moveTo>
                <a:lnTo>
                  <a:pt x="75984" y="444354"/>
                </a:lnTo>
                <a:lnTo>
                  <a:pt x="406616" y="444354"/>
                </a:lnTo>
                <a:lnTo>
                  <a:pt x="406616" y="431400"/>
                </a:lnTo>
                <a:lnTo>
                  <a:pt x="75984" y="431400"/>
                </a:lnTo>
                <a:close/>
                <a:moveTo>
                  <a:pt x="317392" y="304387"/>
                </a:moveTo>
                <a:cubicBezTo>
                  <a:pt x="311276" y="304387"/>
                  <a:pt x="305880" y="305826"/>
                  <a:pt x="300483" y="307266"/>
                </a:cubicBezTo>
                <a:cubicBezTo>
                  <a:pt x="311276" y="320938"/>
                  <a:pt x="317392" y="337130"/>
                  <a:pt x="317392" y="355480"/>
                </a:cubicBezTo>
                <a:cubicBezTo>
                  <a:pt x="317392" y="373471"/>
                  <a:pt x="311276" y="389662"/>
                  <a:pt x="300483" y="403335"/>
                </a:cubicBezTo>
                <a:cubicBezTo>
                  <a:pt x="305880" y="404774"/>
                  <a:pt x="311276" y="406214"/>
                  <a:pt x="317392" y="406214"/>
                </a:cubicBezTo>
                <a:cubicBezTo>
                  <a:pt x="345455" y="406214"/>
                  <a:pt x="368480" y="383546"/>
                  <a:pt x="368480" y="355480"/>
                </a:cubicBezTo>
                <a:cubicBezTo>
                  <a:pt x="368480" y="327055"/>
                  <a:pt x="345455" y="304387"/>
                  <a:pt x="317392" y="304387"/>
                </a:cubicBezTo>
                <a:close/>
                <a:moveTo>
                  <a:pt x="241120" y="304387"/>
                </a:moveTo>
                <a:cubicBezTo>
                  <a:pt x="235004" y="304387"/>
                  <a:pt x="229967" y="305826"/>
                  <a:pt x="224571" y="307266"/>
                </a:cubicBezTo>
                <a:cubicBezTo>
                  <a:pt x="235004" y="320938"/>
                  <a:pt x="241120" y="337130"/>
                  <a:pt x="241120" y="355480"/>
                </a:cubicBezTo>
                <a:cubicBezTo>
                  <a:pt x="241120" y="373471"/>
                  <a:pt x="235004" y="389662"/>
                  <a:pt x="224571" y="403335"/>
                </a:cubicBezTo>
                <a:cubicBezTo>
                  <a:pt x="229967" y="404774"/>
                  <a:pt x="235004" y="406214"/>
                  <a:pt x="241120" y="406214"/>
                </a:cubicBezTo>
                <a:cubicBezTo>
                  <a:pt x="269542" y="406214"/>
                  <a:pt x="292208" y="383546"/>
                  <a:pt x="292208" y="355480"/>
                </a:cubicBezTo>
                <a:cubicBezTo>
                  <a:pt x="292208" y="327055"/>
                  <a:pt x="269542" y="304387"/>
                  <a:pt x="241120" y="304387"/>
                </a:cubicBezTo>
                <a:close/>
                <a:moveTo>
                  <a:pt x="165208" y="304387"/>
                </a:moveTo>
                <a:cubicBezTo>
                  <a:pt x="136786" y="304387"/>
                  <a:pt x="114120" y="327055"/>
                  <a:pt x="114120" y="355480"/>
                </a:cubicBezTo>
                <a:cubicBezTo>
                  <a:pt x="114120" y="383546"/>
                  <a:pt x="136786" y="406214"/>
                  <a:pt x="165208" y="406214"/>
                </a:cubicBezTo>
                <a:cubicBezTo>
                  <a:pt x="193270" y="406214"/>
                  <a:pt x="215936" y="383546"/>
                  <a:pt x="215936" y="355480"/>
                </a:cubicBezTo>
                <a:cubicBezTo>
                  <a:pt x="215936" y="327055"/>
                  <a:pt x="193270" y="304387"/>
                  <a:pt x="165208" y="304387"/>
                </a:cubicBezTo>
                <a:close/>
                <a:moveTo>
                  <a:pt x="330379" y="228600"/>
                </a:moveTo>
                <a:cubicBezTo>
                  <a:pt x="337176" y="228600"/>
                  <a:pt x="342543" y="234885"/>
                  <a:pt x="342543" y="241909"/>
                </a:cubicBezTo>
                <a:cubicBezTo>
                  <a:pt x="342543" y="248933"/>
                  <a:pt x="337176" y="255218"/>
                  <a:pt x="330379" y="255218"/>
                </a:cubicBezTo>
                <a:cubicBezTo>
                  <a:pt x="322866" y="255218"/>
                  <a:pt x="317500" y="248933"/>
                  <a:pt x="317500" y="241909"/>
                </a:cubicBezTo>
                <a:cubicBezTo>
                  <a:pt x="317500" y="234885"/>
                  <a:pt x="322866" y="228600"/>
                  <a:pt x="330379" y="228600"/>
                </a:cubicBezTo>
                <a:close/>
                <a:moveTo>
                  <a:pt x="241909" y="228600"/>
                </a:moveTo>
                <a:cubicBezTo>
                  <a:pt x="248933" y="228600"/>
                  <a:pt x="255218" y="234885"/>
                  <a:pt x="255218" y="241909"/>
                </a:cubicBezTo>
                <a:cubicBezTo>
                  <a:pt x="255218" y="248933"/>
                  <a:pt x="248933" y="255218"/>
                  <a:pt x="241909" y="255218"/>
                </a:cubicBezTo>
                <a:cubicBezTo>
                  <a:pt x="234885" y="255218"/>
                  <a:pt x="228600" y="248933"/>
                  <a:pt x="228600" y="241909"/>
                </a:cubicBezTo>
                <a:cubicBezTo>
                  <a:pt x="228600" y="234885"/>
                  <a:pt x="234885" y="228600"/>
                  <a:pt x="241909" y="228600"/>
                </a:cubicBezTo>
                <a:close/>
                <a:moveTo>
                  <a:pt x="151863" y="228600"/>
                </a:moveTo>
                <a:cubicBezTo>
                  <a:pt x="159376" y="228600"/>
                  <a:pt x="164742" y="234885"/>
                  <a:pt x="164742" y="241909"/>
                </a:cubicBezTo>
                <a:cubicBezTo>
                  <a:pt x="164742" y="248933"/>
                  <a:pt x="159376" y="255218"/>
                  <a:pt x="151863" y="255218"/>
                </a:cubicBezTo>
                <a:cubicBezTo>
                  <a:pt x="145066" y="255218"/>
                  <a:pt x="139700" y="248933"/>
                  <a:pt x="139700" y="241909"/>
                </a:cubicBezTo>
                <a:cubicBezTo>
                  <a:pt x="139700" y="234885"/>
                  <a:pt x="145066" y="228600"/>
                  <a:pt x="151863" y="228600"/>
                </a:cubicBezTo>
                <a:close/>
                <a:moveTo>
                  <a:pt x="286067" y="166720"/>
                </a:moveTo>
                <a:cubicBezTo>
                  <a:pt x="292169" y="163512"/>
                  <a:pt x="299706" y="166007"/>
                  <a:pt x="303654" y="171709"/>
                </a:cubicBezTo>
                <a:lnTo>
                  <a:pt x="315857" y="197368"/>
                </a:lnTo>
                <a:cubicBezTo>
                  <a:pt x="318728" y="203427"/>
                  <a:pt x="316575" y="211267"/>
                  <a:pt x="310473" y="214118"/>
                </a:cubicBezTo>
                <a:cubicBezTo>
                  <a:pt x="308320" y="214831"/>
                  <a:pt x="306525" y="215544"/>
                  <a:pt x="304372" y="215544"/>
                </a:cubicBezTo>
                <a:cubicBezTo>
                  <a:pt x="299706" y="215544"/>
                  <a:pt x="295399" y="212693"/>
                  <a:pt x="292887" y="208060"/>
                </a:cubicBezTo>
                <a:lnTo>
                  <a:pt x="280684" y="183113"/>
                </a:lnTo>
                <a:cubicBezTo>
                  <a:pt x="277812" y="177055"/>
                  <a:pt x="279966" y="169571"/>
                  <a:pt x="286067" y="166720"/>
                </a:cubicBezTo>
                <a:close/>
                <a:moveTo>
                  <a:pt x="195892" y="166720"/>
                </a:moveTo>
                <a:cubicBezTo>
                  <a:pt x="201941" y="169571"/>
                  <a:pt x="204431" y="177055"/>
                  <a:pt x="201229" y="183113"/>
                </a:cubicBezTo>
                <a:lnTo>
                  <a:pt x="189131" y="208060"/>
                </a:lnTo>
                <a:cubicBezTo>
                  <a:pt x="186996" y="212693"/>
                  <a:pt x="182371" y="215544"/>
                  <a:pt x="178101" y="215544"/>
                </a:cubicBezTo>
                <a:cubicBezTo>
                  <a:pt x="175610" y="215544"/>
                  <a:pt x="174186" y="214831"/>
                  <a:pt x="172051" y="214118"/>
                </a:cubicBezTo>
                <a:cubicBezTo>
                  <a:pt x="166002" y="211267"/>
                  <a:pt x="163512" y="203427"/>
                  <a:pt x="166714" y="197368"/>
                </a:cubicBezTo>
                <a:lnTo>
                  <a:pt x="178812" y="171709"/>
                </a:lnTo>
                <a:cubicBezTo>
                  <a:pt x="182371" y="166007"/>
                  <a:pt x="190199" y="163512"/>
                  <a:pt x="195892" y="166720"/>
                </a:cubicBezTo>
                <a:close/>
                <a:moveTo>
                  <a:pt x="241909" y="165100"/>
                </a:moveTo>
                <a:cubicBezTo>
                  <a:pt x="248933" y="165100"/>
                  <a:pt x="255218" y="170429"/>
                  <a:pt x="255218" y="177889"/>
                </a:cubicBezTo>
                <a:lnTo>
                  <a:pt x="255218" y="202756"/>
                </a:lnTo>
                <a:cubicBezTo>
                  <a:pt x="255218" y="209506"/>
                  <a:pt x="248933" y="215545"/>
                  <a:pt x="241909" y="215545"/>
                </a:cubicBezTo>
                <a:cubicBezTo>
                  <a:pt x="234885" y="215545"/>
                  <a:pt x="228600" y="209506"/>
                  <a:pt x="228600" y="202756"/>
                </a:cubicBezTo>
                <a:lnTo>
                  <a:pt x="228600" y="177889"/>
                </a:lnTo>
                <a:cubicBezTo>
                  <a:pt x="228600" y="170429"/>
                  <a:pt x="234885" y="165100"/>
                  <a:pt x="241909" y="165100"/>
                </a:cubicBezTo>
                <a:close/>
                <a:moveTo>
                  <a:pt x="75984" y="151827"/>
                </a:moveTo>
                <a:lnTo>
                  <a:pt x="75984" y="406214"/>
                </a:lnTo>
                <a:lnTo>
                  <a:pt x="108723" y="406214"/>
                </a:lnTo>
                <a:cubicBezTo>
                  <a:pt x="96491" y="392541"/>
                  <a:pt x="88936" y="375270"/>
                  <a:pt x="88936" y="355480"/>
                </a:cubicBezTo>
                <a:cubicBezTo>
                  <a:pt x="88936" y="313382"/>
                  <a:pt x="123114" y="279200"/>
                  <a:pt x="165208" y="279200"/>
                </a:cubicBezTo>
                <a:cubicBezTo>
                  <a:pt x="178880" y="279200"/>
                  <a:pt x="192551" y="283158"/>
                  <a:pt x="202984" y="289995"/>
                </a:cubicBezTo>
                <a:cubicBezTo>
                  <a:pt x="215217" y="283158"/>
                  <a:pt x="227449" y="279200"/>
                  <a:pt x="241120" y="279200"/>
                </a:cubicBezTo>
                <a:cubicBezTo>
                  <a:pt x="254792" y="279200"/>
                  <a:pt x="268823" y="283158"/>
                  <a:pt x="279256" y="289995"/>
                </a:cubicBezTo>
                <a:cubicBezTo>
                  <a:pt x="291489" y="283158"/>
                  <a:pt x="303721" y="279200"/>
                  <a:pt x="317392" y="279200"/>
                </a:cubicBezTo>
                <a:cubicBezTo>
                  <a:pt x="359126" y="279200"/>
                  <a:pt x="393664" y="313382"/>
                  <a:pt x="393664" y="355480"/>
                </a:cubicBezTo>
                <a:cubicBezTo>
                  <a:pt x="393664" y="375270"/>
                  <a:pt x="385749" y="392541"/>
                  <a:pt x="373877" y="406214"/>
                </a:cubicBezTo>
                <a:lnTo>
                  <a:pt x="406616" y="406214"/>
                </a:lnTo>
                <a:lnTo>
                  <a:pt x="406616" y="151827"/>
                </a:lnTo>
                <a:lnTo>
                  <a:pt x="75984" y="151827"/>
                </a:lnTo>
                <a:close/>
                <a:moveTo>
                  <a:pt x="63752" y="127000"/>
                </a:moveTo>
                <a:lnTo>
                  <a:pt x="418489" y="127000"/>
                </a:lnTo>
                <a:cubicBezTo>
                  <a:pt x="426404" y="127000"/>
                  <a:pt x="431440" y="132038"/>
                  <a:pt x="431440" y="139953"/>
                </a:cubicBezTo>
                <a:lnTo>
                  <a:pt x="431440" y="456587"/>
                </a:lnTo>
                <a:cubicBezTo>
                  <a:pt x="431440" y="464143"/>
                  <a:pt x="426404" y="469540"/>
                  <a:pt x="418489" y="469540"/>
                </a:cubicBezTo>
                <a:lnTo>
                  <a:pt x="63752" y="469540"/>
                </a:lnTo>
                <a:cubicBezTo>
                  <a:pt x="56196" y="469540"/>
                  <a:pt x="50800" y="464143"/>
                  <a:pt x="50800" y="456587"/>
                </a:cubicBezTo>
                <a:lnTo>
                  <a:pt x="50800" y="139953"/>
                </a:lnTo>
                <a:cubicBezTo>
                  <a:pt x="50800" y="132038"/>
                  <a:pt x="56196" y="127000"/>
                  <a:pt x="63752" y="127000"/>
                </a:cubicBezTo>
                <a:close/>
                <a:moveTo>
                  <a:pt x="418375" y="63500"/>
                </a:moveTo>
                <a:cubicBezTo>
                  <a:pt x="426357" y="63500"/>
                  <a:pt x="431437" y="68866"/>
                  <a:pt x="431437" y="75664"/>
                </a:cubicBezTo>
                <a:cubicBezTo>
                  <a:pt x="431437" y="83176"/>
                  <a:pt x="426357" y="88543"/>
                  <a:pt x="418375" y="88543"/>
                </a:cubicBezTo>
                <a:cubicBezTo>
                  <a:pt x="411480" y="88543"/>
                  <a:pt x="406400" y="83176"/>
                  <a:pt x="406400" y="75664"/>
                </a:cubicBezTo>
                <a:cubicBezTo>
                  <a:pt x="406400" y="68866"/>
                  <a:pt x="411480" y="63500"/>
                  <a:pt x="418375" y="63500"/>
                </a:cubicBezTo>
                <a:close/>
                <a:moveTo>
                  <a:pt x="368479" y="63500"/>
                </a:moveTo>
                <a:cubicBezTo>
                  <a:pt x="375276" y="63500"/>
                  <a:pt x="380643" y="68866"/>
                  <a:pt x="380643" y="75664"/>
                </a:cubicBezTo>
                <a:cubicBezTo>
                  <a:pt x="380643" y="83176"/>
                  <a:pt x="375276" y="88543"/>
                  <a:pt x="368479" y="88543"/>
                </a:cubicBezTo>
                <a:cubicBezTo>
                  <a:pt x="360966" y="88543"/>
                  <a:pt x="355600" y="83176"/>
                  <a:pt x="355600" y="75664"/>
                </a:cubicBezTo>
                <a:cubicBezTo>
                  <a:pt x="355600" y="68866"/>
                  <a:pt x="360966" y="63500"/>
                  <a:pt x="368479" y="63500"/>
                </a:cubicBezTo>
                <a:close/>
                <a:moveTo>
                  <a:pt x="190067" y="63500"/>
                </a:moveTo>
                <a:lnTo>
                  <a:pt x="292172" y="63500"/>
                </a:lnTo>
                <a:cubicBezTo>
                  <a:pt x="299028" y="63500"/>
                  <a:pt x="304439" y="68866"/>
                  <a:pt x="304439" y="75664"/>
                </a:cubicBezTo>
                <a:cubicBezTo>
                  <a:pt x="304439" y="83176"/>
                  <a:pt x="299028" y="88543"/>
                  <a:pt x="292172" y="88543"/>
                </a:cubicBezTo>
                <a:lnTo>
                  <a:pt x="190067" y="88543"/>
                </a:lnTo>
                <a:cubicBezTo>
                  <a:pt x="182851" y="88543"/>
                  <a:pt x="177800" y="83176"/>
                  <a:pt x="177800" y="75664"/>
                </a:cubicBezTo>
                <a:cubicBezTo>
                  <a:pt x="177800" y="68866"/>
                  <a:pt x="182851" y="63500"/>
                  <a:pt x="190067" y="63500"/>
                </a:cubicBezTo>
                <a:close/>
                <a:moveTo>
                  <a:pt x="113763" y="63500"/>
                </a:moveTo>
                <a:cubicBezTo>
                  <a:pt x="121276" y="63500"/>
                  <a:pt x="126642" y="68866"/>
                  <a:pt x="126642" y="75664"/>
                </a:cubicBezTo>
                <a:cubicBezTo>
                  <a:pt x="126642" y="83176"/>
                  <a:pt x="121276" y="88543"/>
                  <a:pt x="113763" y="88543"/>
                </a:cubicBezTo>
                <a:cubicBezTo>
                  <a:pt x="106966" y="88543"/>
                  <a:pt x="101600" y="83176"/>
                  <a:pt x="101600" y="75664"/>
                </a:cubicBezTo>
                <a:cubicBezTo>
                  <a:pt x="101600" y="68866"/>
                  <a:pt x="106966" y="63500"/>
                  <a:pt x="113763" y="63500"/>
                </a:cubicBezTo>
                <a:close/>
                <a:moveTo>
                  <a:pt x="63679" y="63500"/>
                </a:moveTo>
                <a:cubicBezTo>
                  <a:pt x="70476" y="63500"/>
                  <a:pt x="75842" y="68866"/>
                  <a:pt x="75842" y="75664"/>
                </a:cubicBezTo>
                <a:cubicBezTo>
                  <a:pt x="75842" y="83176"/>
                  <a:pt x="70476" y="88543"/>
                  <a:pt x="63679" y="88543"/>
                </a:cubicBezTo>
                <a:cubicBezTo>
                  <a:pt x="56166" y="88543"/>
                  <a:pt x="50800" y="83176"/>
                  <a:pt x="50800" y="75664"/>
                </a:cubicBezTo>
                <a:cubicBezTo>
                  <a:pt x="50800" y="68866"/>
                  <a:pt x="56166" y="63500"/>
                  <a:pt x="63679" y="63500"/>
                </a:cubicBezTo>
                <a:close/>
                <a:moveTo>
                  <a:pt x="38216" y="25947"/>
                </a:moveTo>
                <a:cubicBezTo>
                  <a:pt x="31366" y="25947"/>
                  <a:pt x="25958" y="31353"/>
                  <a:pt x="25958" y="38200"/>
                </a:cubicBezTo>
                <a:lnTo>
                  <a:pt x="25958" y="483627"/>
                </a:lnTo>
                <a:cubicBezTo>
                  <a:pt x="25958" y="490474"/>
                  <a:pt x="31366" y="495880"/>
                  <a:pt x="38216" y="495880"/>
                </a:cubicBezTo>
                <a:lnTo>
                  <a:pt x="51195" y="495880"/>
                </a:lnTo>
                <a:lnTo>
                  <a:pt x="432632" y="495880"/>
                </a:lnTo>
                <a:lnTo>
                  <a:pt x="445611" y="495880"/>
                </a:lnTo>
                <a:cubicBezTo>
                  <a:pt x="452821" y="495880"/>
                  <a:pt x="457869" y="490474"/>
                  <a:pt x="457869" y="483627"/>
                </a:cubicBezTo>
                <a:lnTo>
                  <a:pt x="457869" y="38200"/>
                </a:lnTo>
                <a:cubicBezTo>
                  <a:pt x="457869" y="31353"/>
                  <a:pt x="452821" y="25947"/>
                  <a:pt x="445611" y="25947"/>
                </a:cubicBezTo>
                <a:lnTo>
                  <a:pt x="38216" y="25947"/>
                </a:lnTo>
                <a:close/>
                <a:moveTo>
                  <a:pt x="38216" y="0"/>
                </a:moveTo>
                <a:lnTo>
                  <a:pt x="445611" y="0"/>
                </a:lnTo>
                <a:cubicBezTo>
                  <a:pt x="466521" y="0"/>
                  <a:pt x="483827" y="17658"/>
                  <a:pt x="483827" y="38200"/>
                </a:cubicBezTo>
                <a:lnTo>
                  <a:pt x="483827" y="483627"/>
                </a:lnTo>
                <a:cubicBezTo>
                  <a:pt x="483827" y="504168"/>
                  <a:pt x="466521" y="521827"/>
                  <a:pt x="445611" y="521827"/>
                </a:cubicBezTo>
                <a:lnTo>
                  <a:pt x="445611" y="547053"/>
                </a:lnTo>
                <a:cubicBezTo>
                  <a:pt x="445611" y="553900"/>
                  <a:pt x="439842" y="560027"/>
                  <a:pt x="432632" y="560027"/>
                </a:cubicBezTo>
                <a:lnTo>
                  <a:pt x="51195" y="560027"/>
                </a:lnTo>
                <a:cubicBezTo>
                  <a:pt x="44345" y="560027"/>
                  <a:pt x="38216" y="553900"/>
                  <a:pt x="38216" y="547053"/>
                </a:cubicBezTo>
                <a:lnTo>
                  <a:pt x="38216" y="521827"/>
                </a:lnTo>
                <a:cubicBezTo>
                  <a:pt x="17666" y="521827"/>
                  <a:pt x="0" y="504168"/>
                  <a:pt x="0" y="483627"/>
                </a:cubicBezTo>
                <a:lnTo>
                  <a:pt x="0" y="38200"/>
                </a:lnTo>
                <a:cubicBezTo>
                  <a:pt x="0" y="17658"/>
                  <a:pt x="17666" y="0"/>
                  <a:pt x="38216" y="0"/>
                </a:cubicBezTo>
                <a:close/>
              </a:path>
            </a:pathLst>
          </a:custGeom>
          <a:solidFill>
            <a:schemeClr val="tx1"/>
          </a:solidFill>
          <a:ln>
            <a:noFill/>
          </a:ln>
          <a:effectLst/>
        </p:spPr>
        <p:txBody>
          <a:bodyPr anchor="ctr"/>
          <a:lstStyle/>
          <a:p>
            <a:endParaRPr lang="en-US" dirty="0">
              <a:latin typeface="Source Sans Pro Light" panose="020B0403030403020204" pitchFamily="34" charset="0"/>
            </a:endParaRPr>
          </a:p>
        </p:txBody>
      </p:sp>
      <p:sp>
        <p:nvSpPr>
          <p:cNvPr id="37" name="Freeform 345">
            <a:extLst>
              <a:ext uri="{FF2B5EF4-FFF2-40B4-BE49-F238E27FC236}">
                <a16:creationId xmlns:a16="http://schemas.microsoft.com/office/drawing/2014/main" id="{8B100916-4A79-9348-BBF2-27B3B7E7CEC2}"/>
              </a:ext>
            </a:extLst>
          </p:cNvPr>
          <p:cNvSpPr>
            <a:spLocks noChangeAspect="1" noChangeArrowheads="1"/>
          </p:cNvSpPr>
          <p:nvPr/>
        </p:nvSpPr>
        <p:spPr bwMode="auto">
          <a:xfrm>
            <a:off x="2263057" y="3886588"/>
            <a:ext cx="1279189" cy="1159606"/>
          </a:xfrm>
          <a:custGeom>
            <a:avLst/>
            <a:gdLst/>
            <a:ahLst/>
            <a:cxnLst/>
            <a:rect l="0" t="0" r="r" b="b"/>
            <a:pathLst>
              <a:path w="560027" h="507641">
                <a:moveTo>
                  <a:pt x="38200" y="456589"/>
                </a:moveTo>
                <a:cubicBezTo>
                  <a:pt x="31353" y="456589"/>
                  <a:pt x="25947" y="462701"/>
                  <a:pt x="25947" y="469532"/>
                </a:cubicBezTo>
                <a:cubicBezTo>
                  <a:pt x="25947" y="476722"/>
                  <a:pt x="31353" y="482474"/>
                  <a:pt x="38200" y="482474"/>
                </a:cubicBezTo>
                <a:lnTo>
                  <a:pt x="495880" y="482474"/>
                </a:lnTo>
                <a:cubicBezTo>
                  <a:pt x="503447" y="482474"/>
                  <a:pt x="508853" y="476722"/>
                  <a:pt x="508853" y="469532"/>
                </a:cubicBezTo>
                <a:cubicBezTo>
                  <a:pt x="508853" y="462701"/>
                  <a:pt x="503447" y="456589"/>
                  <a:pt x="495880" y="456589"/>
                </a:cubicBezTo>
                <a:lnTo>
                  <a:pt x="394613" y="456589"/>
                </a:lnTo>
                <a:lnTo>
                  <a:pt x="343440" y="456589"/>
                </a:lnTo>
                <a:lnTo>
                  <a:pt x="38200" y="456589"/>
                </a:lnTo>
                <a:close/>
                <a:moveTo>
                  <a:pt x="508853" y="254180"/>
                </a:moveTo>
                <a:lnTo>
                  <a:pt x="508853" y="342622"/>
                </a:lnTo>
                <a:lnTo>
                  <a:pt x="518944" y="335072"/>
                </a:lnTo>
                <a:cubicBezTo>
                  <a:pt x="528674" y="328241"/>
                  <a:pt x="534080" y="316736"/>
                  <a:pt x="534080" y="304513"/>
                </a:cubicBezTo>
                <a:lnTo>
                  <a:pt x="534080" y="266404"/>
                </a:lnTo>
                <a:cubicBezTo>
                  <a:pt x="534080" y="259573"/>
                  <a:pt x="528674" y="254180"/>
                  <a:pt x="521827" y="254180"/>
                </a:cubicBezTo>
                <a:lnTo>
                  <a:pt x="508853" y="254180"/>
                </a:lnTo>
                <a:close/>
                <a:moveTo>
                  <a:pt x="254787" y="254180"/>
                </a:moveTo>
                <a:lnTo>
                  <a:pt x="254787" y="342622"/>
                </a:lnTo>
                <a:cubicBezTo>
                  <a:pt x="254787" y="392235"/>
                  <a:pt x="294429" y="431782"/>
                  <a:pt x="343440" y="431782"/>
                </a:cubicBezTo>
                <a:lnTo>
                  <a:pt x="394613" y="431782"/>
                </a:lnTo>
                <a:cubicBezTo>
                  <a:pt x="443264" y="431782"/>
                  <a:pt x="483627" y="392235"/>
                  <a:pt x="483627" y="342622"/>
                </a:cubicBezTo>
                <a:lnTo>
                  <a:pt x="483627" y="254180"/>
                </a:lnTo>
                <a:lnTo>
                  <a:pt x="369387" y="254180"/>
                </a:lnTo>
                <a:lnTo>
                  <a:pt x="318213" y="254180"/>
                </a:lnTo>
                <a:lnTo>
                  <a:pt x="254787" y="254180"/>
                </a:lnTo>
                <a:close/>
                <a:moveTo>
                  <a:pt x="331187" y="165379"/>
                </a:moveTo>
                <a:lnTo>
                  <a:pt x="331187" y="228295"/>
                </a:lnTo>
                <a:lnTo>
                  <a:pt x="356413" y="228295"/>
                </a:lnTo>
                <a:lnTo>
                  <a:pt x="356413" y="165379"/>
                </a:lnTo>
                <a:lnTo>
                  <a:pt x="331187" y="165379"/>
                </a:lnTo>
                <a:close/>
                <a:moveTo>
                  <a:pt x="191000" y="152436"/>
                </a:moveTo>
                <a:cubicBezTo>
                  <a:pt x="183793" y="152436"/>
                  <a:pt x="178747" y="158548"/>
                  <a:pt x="178747" y="165379"/>
                </a:cubicBezTo>
                <a:lnTo>
                  <a:pt x="178747" y="366350"/>
                </a:lnTo>
                <a:cubicBezTo>
                  <a:pt x="178747" y="388280"/>
                  <a:pt x="181630" y="410211"/>
                  <a:pt x="187757" y="431782"/>
                </a:cubicBezTo>
                <a:lnTo>
                  <a:pt x="271725" y="431782"/>
                </a:lnTo>
                <a:cubicBezTo>
                  <a:pt x="245778" y="410211"/>
                  <a:pt x="228840" y="378214"/>
                  <a:pt x="228840" y="342622"/>
                </a:cubicBezTo>
                <a:lnTo>
                  <a:pt x="228840" y="241237"/>
                </a:lnTo>
                <a:cubicBezTo>
                  <a:pt x="228840" y="234406"/>
                  <a:pt x="234966" y="228295"/>
                  <a:pt x="241813" y="228295"/>
                </a:cubicBezTo>
                <a:lnTo>
                  <a:pt x="305240" y="228295"/>
                </a:lnTo>
                <a:lnTo>
                  <a:pt x="305240" y="152436"/>
                </a:lnTo>
                <a:lnTo>
                  <a:pt x="191000" y="152436"/>
                </a:lnTo>
                <a:close/>
                <a:moveTo>
                  <a:pt x="92257" y="152436"/>
                </a:moveTo>
                <a:cubicBezTo>
                  <a:pt x="98383" y="181917"/>
                  <a:pt x="102347" y="212476"/>
                  <a:pt x="102347" y="243035"/>
                </a:cubicBezTo>
                <a:cubicBezTo>
                  <a:pt x="102347" y="284739"/>
                  <a:pt x="96221" y="327522"/>
                  <a:pt x="85409" y="367788"/>
                </a:cubicBezTo>
                <a:lnTo>
                  <a:pt x="68111" y="431782"/>
                </a:lnTo>
                <a:lnTo>
                  <a:pt x="161810" y="431782"/>
                </a:lnTo>
                <a:cubicBezTo>
                  <a:pt x="155683" y="410211"/>
                  <a:pt x="152800" y="388280"/>
                  <a:pt x="152800" y="366350"/>
                </a:cubicBezTo>
                <a:lnTo>
                  <a:pt x="152800" y="165379"/>
                </a:lnTo>
                <a:cubicBezTo>
                  <a:pt x="152800" y="160705"/>
                  <a:pt x="154242" y="156750"/>
                  <a:pt x="154962" y="152436"/>
                </a:cubicBezTo>
                <a:lnTo>
                  <a:pt x="92257" y="152436"/>
                </a:lnTo>
                <a:close/>
                <a:moveTo>
                  <a:pt x="215900" y="76200"/>
                </a:moveTo>
                <a:cubicBezTo>
                  <a:pt x="223157" y="76200"/>
                  <a:pt x="228237" y="82485"/>
                  <a:pt x="228237" y="89509"/>
                </a:cubicBezTo>
                <a:cubicBezTo>
                  <a:pt x="228237" y="96533"/>
                  <a:pt x="223157" y="102818"/>
                  <a:pt x="215900" y="102818"/>
                </a:cubicBezTo>
                <a:cubicBezTo>
                  <a:pt x="208280" y="102818"/>
                  <a:pt x="203200" y="96533"/>
                  <a:pt x="203200" y="89509"/>
                </a:cubicBezTo>
                <a:cubicBezTo>
                  <a:pt x="203200" y="82485"/>
                  <a:pt x="208280" y="76200"/>
                  <a:pt x="215900" y="76200"/>
                </a:cubicBezTo>
                <a:close/>
                <a:moveTo>
                  <a:pt x="165709" y="76200"/>
                </a:moveTo>
                <a:cubicBezTo>
                  <a:pt x="172733" y="76200"/>
                  <a:pt x="179017" y="82485"/>
                  <a:pt x="179017" y="89509"/>
                </a:cubicBezTo>
                <a:cubicBezTo>
                  <a:pt x="179017" y="96533"/>
                  <a:pt x="172733" y="102818"/>
                  <a:pt x="165709" y="102818"/>
                </a:cubicBezTo>
                <a:cubicBezTo>
                  <a:pt x="158685" y="102818"/>
                  <a:pt x="152400" y="96533"/>
                  <a:pt x="152400" y="89509"/>
                </a:cubicBezTo>
                <a:cubicBezTo>
                  <a:pt x="152400" y="82485"/>
                  <a:pt x="158685" y="76200"/>
                  <a:pt x="165709" y="76200"/>
                </a:cubicBezTo>
                <a:close/>
                <a:moveTo>
                  <a:pt x="113764" y="76200"/>
                </a:moveTo>
                <a:cubicBezTo>
                  <a:pt x="121276" y="76200"/>
                  <a:pt x="126642" y="82485"/>
                  <a:pt x="126642" y="89509"/>
                </a:cubicBezTo>
                <a:cubicBezTo>
                  <a:pt x="126642" y="96533"/>
                  <a:pt x="121276" y="102818"/>
                  <a:pt x="113764" y="102818"/>
                </a:cubicBezTo>
                <a:cubicBezTo>
                  <a:pt x="106966" y="102818"/>
                  <a:pt x="101600" y="96533"/>
                  <a:pt x="101600" y="89509"/>
                </a:cubicBezTo>
                <a:cubicBezTo>
                  <a:pt x="101600" y="82485"/>
                  <a:pt x="106966" y="76200"/>
                  <a:pt x="113764" y="76200"/>
                </a:cubicBezTo>
                <a:close/>
                <a:moveTo>
                  <a:pt x="127574" y="25885"/>
                </a:moveTo>
                <a:cubicBezTo>
                  <a:pt x="92257" y="25885"/>
                  <a:pt x="64147" y="54287"/>
                  <a:pt x="64147" y="89161"/>
                </a:cubicBezTo>
                <a:lnTo>
                  <a:pt x="64147" y="114327"/>
                </a:lnTo>
                <a:cubicBezTo>
                  <a:pt x="64147" y="121877"/>
                  <a:pt x="69553" y="127270"/>
                  <a:pt x="76400" y="127270"/>
                </a:cubicBezTo>
                <a:lnTo>
                  <a:pt x="437138" y="127270"/>
                </a:lnTo>
                <a:cubicBezTo>
                  <a:pt x="442544" y="115046"/>
                  <a:pt x="445427" y="102104"/>
                  <a:pt x="445427" y="89161"/>
                </a:cubicBezTo>
                <a:cubicBezTo>
                  <a:pt x="445427" y="54287"/>
                  <a:pt x="416597" y="25885"/>
                  <a:pt x="381640" y="25885"/>
                </a:cubicBezTo>
                <a:lnTo>
                  <a:pt x="127574" y="25885"/>
                </a:lnTo>
                <a:close/>
                <a:moveTo>
                  <a:pt x="127574" y="0"/>
                </a:moveTo>
                <a:lnTo>
                  <a:pt x="381640" y="0"/>
                </a:lnTo>
                <a:cubicBezTo>
                  <a:pt x="431012" y="0"/>
                  <a:pt x="470653" y="40625"/>
                  <a:pt x="470653" y="89161"/>
                </a:cubicBezTo>
                <a:cubicBezTo>
                  <a:pt x="470653" y="107496"/>
                  <a:pt x="466329" y="126551"/>
                  <a:pt x="457680" y="143089"/>
                </a:cubicBezTo>
                <a:lnTo>
                  <a:pt x="456959" y="145605"/>
                </a:lnTo>
                <a:cubicBezTo>
                  <a:pt x="454797" y="149920"/>
                  <a:pt x="450112" y="152436"/>
                  <a:pt x="445427" y="152436"/>
                </a:cubicBezTo>
                <a:lnTo>
                  <a:pt x="432453" y="152436"/>
                </a:lnTo>
                <a:cubicBezTo>
                  <a:pt x="432453" y="159986"/>
                  <a:pt x="427408" y="165379"/>
                  <a:pt x="419840" y="165379"/>
                </a:cubicBezTo>
                <a:lnTo>
                  <a:pt x="381640" y="165379"/>
                </a:lnTo>
                <a:lnTo>
                  <a:pt x="381640" y="228295"/>
                </a:lnTo>
                <a:lnTo>
                  <a:pt x="495880" y="228295"/>
                </a:lnTo>
                <a:lnTo>
                  <a:pt x="521827" y="228295"/>
                </a:lnTo>
                <a:cubicBezTo>
                  <a:pt x="542368" y="228295"/>
                  <a:pt x="560027" y="245911"/>
                  <a:pt x="560027" y="266404"/>
                </a:cubicBezTo>
                <a:lnTo>
                  <a:pt x="560027" y="304513"/>
                </a:lnTo>
                <a:cubicBezTo>
                  <a:pt x="560027" y="324286"/>
                  <a:pt x="549936" y="343341"/>
                  <a:pt x="534080" y="355564"/>
                </a:cubicBezTo>
                <a:lnTo>
                  <a:pt x="503447" y="378214"/>
                </a:lnTo>
                <a:cubicBezTo>
                  <a:pt x="503447" y="378214"/>
                  <a:pt x="503447" y="378214"/>
                  <a:pt x="502727" y="379293"/>
                </a:cubicBezTo>
                <a:cubicBezTo>
                  <a:pt x="495880" y="399785"/>
                  <a:pt x="482906" y="418121"/>
                  <a:pt x="466329" y="431782"/>
                </a:cubicBezTo>
                <a:lnTo>
                  <a:pt x="495880" y="431782"/>
                </a:lnTo>
                <a:cubicBezTo>
                  <a:pt x="517142" y="431782"/>
                  <a:pt x="534080" y="448320"/>
                  <a:pt x="534080" y="469532"/>
                </a:cubicBezTo>
                <a:cubicBezTo>
                  <a:pt x="534080" y="491103"/>
                  <a:pt x="517142" y="507641"/>
                  <a:pt x="495880" y="507641"/>
                </a:cubicBezTo>
                <a:lnTo>
                  <a:pt x="38200" y="507641"/>
                </a:lnTo>
                <a:cubicBezTo>
                  <a:pt x="17658" y="507641"/>
                  <a:pt x="0" y="491103"/>
                  <a:pt x="0" y="469532"/>
                </a:cubicBezTo>
                <a:cubicBezTo>
                  <a:pt x="0" y="448320"/>
                  <a:pt x="17658" y="431782"/>
                  <a:pt x="38200" y="431782"/>
                </a:cubicBezTo>
                <a:lnTo>
                  <a:pt x="41443" y="431782"/>
                </a:lnTo>
                <a:lnTo>
                  <a:pt x="61264" y="360957"/>
                </a:lnTo>
                <a:cubicBezTo>
                  <a:pt x="70994" y="322848"/>
                  <a:pt x="76400" y="283301"/>
                  <a:pt x="76400" y="243035"/>
                </a:cubicBezTo>
                <a:cubicBezTo>
                  <a:pt x="76400" y="211757"/>
                  <a:pt x="73517" y="181198"/>
                  <a:pt x="65589" y="150998"/>
                </a:cubicBezTo>
                <a:cubicBezTo>
                  <a:pt x="50453" y="146324"/>
                  <a:pt x="38200" y="131944"/>
                  <a:pt x="38200" y="114327"/>
                </a:cubicBezTo>
                <a:lnTo>
                  <a:pt x="38200" y="89161"/>
                </a:lnTo>
                <a:cubicBezTo>
                  <a:pt x="38200" y="40625"/>
                  <a:pt x="78562" y="0"/>
                  <a:pt x="127574" y="0"/>
                </a:cubicBezTo>
                <a:close/>
              </a:path>
            </a:pathLst>
          </a:custGeom>
          <a:solidFill>
            <a:schemeClr val="tx1"/>
          </a:solidFill>
          <a:ln>
            <a:noFill/>
          </a:ln>
          <a:effectLst/>
        </p:spPr>
        <p:txBody>
          <a:bodyPr anchor="ctr"/>
          <a:lstStyle/>
          <a:p>
            <a:endParaRPr lang="en-US" dirty="0">
              <a:latin typeface="Source Sans Pro Light" panose="020B0403030403020204" pitchFamily="34" charset="0"/>
            </a:endParaRPr>
          </a:p>
        </p:txBody>
      </p:sp>
      <p:sp>
        <p:nvSpPr>
          <p:cNvPr id="40" name="Freeform 222">
            <a:extLst>
              <a:ext uri="{FF2B5EF4-FFF2-40B4-BE49-F238E27FC236}">
                <a16:creationId xmlns:a16="http://schemas.microsoft.com/office/drawing/2014/main" id="{0A93A3E8-6C59-9047-B534-6F304B8AE191}"/>
              </a:ext>
            </a:extLst>
          </p:cNvPr>
          <p:cNvSpPr>
            <a:spLocks noChangeAspect="1" noChangeArrowheads="1"/>
          </p:cNvSpPr>
          <p:nvPr/>
        </p:nvSpPr>
        <p:spPr bwMode="auto">
          <a:xfrm>
            <a:off x="2322849" y="10298749"/>
            <a:ext cx="1159606" cy="1279189"/>
          </a:xfrm>
          <a:custGeom>
            <a:avLst/>
            <a:gdLst>
              <a:gd name="T0" fmla="*/ 431782 w 1413"/>
              <a:gd name="T1" fmla="*/ 534079 h 1555"/>
              <a:gd name="T2" fmla="*/ 431782 w 1413"/>
              <a:gd name="T3" fmla="*/ 508853 h 1555"/>
              <a:gd name="T4" fmla="*/ 456589 w 1413"/>
              <a:gd name="T5" fmla="*/ 483627 h 1555"/>
              <a:gd name="T6" fmla="*/ 482474 w 1413"/>
              <a:gd name="T7" fmla="*/ 508853 h 1555"/>
              <a:gd name="T8" fmla="*/ 38109 w 1413"/>
              <a:gd name="T9" fmla="*/ 495879 h 1555"/>
              <a:gd name="T10" fmla="*/ 368507 w 1413"/>
              <a:gd name="T11" fmla="*/ 534079 h 1555"/>
              <a:gd name="T12" fmla="*/ 38109 w 1413"/>
              <a:gd name="T13" fmla="*/ 495879 h 1555"/>
              <a:gd name="T14" fmla="*/ 25885 w 1413"/>
              <a:gd name="T15" fmla="*/ 280013 h 1555"/>
              <a:gd name="T16" fmla="*/ 76218 w 1413"/>
              <a:gd name="T17" fmla="*/ 228840 h 1555"/>
              <a:gd name="T18" fmla="*/ 127270 w 1413"/>
              <a:gd name="T19" fmla="*/ 343440 h 1555"/>
              <a:gd name="T20" fmla="*/ 140212 w 1413"/>
              <a:gd name="T21" fmla="*/ 356413 h 1555"/>
              <a:gd name="T22" fmla="*/ 152436 w 1413"/>
              <a:gd name="T23" fmla="*/ 343440 h 1555"/>
              <a:gd name="T24" fmla="*/ 152436 w 1413"/>
              <a:gd name="T25" fmla="*/ 280013 h 1555"/>
              <a:gd name="T26" fmla="*/ 76218 w 1413"/>
              <a:gd name="T27" fmla="*/ 203613 h 1555"/>
              <a:gd name="T28" fmla="*/ 51052 w 1413"/>
              <a:gd name="T29" fmla="*/ 190640 h 1555"/>
              <a:gd name="T30" fmla="*/ 216430 w 1413"/>
              <a:gd name="T31" fmla="*/ 25947 h 1555"/>
              <a:gd name="T32" fmla="*/ 380730 w 1413"/>
              <a:gd name="T33" fmla="*/ 190640 h 1555"/>
              <a:gd name="T34" fmla="*/ 380730 w 1413"/>
              <a:gd name="T35" fmla="*/ 377676 h 1555"/>
              <a:gd name="T36" fmla="*/ 370664 w 1413"/>
              <a:gd name="T37" fmla="*/ 470653 h 1555"/>
              <a:gd name="T38" fmla="*/ 35952 w 1413"/>
              <a:gd name="T39" fmla="*/ 470653 h 1555"/>
              <a:gd name="T40" fmla="*/ 25885 w 1413"/>
              <a:gd name="T41" fmla="*/ 280013 h 1555"/>
              <a:gd name="T42" fmla="*/ 456589 w 1413"/>
              <a:gd name="T43" fmla="*/ 457679 h 1555"/>
              <a:gd name="T44" fmla="*/ 406616 w 1413"/>
              <a:gd name="T45" fmla="*/ 534079 h 1555"/>
              <a:gd name="T46" fmla="*/ 393673 w 1413"/>
              <a:gd name="T47" fmla="*/ 484347 h 1555"/>
              <a:gd name="T48" fmla="*/ 397268 w 1413"/>
              <a:gd name="T49" fmla="*/ 463806 h 1555"/>
              <a:gd name="T50" fmla="*/ 406616 w 1413"/>
              <a:gd name="T51" fmla="*/ 190640 h 1555"/>
              <a:gd name="T52" fmla="*/ 216430 w 1413"/>
              <a:gd name="T53" fmla="*/ 0 h 1555"/>
              <a:gd name="T54" fmla="*/ 25885 w 1413"/>
              <a:gd name="T55" fmla="*/ 190640 h 1555"/>
              <a:gd name="T56" fmla="*/ 25885 w 1413"/>
              <a:gd name="T57" fmla="*/ 223434 h 1555"/>
              <a:gd name="T58" fmla="*/ 0 w 1413"/>
              <a:gd name="T59" fmla="*/ 379838 h 1555"/>
              <a:gd name="T60" fmla="*/ 12943 w 1413"/>
              <a:gd name="T61" fmla="*/ 484347 h 1555"/>
              <a:gd name="T62" fmla="*/ 12943 w 1413"/>
              <a:gd name="T63" fmla="*/ 547053 h 1555"/>
              <a:gd name="T64" fmla="*/ 368507 w 1413"/>
              <a:gd name="T65" fmla="*/ 560027 h 1555"/>
              <a:gd name="T66" fmla="*/ 418839 w 1413"/>
              <a:gd name="T67" fmla="*/ 560027 h 1555"/>
              <a:gd name="T68" fmla="*/ 456589 w 1413"/>
              <a:gd name="T69" fmla="*/ 560027 h 1555"/>
              <a:gd name="T70" fmla="*/ 507640 w 1413"/>
              <a:gd name="T71" fmla="*/ 508853 h 155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413" h="1555">
                <a:moveTo>
                  <a:pt x="1270" y="1482"/>
                </a:moveTo>
                <a:lnTo>
                  <a:pt x="1201" y="1482"/>
                </a:lnTo>
                <a:lnTo>
                  <a:pt x="1201" y="1412"/>
                </a:lnTo>
                <a:cubicBezTo>
                  <a:pt x="1201" y="1374"/>
                  <a:pt x="1232" y="1342"/>
                  <a:pt x="1270" y="1342"/>
                </a:cubicBezTo>
                <a:cubicBezTo>
                  <a:pt x="1311" y="1342"/>
                  <a:pt x="1342" y="1374"/>
                  <a:pt x="1342" y="1412"/>
                </a:cubicBezTo>
                <a:cubicBezTo>
                  <a:pt x="1342" y="1450"/>
                  <a:pt x="1311" y="1482"/>
                  <a:pt x="1270" y="1482"/>
                </a:cubicBezTo>
                <a:close/>
                <a:moveTo>
                  <a:pt x="106" y="1376"/>
                </a:moveTo>
                <a:lnTo>
                  <a:pt x="1025" y="1376"/>
                </a:lnTo>
                <a:lnTo>
                  <a:pt x="1025" y="1482"/>
                </a:lnTo>
                <a:lnTo>
                  <a:pt x="106" y="1482"/>
                </a:lnTo>
                <a:lnTo>
                  <a:pt x="106" y="1376"/>
                </a:lnTo>
                <a:close/>
                <a:moveTo>
                  <a:pt x="72" y="777"/>
                </a:moveTo>
                <a:lnTo>
                  <a:pt x="72" y="777"/>
                </a:lnTo>
                <a:cubicBezTo>
                  <a:pt x="72" y="699"/>
                  <a:pt x="136" y="635"/>
                  <a:pt x="212" y="635"/>
                </a:cubicBezTo>
                <a:cubicBezTo>
                  <a:pt x="290" y="635"/>
                  <a:pt x="354" y="699"/>
                  <a:pt x="354" y="777"/>
                </a:cubicBezTo>
                <a:lnTo>
                  <a:pt x="354" y="953"/>
                </a:lnTo>
                <a:cubicBezTo>
                  <a:pt x="354" y="974"/>
                  <a:pt x="369" y="989"/>
                  <a:pt x="390" y="989"/>
                </a:cubicBezTo>
                <a:cubicBezTo>
                  <a:pt x="409" y="989"/>
                  <a:pt x="424" y="974"/>
                  <a:pt x="424" y="953"/>
                </a:cubicBezTo>
                <a:lnTo>
                  <a:pt x="424" y="777"/>
                </a:lnTo>
                <a:cubicBezTo>
                  <a:pt x="424" y="661"/>
                  <a:pt x="329" y="565"/>
                  <a:pt x="212" y="565"/>
                </a:cubicBezTo>
                <a:cubicBezTo>
                  <a:pt x="189" y="565"/>
                  <a:pt x="163" y="569"/>
                  <a:pt x="142" y="578"/>
                </a:cubicBezTo>
                <a:lnTo>
                  <a:pt x="142" y="529"/>
                </a:lnTo>
                <a:cubicBezTo>
                  <a:pt x="142" y="277"/>
                  <a:pt x="348" y="72"/>
                  <a:pt x="602" y="72"/>
                </a:cubicBezTo>
                <a:cubicBezTo>
                  <a:pt x="853" y="72"/>
                  <a:pt x="1059" y="277"/>
                  <a:pt x="1059" y="529"/>
                </a:cubicBezTo>
                <a:lnTo>
                  <a:pt x="1059" y="1048"/>
                </a:lnTo>
                <a:cubicBezTo>
                  <a:pt x="1059" y="1124"/>
                  <a:pt x="1052" y="1198"/>
                  <a:pt x="1038" y="1272"/>
                </a:cubicBezTo>
                <a:lnTo>
                  <a:pt x="1031" y="1306"/>
                </a:lnTo>
                <a:lnTo>
                  <a:pt x="100" y="1306"/>
                </a:lnTo>
                <a:cubicBezTo>
                  <a:pt x="81" y="1224"/>
                  <a:pt x="72" y="1139"/>
                  <a:pt x="72" y="1054"/>
                </a:cubicBezTo>
                <a:lnTo>
                  <a:pt x="72" y="777"/>
                </a:lnTo>
                <a:close/>
                <a:moveTo>
                  <a:pt x="1270" y="1270"/>
                </a:moveTo>
                <a:lnTo>
                  <a:pt x="1270" y="1270"/>
                </a:lnTo>
                <a:cubicBezTo>
                  <a:pt x="1194" y="1270"/>
                  <a:pt x="1131" y="1334"/>
                  <a:pt x="1131" y="1412"/>
                </a:cubicBezTo>
                <a:lnTo>
                  <a:pt x="1131" y="1482"/>
                </a:lnTo>
                <a:lnTo>
                  <a:pt x="1095" y="1482"/>
                </a:lnTo>
                <a:lnTo>
                  <a:pt x="1095" y="1344"/>
                </a:lnTo>
                <a:lnTo>
                  <a:pt x="1105" y="1287"/>
                </a:lnTo>
                <a:cubicBezTo>
                  <a:pt x="1122" y="1209"/>
                  <a:pt x="1131" y="1128"/>
                  <a:pt x="1131" y="1048"/>
                </a:cubicBezTo>
                <a:lnTo>
                  <a:pt x="1131" y="529"/>
                </a:lnTo>
                <a:cubicBezTo>
                  <a:pt x="1131" y="237"/>
                  <a:pt x="894" y="0"/>
                  <a:pt x="602" y="0"/>
                </a:cubicBezTo>
                <a:cubicBezTo>
                  <a:pt x="310" y="0"/>
                  <a:pt x="72" y="237"/>
                  <a:pt x="72" y="529"/>
                </a:cubicBezTo>
                <a:lnTo>
                  <a:pt x="72" y="620"/>
                </a:lnTo>
                <a:cubicBezTo>
                  <a:pt x="28" y="658"/>
                  <a:pt x="0" y="713"/>
                  <a:pt x="0" y="777"/>
                </a:cubicBezTo>
                <a:lnTo>
                  <a:pt x="0" y="1054"/>
                </a:lnTo>
                <a:cubicBezTo>
                  <a:pt x="0" y="1152"/>
                  <a:pt x="13" y="1251"/>
                  <a:pt x="36" y="1344"/>
                </a:cubicBezTo>
                <a:lnTo>
                  <a:pt x="36" y="1518"/>
                </a:lnTo>
                <a:cubicBezTo>
                  <a:pt x="36" y="1537"/>
                  <a:pt x="51" y="1554"/>
                  <a:pt x="72" y="1554"/>
                </a:cubicBezTo>
                <a:lnTo>
                  <a:pt x="1025" y="1554"/>
                </a:lnTo>
                <a:lnTo>
                  <a:pt x="1059" y="1554"/>
                </a:lnTo>
                <a:lnTo>
                  <a:pt x="1165" y="1554"/>
                </a:lnTo>
                <a:lnTo>
                  <a:pt x="1270" y="1554"/>
                </a:lnTo>
                <a:cubicBezTo>
                  <a:pt x="1349" y="1554"/>
                  <a:pt x="1412" y="1490"/>
                  <a:pt x="1412" y="1412"/>
                </a:cubicBezTo>
                <a:cubicBezTo>
                  <a:pt x="1412" y="1334"/>
                  <a:pt x="1349" y="1270"/>
                  <a:pt x="1270" y="1270"/>
                </a:cubicBezTo>
                <a:close/>
              </a:path>
            </a:pathLst>
          </a:custGeom>
          <a:solidFill>
            <a:schemeClr val="tx1"/>
          </a:solidFill>
          <a:ln>
            <a:noFill/>
          </a:ln>
          <a:effectLst/>
        </p:spPr>
        <p:txBody>
          <a:bodyPr wrap="none" anchor="ctr"/>
          <a:lstStyle/>
          <a:p>
            <a:endParaRPr lang="en-US" dirty="0">
              <a:latin typeface="Source Sans Pro Light" panose="020B0403030403020204" pitchFamily="34" charset="0"/>
            </a:endParaRPr>
          </a:p>
        </p:txBody>
      </p:sp>
      <p:sp>
        <p:nvSpPr>
          <p:cNvPr id="43" name="Rectangle 42">
            <a:extLst>
              <a:ext uri="{FF2B5EF4-FFF2-40B4-BE49-F238E27FC236}">
                <a16:creationId xmlns:a16="http://schemas.microsoft.com/office/drawing/2014/main" id="{50B0A78A-B4D8-A64D-8AC7-B6A4B1832E33}"/>
              </a:ext>
            </a:extLst>
          </p:cNvPr>
          <p:cNvSpPr/>
          <p:nvPr/>
        </p:nvSpPr>
        <p:spPr>
          <a:xfrm>
            <a:off x="23408640" y="4705666"/>
            <a:ext cx="969010" cy="43046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Source Sans Pro" panose="020B0503030403020204" pitchFamily="34" charset="0"/>
            </a:endParaRPr>
          </a:p>
        </p:txBody>
      </p:sp>
    </p:spTree>
    <p:extLst>
      <p:ext uri="{BB962C8B-B14F-4D97-AF65-F5344CB8AC3E}">
        <p14:creationId xmlns:p14="http://schemas.microsoft.com/office/powerpoint/2010/main" val="10998089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1">
            <a:extLst>
              <a:ext uri="{FF2B5EF4-FFF2-40B4-BE49-F238E27FC236}">
                <a16:creationId xmlns:a16="http://schemas.microsoft.com/office/drawing/2014/main" id="{2B71441F-FCD2-B84F-9E7D-4498476C8A92}"/>
              </a:ext>
            </a:extLst>
          </p:cNvPr>
          <p:cNvSpPr>
            <a:spLocks noChangeArrowheads="1"/>
          </p:cNvSpPr>
          <p:nvPr/>
        </p:nvSpPr>
        <p:spPr bwMode="auto">
          <a:xfrm>
            <a:off x="10829279" y="1307403"/>
            <a:ext cx="6433444" cy="4771418"/>
          </a:xfrm>
          <a:custGeom>
            <a:avLst/>
            <a:gdLst>
              <a:gd name="T0" fmla="*/ 5815 w 8722"/>
              <a:gd name="T1" fmla="*/ 1064 h 6471"/>
              <a:gd name="T2" fmla="*/ 5815 w 8722"/>
              <a:gd name="T3" fmla="*/ 1064 h 6471"/>
              <a:gd name="T4" fmla="*/ 8720 w 8722"/>
              <a:gd name="T5" fmla="*/ 3967 h 6471"/>
              <a:gd name="T6" fmla="*/ 8721 w 8722"/>
              <a:gd name="T7" fmla="*/ 3970 h 6471"/>
              <a:gd name="T8" fmla="*/ 8721 w 8722"/>
              <a:gd name="T9" fmla="*/ 3970 h 6471"/>
              <a:gd name="T10" fmla="*/ 4606 w 8722"/>
              <a:gd name="T11" fmla="*/ 6346 h 6471"/>
              <a:gd name="T12" fmla="*/ 4496 w 8722"/>
              <a:gd name="T13" fmla="*/ 6237 h 6471"/>
              <a:gd name="T14" fmla="*/ 4496 w 8722"/>
              <a:gd name="T15" fmla="*/ 6237 h 6471"/>
              <a:gd name="T16" fmla="*/ 1997 w 8722"/>
              <a:gd name="T17" fmla="*/ 4792 h 6471"/>
              <a:gd name="T18" fmla="*/ 1845 w 8722"/>
              <a:gd name="T19" fmla="*/ 4752 h 6471"/>
              <a:gd name="T20" fmla="*/ 1845 w 8722"/>
              <a:gd name="T21" fmla="*/ 4752 h 6471"/>
              <a:gd name="T22" fmla="*/ 1845 w 8722"/>
              <a:gd name="T23" fmla="*/ 0 h 6471"/>
              <a:gd name="T24" fmla="*/ 1845 w 8722"/>
              <a:gd name="T25" fmla="*/ 0 h 6471"/>
              <a:gd name="T26" fmla="*/ 5813 w 8722"/>
              <a:gd name="T27" fmla="*/ 1061 h 6471"/>
              <a:gd name="T28" fmla="*/ 5815 w 8722"/>
              <a:gd name="T29" fmla="*/ 1064 h 6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722" h="6471">
                <a:moveTo>
                  <a:pt x="5815" y="1064"/>
                </a:moveTo>
                <a:lnTo>
                  <a:pt x="5815" y="1064"/>
                </a:lnTo>
                <a:cubicBezTo>
                  <a:pt x="7066" y="1786"/>
                  <a:pt x="8047" y="2799"/>
                  <a:pt x="8720" y="3967"/>
                </a:cubicBezTo>
                <a:lnTo>
                  <a:pt x="8721" y="3970"/>
                </a:lnTo>
                <a:lnTo>
                  <a:pt x="8721" y="3970"/>
                </a:lnTo>
                <a:cubicBezTo>
                  <a:pt x="5564" y="3663"/>
                  <a:pt x="7416" y="6470"/>
                  <a:pt x="4606" y="6346"/>
                </a:cubicBezTo>
                <a:lnTo>
                  <a:pt x="4496" y="6237"/>
                </a:lnTo>
                <a:lnTo>
                  <a:pt x="4496" y="6237"/>
                </a:lnTo>
                <a:cubicBezTo>
                  <a:pt x="3925" y="5347"/>
                  <a:pt x="3053" y="4843"/>
                  <a:pt x="1997" y="4792"/>
                </a:cubicBezTo>
                <a:lnTo>
                  <a:pt x="1845" y="4752"/>
                </a:lnTo>
                <a:lnTo>
                  <a:pt x="1845" y="4752"/>
                </a:lnTo>
                <a:cubicBezTo>
                  <a:pt x="3356" y="2380"/>
                  <a:pt x="0" y="2581"/>
                  <a:pt x="1845" y="0"/>
                </a:cubicBezTo>
                <a:lnTo>
                  <a:pt x="1845" y="0"/>
                </a:lnTo>
                <a:cubicBezTo>
                  <a:pt x="3290" y="0"/>
                  <a:pt x="4645" y="386"/>
                  <a:pt x="5813" y="1061"/>
                </a:cubicBezTo>
                <a:lnTo>
                  <a:pt x="5815" y="1064"/>
                </a:lnTo>
              </a:path>
            </a:pathLst>
          </a:custGeom>
          <a:solidFill>
            <a:schemeClr val="accent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Source Sans Pro Light" panose="020B0403030403020204" pitchFamily="34" charset="0"/>
            </a:endParaRPr>
          </a:p>
        </p:txBody>
      </p:sp>
      <p:sp>
        <p:nvSpPr>
          <p:cNvPr id="5" name="Freeform 2">
            <a:extLst>
              <a:ext uri="{FF2B5EF4-FFF2-40B4-BE49-F238E27FC236}">
                <a16:creationId xmlns:a16="http://schemas.microsoft.com/office/drawing/2014/main" id="{50E673D0-E136-C547-9B44-3535707BF873}"/>
              </a:ext>
            </a:extLst>
          </p:cNvPr>
          <p:cNvSpPr>
            <a:spLocks noChangeArrowheads="1"/>
          </p:cNvSpPr>
          <p:nvPr/>
        </p:nvSpPr>
        <p:spPr bwMode="auto">
          <a:xfrm>
            <a:off x="14224888" y="4006978"/>
            <a:ext cx="3821688" cy="6173244"/>
          </a:xfrm>
          <a:custGeom>
            <a:avLst/>
            <a:gdLst>
              <a:gd name="T0" fmla="*/ 5179 w 5182"/>
              <a:gd name="T1" fmla="*/ 4277 h 8368"/>
              <a:gd name="T2" fmla="*/ 5179 w 5182"/>
              <a:gd name="T3" fmla="*/ 4277 h 8368"/>
              <a:gd name="T4" fmla="*/ 4118 w 5182"/>
              <a:gd name="T5" fmla="*/ 8245 h 8368"/>
              <a:gd name="T6" fmla="*/ 4115 w 5182"/>
              <a:gd name="T7" fmla="*/ 8247 h 8368"/>
              <a:gd name="T8" fmla="*/ 4115 w 5182"/>
              <a:gd name="T9" fmla="*/ 8247 h 8368"/>
              <a:gd name="T10" fmla="*/ 0 w 5182"/>
              <a:gd name="T11" fmla="*/ 5871 h 8368"/>
              <a:gd name="T12" fmla="*/ 40 w 5182"/>
              <a:gd name="T13" fmla="*/ 5722 h 8368"/>
              <a:gd name="T14" fmla="*/ 40 w 5182"/>
              <a:gd name="T15" fmla="*/ 5722 h 8368"/>
              <a:gd name="T16" fmla="*/ 41 w 5182"/>
              <a:gd name="T17" fmla="*/ 2836 h 8368"/>
              <a:gd name="T18" fmla="*/ 0 w 5182"/>
              <a:gd name="T19" fmla="*/ 2683 h 8368"/>
              <a:gd name="T20" fmla="*/ 0 w 5182"/>
              <a:gd name="T21" fmla="*/ 2683 h 8368"/>
              <a:gd name="T22" fmla="*/ 4115 w 5182"/>
              <a:gd name="T23" fmla="*/ 307 h 8368"/>
              <a:gd name="T24" fmla="*/ 4115 w 5182"/>
              <a:gd name="T25" fmla="*/ 307 h 8368"/>
              <a:gd name="T26" fmla="*/ 5180 w 5182"/>
              <a:gd name="T27" fmla="*/ 4275 h 8368"/>
              <a:gd name="T28" fmla="*/ 5179 w 5182"/>
              <a:gd name="T29" fmla="*/ 4277 h 8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182" h="8368">
                <a:moveTo>
                  <a:pt x="5179" y="4277"/>
                </a:moveTo>
                <a:lnTo>
                  <a:pt x="5179" y="4277"/>
                </a:lnTo>
                <a:cubicBezTo>
                  <a:pt x="5179" y="5722"/>
                  <a:pt x="4793" y="7078"/>
                  <a:pt x="4118" y="8245"/>
                </a:cubicBezTo>
                <a:lnTo>
                  <a:pt x="4115" y="8247"/>
                </a:lnTo>
                <a:lnTo>
                  <a:pt x="4115" y="8247"/>
                </a:lnTo>
                <a:cubicBezTo>
                  <a:pt x="2803" y="5359"/>
                  <a:pt x="1299" y="8367"/>
                  <a:pt x="0" y="5871"/>
                </a:cubicBezTo>
                <a:lnTo>
                  <a:pt x="40" y="5722"/>
                </a:lnTo>
                <a:lnTo>
                  <a:pt x="40" y="5722"/>
                </a:lnTo>
                <a:cubicBezTo>
                  <a:pt x="526" y="4782"/>
                  <a:pt x="525" y="3775"/>
                  <a:pt x="41" y="2836"/>
                </a:cubicBezTo>
                <a:lnTo>
                  <a:pt x="0" y="2683"/>
                </a:lnTo>
                <a:lnTo>
                  <a:pt x="0" y="2683"/>
                </a:lnTo>
                <a:cubicBezTo>
                  <a:pt x="2810" y="2807"/>
                  <a:pt x="958" y="0"/>
                  <a:pt x="4115" y="307"/>
                </a:cubicBezTo>
                <a:lnTo>
                  <a:pt x="4115" y="307"/>
                </a:lnTo>
                <a:cubicBezTo>
                  <a:pt x="4838" y="1559"/>
                  <a:pt x="5181" y="2926"/>
                  <a:pt x="5180" y="4275"/>
                </a:cubicBezTo>
                <a:lnTo>
                  <a:pt x="5179" y="4277"/>
                </a:lnTo>
              </a:path>
            </a:pathLst>
          </a:custGeom>
          <a:solidFill>
            <a:schemeClr val="accent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Source Sans Pro Light" panose="020B0403030403020204" pitchFamily="34" charset="0"/>
            </a:endParaRPr>
          </a:p>
        </p:txBody>
      </p:sp>
      <p:sp>
        <p:nvSpPr>
          <p:cNvPr id="6" name="Freeform 3">
            <a:extLst>
              <a:ext uri="{FF2B5EF4-FFF2-40B4-BE49-F238E27FC236}">
                <a16:creationId xmlns:a16="http://schemas.microsoft.com/office/drawing/2014/main" id="{F4E963CD-F13E-8B48-84C1-0AD8820767D8}"/>
              </a:ext>
            </a:extLst>
          </p:cNvPr>
          <p:cNvSpPr>
            <a:spLocks noChangeArrowheads="1"/>
          </p:cNvSpPr>
          <p:nvPr/>
        </p:nvSpPr>
        <p:spPr bwMode="auto">
          <a:xfrm>
            <a:off x="11073217" y="7962017"/>
            <a:ext cx="6186254" cy="5060889"/>
          </a:xfrm>
          <a:custGeom>
            <a:avLst/>
            <a:gdLst>
              <a:gd name="T0" fmla="*/ 5482 w 8389"/>
              <a:gd name="T1" fmla="*/ 5795 h 6862"/>
              <a:gd name="T2" fmla="*/ 5482 w 8389"/>
              <a:gd name="T3" fmla="*/ 5795 h 6862"/>
              <a:gd name="T4" fmla="*/ 1515 w 8389"/>
              <a:gd name="T5" fmla="*/ 6859 h 6862"/>
              <a:gd name="T6" fmla="*/ 1512 w 8389"/>
              <a:gd name="T7" fmla="*/ 6858 h 6862"/>
              <a:gd name="T8" fmla="*/ 1512 w 8389"/>
              <a:gd name="T9" fmla="*/ 6858 h 6862"/>
              <a:gd name="T10" fmla="*/ 1512 w 8389"/>
              <a:gd name="T11" fmla="*/ 2107 h 6862"/>
              <a:gd name="T12" fmla="*/ 1661 w 8389"/>
              <a:gd name="T13" fmla="*/ 2067 h 6862"/>
              <a:gd name="T14" fmla="*/ 1661 w 8389"/>
              <a:gd name="T15" fmla="*/ 2067 h 6862"/>
              <a:gd name="T16" fmla="*/ 4161 w 8389"/>
              <a:gd name="T17" fmla="*/ 624 h 6862"/>
              <a:gd name="T18" fmla="*/ 4273 w 8389"/>
              <a:gd name="T19" fmla="*/ 512 h 6862"/>
              <a:gd name="T20" fmla="*/ 4273 w 8389"/>
              <a:gd name="T21" fmla="*/ 512 h 6862"/>
              <a:gd name="T22" fmla="*/ 8388 w 8389"/>
              <a:gd name="T23" fmla="*/ 2888 h 6862"/>
              <a:gd name="T24" fmla="*/ 8388 w 8389"/>
              <a:gd name="T25" fmla="*/ 2888 h 6862"/>
              <a:gd name="T26" fmla="*/ 5485 w 8389"/>
              <a:gd name="T27" fmla="*/ 5794 h 6862"/>
              <a:gd name="T28" fmla="*/ 5482 w 8389"/>
              <a:gd name="T29" fmla="*/ 5795 h 6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389" h="6862">
                <a:moveTo>
                  <a:pt x="5482" y="5795"/>
                </a:moveTo>
                <a:lnTo>
                  <a:pt x="5482" y="5795"/>
                </a:lnTo>
                <a:cubicBezTo>
                  <a:pt x="4230" y="6518"/>
                  <a:pt x="2863" y="6861"/>
                  <a:pt x="1515" y="6859"/>
                </a:cubicBezTo>
                <a:lnTo>
                  <a:pt x="1512" y="6858"/>
                </a:lnTo>
                <a:lnTo>
                  <a:pt x="1512" y="6858"/>
                </a:lnTo>
                <a:cubicBezTo>
                  <a:pt x="3356" y="4278"/>
                  <a:pt x="0" y="4479"/>
                  <a:pt x="1512" y="2107"/>
                </a:cubicBezTo>
                <a:lnTo>
                  <a:pt x="1661" y="2067"/>
                </a:lnTo>
                <a:lnTo>
                  <a:pt x="1661" y="2067"/>
                </a:lnTo>
                <a:cubicBezTo>
                  <a:pt x="2717" y="2017"/>
                  <a:pt x="3590" y="1513"/>
                  <a:pt x="4161" y="624"/>
                </a:cubicBezTo>
                <a:lnTo>
                  <a:pt x="4273" y="512"/>
                </a:lnTo>
                <a:lnTo>
                  <a:pt x="4273" y="512"/>
                </a:lnTo>
                <a:cubicBezTo>
                  <a:pt x="5572" y="3008"/>
                  <a:pt x="7076" y="0"/>
                  <a:pt x="8388" y="2888"/>
                </a:cubicBezTo>
                <a:lnTo>
                  <a:pt x="8388" y="2888"/>
                </a:lnTo>
                <a:cubicBezTo>
                  <a:pt x="7665" y="4140"/>
                  <a:pt x="6653" y="5120"/>
                  <a:pt x="5485" y="5794"/>
                </a:cubicBezTo>
                <a:lnTo>
                  <a:pt x="5482" y="5795"/>
                </a:lnTo>
              </a:path>
            </a:pathLst>
          </a:custGeom>
          <a:solidFill>
            <a:schemeClr val="accent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Source Sans Pro Light" panose="020B0403030403020204" pitchFamily="34" charset="0"/>
            </a:endParaRPr>
          </a:p>
        </p:txBody>
      </p:sp>
      <p:sp>
        <p:nvSpPr>
          <p:cNvPr id="7" name="Freeform 4">
            <a:extLst>
              <a:ext uri="{FF2B5EF4-FFF2-40B4-BE49-F238E27FC236}">
                <a16:creationId xmlns:a16="http://schemas.microsoft.com/office/drawing/2014/main" id="{99406A72-8520-F342-98BB-E3A5DB6D2494}"/>
              </a:ext>
            </a:extLst>
          </p:cNvPr>
          <p:cNvSpPr>
            <a:spLocks noChangeArrowheads="1"/>
          </p:cNvSpPr>
          <p:nvPr/>
        </p:nvSpPr>
        <p:spPr bwMode="auto">
          <a:xfrm>
            <a:off x="7118178" y="8248237"/>
            <a:ext cx="6433444" cy="4771418"/>
          </a:xfrm>
          <a:custGeom>
            <a:avLst/>
            <a:gdLst>
              <a:gd name="T0" fmla="*/ 2906 w 8721"/>
              <a:gd name="T1" fmla="*/ 5406 h 6470"/>
              <a:gd name="T2" fmla="*/ 2906 w 8721"/>
              <a:gd name="T3" fmla="*/ 5406 h 6470"/>
              <a:gd name="T4" fmla="*/ 0 w 8721"/>
              <a:gd name="T5" fmla="*/ 2502 h 6470"/>
              <a:gd name="T6" fmla="*/ 0 w 8721"/>
              <a:gd name="T7" fmla="*/ 2499 h 6470"/>
              <a:gd name="T8" fmla="*/ 0 w 8721"/>
              <a:gd name="T9" fmla="*/ 2499 h 6470"/>
              <a:gd name="T10" fmla="*/ 4115 w 8721"/>
              <a:gd name="T11" fmla="*/ 123 h 6470"/>
              <a:gd name="T12" fmla="*/ 4224 w 8721"/>
              <a:gd name="T13" fmla="*/ 233 h 6470"/>
              <a:gd name="T14" fmla="*/ 4224 w 8721"/>
              <a:gd name="T15" fmla="*/ 233 h 6470"/>
              <a:gd name="T16" fmla="*/ 6723 w 8721"/>
              <a:gd name="T17" fmla="*/ 1677 h 6470"/>
              <a:gd name="T18" fmla="*/ 6876 w 8721"/>
              <a:gd name="T19" fmla="*/ 1718 h 6470"/>
              <a:gd name="T20" fmla="*/ 6876 w 8721"/>
              <a:gd name="T21" fmla="*/ 1718 h 6470"/>
              <a:gd name="T22" fmla="*/ 6876 w 8721"/>
              <a:gd name="T23" fmla="*/ 6469 h 6470"/>
              <a:gd name="T24" fmla="*/ 6876 w 8721"/>
              <a:gd name="T25" fmla="*/ 6469 h 6470"/>
              <a:gd name="T26" fmla="*/ 2908 w 8721"/>
              <a:gd name="T27" fmla="*/ 5408 h 6470"/>
              <a:gd name="T28" fmla="*/ 2906 w 8721"/>
              <a:gd name="T29" fmla="*/ 5406 h 6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721" h="6470">
                <a:moveTo>
                  <a:pt x="2906" y="5406"/>
                </a:moveTo>
                <a:lnTo>
                  <a:pt x="2906" y="5406"/>
                </a:lnTo>
                <a:cubicBezTo>
                  <a:pt x="1654" y="4683"/>
                  <a:pt x="674" y="3671"/>
                  <a:pt x="0" y="2502"/>
                </a:cubicBezTo>
                <a:lnTo>
                  <a:pt x="0" y="2499"/>
                </a:lnTo>
                <a:lnTo>
                  <a:pt x="0" y="2499"/>
                </a:lnTo>
                <a:cubicBezTo>
                  <a:pt x="3157" y="2807"/>
                  <a:pt x="1304" y="0"/>
                  <a:pt x="4115" y="123"/>
                </a:cubicBezTo>
                <a:lnTo>
                  <a:pt x="4224" y="233"/>
                </a:lnTo>
                <a:lnTo>
                  <a:pt x="4224" y="233"/>
                </a:lnTo>
                <a:cubicBezTo>
                  <a:pt x="4795" y="1123"/>
                  <a:pt x="5668" y="1627"/>
                  <a:pt x="6723" y="1677"/>
                </a:cubicBezTo>
                <a:lnTo>
                  <a:pt x="6876" y="1718"/>
                </a:lnTo>
                <a:lnTo>
                  <a:pt x="6876" y="1718"/>
                </a:lnTo>
                <a:cubicBezTo>
                  <a:pt x="5364" y="4090"/>
                  <a:pt x="8720" y="3889"/>
                  <a:pt x="6876" y="6469"/>
                </a:cubicBezTo>
                <a:lnTo>
                  <a:pt x="6876" y="6469"/>
                </a:lnTo>
                <a:cubicBezTo>
                  <a:pt x="5431" y="6469"/>
                  <a:pt x="4076" y="6083"/>
                  <a:pt x="2908" y="5408"/>
                </a:cubicBezTo>
                <a:lnTo>
                  <a:pt x="2906" y="5406"/>
                </a:lnTo>
              </a:path>
            </a:pathLst>
          </a:custGeom>
          <a:solidFill>
            <a:schemeClr val="accent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Source Sans Pro Light" panose="020B0403030403020204" pitchFamily="34" charset="0"/>
            </a:endParaRPr>
          </a:p>
        </p:txBody>
      </p:sp>
      <p:sp>
        <p:nvSpPr>
          <p:cNvPr id="8" name="Freeform 5">
            <a:extLst>
              <a:ext uri="{FF2B5EF4-FFF2-40B4-BE49-F238E27FC236}">
                <a16:creationId xmlns:a16="http://schemas.microsoft.com/office/drawing/2014/main" id="{408D1E3A-C7A3-C649-B15B-11467C0F0AB3}"/>
              </a:ext>
            </a:extLst>
          </p:cNvPr>
          <p:cNvSpPr>
            <a:spLocks noChangeArrowheads="1"/>
          </p:cNvSpPr>
          <p:nvPr/>
        </p:nvSpPr>
        <p:spPr bwMode="auto">
          <a:xfrm>
            <a:off x="6331073" y="4146836"/>
            <a:ext cx="3821686" cy="6173244"/>
          </a:xfrm>
          <a:custGeom>
            <a:avLst/>
            <a:gdLst>
              <a:gd name="T0" fmla="*/ 2 w 5182"/>
              <a:gd name="T1" fmla="*/ 4090 h 8369"/>
              <a:gd name="T2" fmla="*/ 2 w 5182"/>
              <a:gd name="T3" fmla="*/ 4090 h 8369"/>
              <a:gd name="T4" fmla="*/ 1063 w 5182"/>
              <a:gd name="T5" fmla="*/ 122 h 8369"/>
              <a:gd name="T6" fmla="*/ 1066 w 5182"/>
              <a:gd name="T7" fmla="*/ 121 h 8369"/>
              <a:gd name="T8" fmla="*/ 1066 w 5182"/>
              <a:gd name="T9" fmla="*/ 121 h 8369"/>
              <a:gd name="T10" fmla="*/ 5181 w 5182"/>
              <a:gd name="T11" fmla="*/ 2496 h 8369"/>
              <a:gd name="T12" fmla="*/ 5141 w 5182"/>
              <a:gd name="T13" fmla="*/ 2646 h 8369"/>
              <a:gd name="T14" fmla="*/ 5141 w 5182"/>
              <a:gd name="T15" fmla="*/ 2646 h 8369"/>
              <a:gd name="T16" fmla="*/ 5140 w 5182"/>
              <a:gd name="T17" fmla="*/ 5532 h 8369"/>
              <a:gd name="T18" fmla="*/ 5181 w 5182"/>
              <a:gd name="T19" fmla="*/ 5684 h 8369"/>
              <a:gd name="T20" fmla="*/ 5181 w 5182"/>
              <a:gd name="T21" fmla="*/ 5684 h 8369"/>
              <a:gd name="T22" fmla="*/ 1066 w 5182"/>
              <a:gd name="T23" fmla="*/ 8060 h 8369"/>
              <a:gd name="T24" fmla="*/ 1066 w 5182"/>
              <a:gd name="T25" fmla="*/ 8060 h 8369"/>
              <a:gd name="T26" fmla="*/ 1 w 5182"/>
              <a:gd name="T27" fmla="*/ 4094 h 8369"/>
              <a:gd name="T28" fmla="*/ 2 w 5182"/>
              <a:gd name="T29" fmla="*/ 4090 h 83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182" h="8369">
                <a:moveTo>
                  <a:pt x="2" y="4090"/>
                </a:moveTo>
                <a:lnTo>
                  <a:pt x="2" y="4090"/>
                </a:lnTo>
                <a:cubicBezTo>
                  <a:pt x="2" y="2645"/>
                  <a:pt x="388" y="1290"/>
                  <a:pt x="1063" y="122"/>
                </a:cubicBezTo>
                <a:lnTo>
                  <a:pt x="1066" y="121"/>
                </a:lnTo>
                <a:lnTo>
                  <a:pt x="1066" y="121"/>
                </a:lnTo>
                <a:cubicBezTo>
                  <a:pt x="2378" y="3009"/>
                  <a:pt x="3882" y="0"/>
                  <a:pt x="5181" y="2496"/>
                </a:cubicBezTo>
                <a:lnTo>
                  <a:pt x="5141" y="2646"/>
                </a:lnTo>
                <a:lnTo>
                  <a:pt x="5141" y="2646"/>
                </a:lnTo>
                <a:cubicBezTo>
                  <a:pt x="4656" y="3585"/>
                  <a:pt x="4656" y="4592"/>
                  <a:pt x="5140" y="5532"/>
                </a:cubicBezTo>
                <a:lnTo>
                  <a:pt x="5181" y="5684"/>
                </a:lnTo>
                <a:lnTo>
                  <a:pt x="5181" y="5684"/>
                </a:lnTo>
                <a:cubicBezTo>
                  <a:pt x="2370" y="5561"/>
                  <a:pt x="4223" y="8368"/>
                  <a:pt x="1066" y="8060"/>
                </a:cubicBezTo>
                <a:lnTo>
                  <a:pt x="1066" y="8060"/>
                </a:lnTo>
                <a:cubicBezTo>
                  <a:pt x="343" y="6808"/>
                  <a:pt x="0" y="5442"/>
                  <a:pt x="1" y="4094"/>
                </a:cubicBezTo>
                <a:lnTo>
                  <a:pt x="2" y="4090"/>
                </a:lnTo>
              </a:path>
            </a:pathLst>
          </a:custGeom>
          <a:solidFill>
            <a:schemeClr val="accent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Source Sans Pro Light" panose="020B0403030403020204" pitchFamily="34" charset="0"/>
            </a:endParaRPr>
          </a:p>
        </p:txBody>
      </p:sp>
      <p:sp>
        <p:nvSpPr>
          <p:cNvPr id="9" name="Freeform 6">
            <a:extLst>
              <a:ext uri="{FF2B5EF4-FFF2-40B4-BE49-F238E27FC236}">
                <a16:creationId xmlns:a16="http://schemas.microsoft.com/office/drawing/2014/main" id="{3629D840-C348-004F-8379-4F8051E93181}"/>
              </a:ext>
            </a:extLst>
          </p:cNvPr>
          <p:cNvSpPr>
            <a:spLocks noChangeArrowheads="1"/>
          </p:cNvSpPr>
          <p:nvPr/>
        </p:nvSpPr>
        <p:spPr bwMode="auto">
          <a:xfrm>
            <a:off x="7118178" y="1304152"/>
            <a:ext cx="6186254" cy="5060889"/>
          </a:xfrm>
          <a:custGeom>
            <a:avLst/>
            <a:gdLst>
              <a:gd name="T0" fmla="*/ 2906 w 8388"/>
              <a:gd name="T1" fmla="*/ 1066 h 6862"/>
              <a:gd name="T2" fmla="*/ 2906 w 8388"/>
              <a:gd name="T3" fmla="*/ 1066 h 6862"/>
              <a:gd name="T4" fmla="*/ 6872 w 8388"/>
              <a:gd name="T5" fmla="*/ 1 h 6862"/>
              <a:gd name="T6" fmla="*/ 6875 w 8388"/>
              <a:gd name="T7" fmla="*/ 2 h 6862"/>
              <a:gd name="T8" fmla="*/ 6875 w 8388"/>
              <a:gd name="T9" fmla="*/ 2 h 6862"/>
              <a:gd name="T10" fmla="*/ 6876 w 8388"/>
              <a:gd name="T11" fmla="*/ 4754 h 6862"/>
              <a:gd name="T12" fmla="*/ 6726 w 8388"/>
              <a:gd name="T13" fmla="*/ 4794 h 6862"/>
              <a:gd name="T14" fmla="*/ 6726 w 8388"/>
              <a:gd name="T15" fmla="*/ 4794 h 6862"/>
              <a:gd name="T16" fmla="*/ 4226 w 8388"/>
              <a:gd name="T17" fmla="*/ 6237 h 6862"/>
              <a:gd name="T18" fmla="*/ 4115 w 8388"/>
              <a:gd name="T19" fmla="*/ 6348 h 6862"/>
              <a:gd name="T20" fmla="*/ 4115 w 8388"/>
              <a:gd name="T21" fmla="*/ 6348 h 6862"/>
              <a:gd name="T22" fmla="*/ 0 w 8388"/>
              <a:gd name="T23" fmla="*/ 3972 h 6862"/>
              <a:gd name="T24" fmla="*/ 0 w 8388"/>
              <a:gd name="T25" fmla="*/ 3972 h 6862"/>
              <a:gd name="T26" fmla="*/ 2903 w 8388"/>
              <a:gd name="T27" fmla="*/ 1066 h 6862"/>
              <a:gd name="T28" fmla="*/ 2906 w 8388"/>
              <a:gd name="T29" fmla="*/ 1066 h 6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388" h="6862">
                <a:moveTo>
                  <a:pt x="2906" y="1066"/>
                </a:moveTo>
                <a:lnTo>
                  <a:pt x="2906" y="1066"/>
                </a:lnTo>
                <a:cubicBezTo>
                  <a:pt x="4158" y="343"/>
                  <a:pt x="5525" y="0"/>
                  <a:pt x="6872" y="1"/>
                </a:cubicBezTo>
                <a:lnTo>
                  <a:pt x="6875" y="2"/>
                </a:lnTo>
                <a:lnTo>
                  <a:pt x="6875" y="2"/>
                </a:lnTo>
                <a:cubicBezTo>
                  <a:pt x="5031" y="2583"/>
                  <a:pt x="8387" y="2382"/>
                  <a:pt x="6876" y="4754"/>
                </a:cubicBezTo>
                <a:lnTo>
                  <a:pt x="6726" y="4794"/>
                </a:lnTo>
                <a:lnTo>
                  <a:pt x="6726" y="4794"/>
                </a:lnTo>
                <a:cubicBezTo>
                  <a:pt x="5670" y="4843"/>
                  <a:pt x="4797" y="5348"/>
                  <a:pt x="4226" y="6237"/>
                </a:cubicBezTo>
                <a:lnTo>
                  <a:pt x="4115" y="6348"/>
                </a:lnTo>
                <a:lnTo>
                  <a:pt x="4115" y="6348"/>
                </a:lnTo>
                <a:cubicBezTo>
                  <a:pt x="2816" y="3852"/>
                  <a:pt x="1312" y="6861"/>
                  <a:pt x="0" y="3972"/>
                </a:cubicBezTo>
                <a:lnTo>
                  <a:pt x="0" y="3972"/>
                </a:lnTo>
                <a:cubicBezTo>
                  <a:pt x="723" y="2721"/>
                  <a:pt x="1735" y="1740"/>
                  <a:pt x="2903" y="1066"/>
                </a:cubicBezTo>
                <a:lnTo>
                  <a:pt x="2906" y="1066"/>
                </a:lnTo>
              </a:path>
            </a:pathLst>
          </a:custGeom>
          <a:solidFill>
            <a:schemeClr val="accent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Source Sans Pro Light" panose="020B0403030403020204" pitchFamily="34" charset="0"/>
            </a:endParaRPr>
          </a:p>
        </p:txBody>
      </p:sp>
      <p:sp>
        <p:nvSpPr>
          <p:cNvPr id="10" name="Freeform 7">
            <a:extLst>
              <a:ext uri="{FF2B5EF4-FFF2-40B4-BE49-F238E27FC236}">
                <a16:creationId xmlns:a16="http://schemas.microsoft.com/office/drawing/2014/main" id="{7BC5FA6C-8CCF-504D-86E3-E2F5FB9BAE4E}"/>
              </a:ext>
            </a:extLst>
          </p:cNvPr>
          <p:cNvSpPr>
            <a:spLocks noChangeArrowheads="1"/>
          </p:cNvSpPr>
          <p:nvPr/>
        </p:nvSpPr>
        <p:spPr bwMode="auto">
          <a:xfrm>
            <a:off x="6744139" y="1694452"/>
            <a:ext cx="10908883" cy="10908883"/>
          </a:xfrm>
          <a:custGeom>
            <a:avLst/>
            <a:gdLst>
              <a:gd name="T0" fmla="*/ 14791 w 14792"/>
              <a:gd name="T1" fmla="*/ 7396 h 14792"/>
              <a:gd name="T2" fmla="*/ 14791 w 14792"/>
              <a:gd name="T3" fmla="*/ 7396 h 14792"/>
              <a:gd name="T4" fmla="*/ 7395 w 14792"/>
              <a:gd name="T5" fmla="*/ 14791 h 14792"/>
              <a:gd name="T6" fmla="*/ 7395 w 14792"/>
              <a:gd name="T7" fmla="*/ 14791 h 14792"/>
              <a:gd name="T8" fmla="*/ 0 w 14792"/>
              <a:gd name="T9" fmla="*/ 7396 h 14792"/>
              <a:gd name="T10" fmla="*/ 0 w 14792"/>
              <a:gd name="T11" fmla="*/ 7396 h 14792"/>
              <a:gd name="T12" fmla="*/ 7395 w 14792"/>
              <a:gd name="T13" fmla="*/ 0 h 14792"/>
              <a:gd name="T14" fmla="*/ 7395 w 14792"/>
              <a:gd name="T15" fmla="*/ 0 h 14792"/>
              <a:gd name="T16" fmla="*/ 14791 w 14792"/>
              <a:gd name="T17" fmla="*/ 7396 h 147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792" h="14792">
                <a:moveTo>
                  <a:pt x="14791" y="7396"/>
                </a:moveTo>
                <a:lnTo>
                  <a:pt x="14791" y="7396"/>
                </a:lnTo>
                <a:cubicBezTo>
                  <a:pt x="14791" y="11480"/>
                  <a:pt x="11480" y="14791"/>
                  <a:pt x="7395" y="14791"/>
                </a:cubicBezTo>
                <a:lnTo>
                  <a:pt x="7395" y="14791"/>
                </a:lnTo>
                <a:cubicBezTo>
                  <a:pt x="3312" y="14791"/>
                  <a:pt x="0" y="11480"/>
                  <a:pt x="0" y="7396"/>
                </a:cubicBezTo>
                <a:lnTo>
                  <a:pt x="0" y="7396"/>
                </a:lnTo>
                <a:cubicBezTo>
                  <a:pt x="0" y="3311"/>
                  <a:pt x="3312" y="0"/>
                  <a:pt x="7395" y="0"/>
                </a:cubicBezTo>
                <a:lnTo>
                  <a:pt x="7395" y="0"/>
                </a:lnTo>
                <a:cubicBezTo>
                  <a:pt x="11480" y="0"/>
                  <a:pt x="14791" y="3311"/>
                  <a:pt x="14791" y="7396"/>
                </a:cubicBezTo>
              </a:path>
            </a:pathLst>
          </a:custGeom>
          <a:solidFill>
            <a:schemeClr val="accent6">
              <a:lumMod val="20000"/>
              <a:lumOff val="80000"/>
              <a:alpha val="25000"/>
            </a:schemeClr>
          </a:solidFill>
          <a:ln>
            <a:noFill/>
          </a:ln>
          <a:effectLst/>
        </p:spPr>
        <p:txBody>
          <a:bodyPr wrap="none" anchor="ctr"/>
          <a:lstStyle/>
          <a:p>
            <a:endParaRPr lang="en-US" dirty="0">
              <a:latin typeface="Source Sans Pro Light" panose="020B0403030403020204" pitchFamily="34" charset="0"/>
            </a:endParaRPr>
          </a:p>
        </p:txBody>
      </p:sp>
      <p:sp>
        <p:nvSpPr>
          <p:cNvPr id="11" name="Freeform 8">
            <a:extLst>
              <a:ext uri="{FF2B5EF4-FFF2-40B4-BE49-F238E27FC236}">
                <a16:creationId xmlns:a16="http://schemas.microsoft.com/office/drawing/2014/main" id="{C6848728-7BFA-6349-9439-7CF61D0B5881}"/>
              </a:ext>
            </a:extLst>
          </p:cNvPr>
          <p:cNvSpPr>
            <a:spLocks noChangeArrowheads="1"/>
          </p:cNvSpPr>
          <p:nvPr/>
        </p:nvSpPr>
        <p:spPr bwMode="auto">
          <a:xfrm>
            <a:off x="9710036" y="4686686"/>
            <a:ext cx="4952373" cy="4952371"/>
          </a:xfrm>
          <a:custGeom>
            <a:avLst/>
            <a:gdLst>
              <a:gd name="T0" fmla="*/ 0 w 7131"/>
              <a:gd name="T1" fmla="*/ 3565 h 7131"/>
              <a:gd name="T2" fmla="*/ 3565 w 7131"/>
              <a:gd name="T3" fmla="*/ 0 h 7131"/>
              <a:gd name="T4" fmla="*/ 3565 w 7131"/>
              <a:gd name="T5" fmla="*/ 0 h 7131"/>
              <a:gd name="T6" fmla="*/ 3565 w 7131"/>
              <a:gd name="T7" fmla="*/ 0 h 7131"/>
              <a:gd name="T8" fmla="*/ 7130 w 7131"/>
              <a:gd name="T9" fmla="*/ 3565 h 7131"/>
              <a:gd name="T10" fmla="*/ 7130 w 7131"/>
              <a:gd name="T11" fmla="*/ 3565 h 7131"/>
              <a:gd name="T12" fmla="*/ 7130 w 7131"/>
              <a:gd name="T13" fmla="*/ 3565 h 7131"/>
              <a:gd name="T14" fmla="*/ 3565 w 7131"/>
              <a:gd name="T15" fmla="*/ 7130 h 7131"/>
              <a:gd name="T16" fmla="*/ 3565 w 7131"/>
              <a:gd name="T17" fmla="*/ 7130 h 7131"/>
              <a:gd name="T18" fmla="*/ 3565 w 7131"/>
              <a:gd name="T19" fmla="*/ 7130 h 7131"/>
              <a:gd name="T20" fmla="*/ 0 w 7131"/>
              <a:gd name="T21" fmla="*/ 3565 h 7131"/>
              <a:gd name="T22" fmla="*/ 0 w 7131"/>
              <a:gd name="T23" fmla="*/ 3565 h 7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131" h="7131">
                <a:moveTo>
                  <a:pt x="0" y="3565"/>
                </a:moveTo>
                <a:cubicBezTo>
                  <a:pt x="0" y="1596"/>
                  <a:pt x="1597" y="0"/>
                  <a:pt x="3565" y="0"/>
                </a:cubicBezTo>
                <a:lnTo>
                  <a:pt x="3565" y="0"/>
                </a:lnTo>
                <a:lnTo>
                  <a:pt x="3565" y="0"/>
                </a:lnTo>
                <a:cubicBezTo>
                  <a:pt x="5534" y="0"/>
                  <a:pt x="7130" y="1596"/>
                  <a:pt x="7130" y="3565"/>
                </a:cubicBezTo>
                <a:lnTo>
                  <a:pt x="7130" y="3565"/>
                </a:lnTo>
                <a:lnTo>
                  <a:pt x="7130" y="3565"/>
                </a:lnTo>
                <a:cubicBezTo>
                  <a:pt x="7130" y="5533"/>
                  <a:pt x="5534" y="7130"/>
                  <a:pt x="3565" y="7130"/>
                </a:cubicBezTo>
                <a:lnTo>
                  <a:pt x="3565" y="7130"/>
                </a:lnTo>
                <a:lnTo>
                  <a:pt x="3565" y="7130"/>
                </a:lnTo>
                <a:cubicBezTo>
                  <a:pt x="1597" y="7130"/>
                  <a:pt x="0" y="5533"/>
                  <a:pt x="0" y="3565"/>
                </a:cubicBezTo>
                <a:lnTo>
                  <a:pt x="0" y="3565"/>
                </a:lnTo>
              </a:path>
            </a:pathLst>
          </a:custGeom>
          <a:gradFill>
            <a:gsLst>
              <a:gs pos="0">
                <a:schemeClr val="accent6">
                  <a:lumMod val="40000"/>
                  <a:lumOff val="60000"/>
                </a:schemeClr>
              </a:gs>
              <a:gs pos="100000">
                <a:schemeClr val="accent6">
                  <a:lumMod val="20000"/>
                  <a:lumOff val="80000"/>
                </a:schemeClr>
              </a:gs>
            </a:gsLst>
            <a:lin ang="5400000" scaled="1"/>
          </a:gradFill>
          <a:ln>
            <a:noFill/>
          </a:ln>
          <a:effectLst/>
        </p:spPr>
        <p:txBody>
          <a:bodyPr wrap="none" anchor="ctr"/>
          <a:lstStyle/>
          <a:p>
            <a:endParaRPr lang="en-US" dirty="0">
              <a:latin typeface="Source Sans Pro Light" panose="020B0403030403020204" pitchFamily="34" charset="0"/>
            </a:endParaRPr>
          </a:p>
        </p:txBody>
      </p:sp>
      <p:sp>
        <p:nvSpPr>
          <p:cNvPr id="12" name="Freeform 11">
            <a:extLst>
              <a:ext uri="{FF2B5EF4-FFF2-40B4-BE49-F238E27FC236}">
                <a16:creationId xmlns:a16="http://schemas.microsoft.com/office/drawing/2014/main" id="{ED37BC4A-8444-AD42-A998-36FBB576ECC7}"/>
              </a:ext>
            </a:extLst>
          </p:cNvPr>
          <p:cNvSpPr>
            <a:spLocks noChangeArrowheads="1"/>
          </p:cNvSpPr>
          <p:nvPr/>
        </p:nvSpPr>
        <p:spPr bwMode="auto">
          <a:xfrm>
            <a:off x="10153396" y="5122609"/>
            <a:ext cx="4062373" cy="4062371"/>
          </a:xfrm>
          <a:custGeom>
            <a:avLst/>
            <a:gdLst>
              <a:gd name="T0" fmla="*/ 0 w 5508"/>
              <a:gd name="T1" fmla="*/ 2754 h 5508"/>
              <a:gd name="T2" fmla="*/ 2753 w 5508"/>
              <a:gd name="T3" fmla="*/ 0 h 5508"/>
              <a:gd name="T4" fmla="*/ 2753 w 5508"/>
              <a:gd name="T5" fmla="*/ 0 h 5508"/>
              <a:gd name="T6" fmla="*/ 2753 w 5508"/>
              <a:gd name="T7" fmla="*/ 0 h 5508"/>
              <a:gd name="T8" fmla="*/ 5507 w 5508"/>
              <a:gd name="T9" fmla="*/ 2754 h 5508"/>
              <a:gd name="T10" fmla="*/ 5507 w 5508"/>
              <a:gd name="T11" fmla="*/ 2754 h 5508"/>
              <a:gd name="T12" fmla="*/ 5507 w 5508"/>
              <a:gd name="T13" fmla="*/ 2754 h 5508"/>
              <a:gd name="T14" fmla="*/ 2753 w 5508"/>
              <a:gd name="T15" fmla="*/ 5507 h 5508"/>
              <a:gd name="T16" fmla="*/ 2753 w 5508"/>
              <a:gd name="T17" fmla="*/ 5507 h 5508"/>
              <a:gd name="T18" fmla="*/ 2753 w 5508"/>
              <a:gd name="T19" fmla="*/ 5507 h 5508"/>
              <a:gd name="T20" fmla="*/ 0 w 5508"/>
              <a:gd name="T21" fmla="*/ 2754 h 5508"/>
              <a:gd name="T22" fmla="*/ 0 w 5508"/>
              <a:gd name="T23" fmla="*/ 2754 h 55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08" h="5508">
                <a:moveTo>
                  <a:pt x="0" y="2754"/>
                </a:moveTo>
                <a:cubicBezTo>
                  <a:pt x="0" y="1232"/>
                  <a:pt x="1233" y="0"/>
                  <a:pt x="2753" y="0"/>
                </a:cubicBezTo>
                <a:lnTo>
                  <a:pt x="2753" y="0"/>
                </a:lnTo>
                <a:lnTo>
                  <a:pt x="2753" y="0"/>
                </a:lnTo>
                <a:cubicBezTo>
                  <a:pt x="4274" y="0"/>
                  <a:pt x="5507" y="1232"/>
                  <a:pt x="5507" y="2754"/>
                </a:cubicBezTo>
                <a:lnTo>
                  <a:pt x="5507" y="2754"/>
                </a:lnTo>
                <a:lnTo>
                  <a:pt x="5507" y="2754"/>
                </a:lnTo>
                <a:cubicBezTo>
                  <a:pt x="5507" y="4274"/>
                  <a:pt x="4274" y="5507"/>
                  <a:pt x="2753" y="5507"/>
                </a:cubicBezTo>
                <a:lnTo>
                  <a:pt x="2753" y="5507"/>
                </a:lnTo>
                <a:lnTo>
                  <a:pt x="2753" y="5507"/>
                </a:lnTo>
                <a:cubicBezTo>
                  <a:pt x="1233" y="5507"/>
                  <a:pt x="0" y="4274"/>
                  <a:pt x="0" y="2754"/>
                </a:cubicBezTo>
                <a:lnTo>
                  <a:pt x="0" y="2754"/>
                </a:lnTo>
              </a:path>
            </a:pathLst>
          </a:custGeom>
          <a:gradFill flip="none" rotWithShape="1">
            <a:gsLst>
              <a:gs pos="0">
                <a:schemeClr val="accent6">
                  <a:lumMod val="20000"/>
                  <a:lumOff val="80000"/>
                </a:schemeClr>
              </a:gs>
              <a:gs pos="100000">
                <a:schemeClr val="accent6">
                  <a:lumMod val="40000"/>
                  <a:lumOff val="60000"/>
                </a:schemeClr>
              </a:gs>
            </a:gsLst>
            <a:path path="circle">
              <a:fillToRect l="50000" t="50000" r="50000" b="50000"/>
            </a:path>
            <a:tileRect/>
          </a:gradFill>
          <a:ln>
            <a:noFill/>
          </a:ln>
          <a:effectLst/>
        </p:spPr>
        <p:txBody>
          <a:bodyPr wrap="none" anchor="ctr"/>
          <a:lstStyle/>
          <a:p>
            <a:endParaRPr lang="en-US" dirty="0">
              <a:latin typeface="Source Sans Pro Light" panose="020B0403030403020204" pitchFamily="34" charset="0"/>
            </a:endParaRPr>
          </a:p>
        </p:txBody>
      </p:sp>
      <p:sp>
        <p:nvSpPr>
          <p:cNvPr id="14" name="Freeform 14">
            <a:extLst>
              <a:ext uri="{FF2B5EF4-FFF2-40B4-BE49-F238E27FC236}">
                <a16:creationId xmlns:a16="http://schemas.microsoft.com/office/drawing/2014/main" id="{EEEA6975-633D-A845-99CC-47067FB26379}"/>
              </a:ext>
            </a:extLst>
          </p:cNvPr>
          <p:cNvSpPr>
            <a:spLocks noChangeArrowheads="1"/>
          </p:cNvSpPr>
          <p:nvPr/>
        </p:nvSpPr>
        <p:spPr bwMode="auto">
          <a:xfrm>
            <a:off x="10180072" y="5131705"/>
            <a:ext cx="4023341" cy="2426364"/>
          </a:xfrm>
          <a:custGeom>
            <a:avLst/>
            <a:gdLst>
              <a:gd name="T0" fmla="*/ 3544 w 5454"/>
              <a:gd name="T1" fmla="*/ 1921 h 3288"/>
              <a:gd name="T2" fmla="*/ 54 w 5454"/>
              <a:gd name="T3" fmla="*/ 3287 h 3288"/>
              <a:gd name="T4" fmla="*/ 54 w 5454"/>
              <a:gd name="T5" fmla="*/ 3287 h 3288"/>
              <a:gd name="T6" fmla="*/ 0 w 5454"/>
              <a:gd name="T7" fmla="*/ 2746 h 3288"/>
              <a:gd name="T8" fmla="*/ 0 w 5454"/>
              <a:gd name="T9" fmla="*/ 2746 h 3288"/>
              <a:gd name="T10" fmla="*/ 2746 w 5454"/>
              <a:gd name="T11" fmla="*/ 0 h 3288"/>
              <a:gd name="T12" fmla="*/ 2746 w 5454"/>
              <a:gd name="T13" fmla="*/ 0 h 3288"/>
              <a:gd name="T14" fmla="*/ 5453 w 5454"/>
              <a:gd name="T15" fmla="*/ 2287 h 3288"/>
              <a:gd name="T16" fmla="*/ 5453 w 5454"/>
              <a:gd name="T17" fmla="*/ 2287 h 3288"/>
              <a:gd name="T18" fmla="*/ 3544 w 5454"/>
              <a:gd name="T19" fmla="*/ 1921 h 3288"/>
              <a:gd name="T20" fmla="*/ 3544 w 5454"/>
              <a:gd name="T21" fmla="*/ 1921 h 3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54" h="3288">
                <a:moveTo>
                  <a:pt x="3544" y="1921"/>
                </a:moveTo>
                <a:cubicBezTo>
                  <a:pt x="2196" y="1921"/>
                  <a:pt x="971" y="2440"/>
                  <a:pt x="54" y="3287"/>
                </a:cubicBezTo>
                <a:lnTo>
                  <a:pt x="54" y="3287"/>
                </a:lnTo>
                <a:cubicBezTo>
                  <a:pt x="19" y="3112"/>
                  <a:pt x="0" y="2931"/>
                  <a:pt x="0" y="2746"/>
                </a:cubicBezTo>
                <a:lnTo>
                  <a:pt x="0" y="2746"/>
                </a:lnTo>
                <a:cubicBezTo>
                  <a:pt x="0" y="1229"/>
                  <a:pt x="1230" y="0"/>
                  <a:pt x="2746" y="0"/>
                </a:cubicBezTo>
                <a:lnTo>
                  <a:pt x="2746" y="0"/>
                </a:lnTo>
                <a:cubicBezTo>
                  <a:pt x="4106" y="0"/>
                  <a:pt x="5236" y="989"/>
                  <a:pt x="5453" y="2287"/>
                </a:cubicBezTo>
                <a:lnTo>
                  <a:pt x="5453" y="2287"/>
                </a:lnTo>
                <a:cubicBezTo>
                  <a:pt x="4863" y="2051"/>
                  <a:pt x="4219" y="1921"/>
                  <a:pt x="3544" y="1921"/>
                </a:cubicBezTo>
                <a:lnTo>
                  <a:pt x="3544" y="1921"/>
                </a:lnTo>
              </a:path>
            </a:pathLst>
          </a:custGeom>
          <a:solidFill>
            <a:schemeClr val="accent6">
              <a:lumMod val="20000"/>
              <a:lumOff val="80000"/>
              <a:alpha val="40000"/>
            </a:schemeClr>
          </a:solidFill>
          <a:ln>
            <a:noFill/>
          </a:ln>
          <a:effectLst/>
        </p:spPr>
        <p:txBody>
          <a:bodyPr wrap="none" anchor="ctr"/>
          <a:lstStyle/>
          <a:p>
            <a:endParaRPr lang="en-US" dirty="0">
              <a:latin typeface="Source Sans Pro Light" panose="020B0403030403020204" pitchFamily="34" charset="0"/>
            </a:endParaRPr>
          </a:p>
        </p:txBody>
      </p:sp>
      <p:sp>
        <p:nvSpPr>
          <p:cNvPr id="16" name="Text Placeholder 6">
            <a:extLst>
              <a:ext uri="{FF2B5EF4-FFF2-40B4-BE49-F238E27FC236}">
                <a16:creationId xmlns:a16="http://schemas.microsoft.com/office/drawing/2014/main" id="{4544849E-2E3B-0D44-B784-31C77551028D}"/>
              </a:ext>
            </a:extLst>
          </p:cNvPr>
          <p:cNvSpPr txBox="1">
            <a:spLocks/>
          </p:cNvSpPr>
          <p:nvPr/>
        </p:nvSpPr>
        <p:spPr>
          <a:xfrm>
            <a:off x="1433141" y="709382"/>
            <a:ext cx="6835526" cy="1200329"/>
          </a:xfrm>
          <a:prstGeom prst="rect">
            <a:avLst/>
          </a:prstGeom>
        </p:spPr>
        <p:txBody>
          <a:bodyPr wrap="none" anchor="t">
            <a:spAutoFit/>
          </a:bodyPr>
          <a:lstStyle>
            <a:lvl1pPr marL="0" marR="0" indent="0" algn="l" defTabSz="1828434" rtl="0" eaLnBrk="1" fontAlgn="auto" latinLnBrk="0" hangingPunct="1">
              <a:lnSpc>
                <a:spcPct val="100000"/>
              </a:lnSpc>
              <a:spcBef>
                <a:spcPts val="0"/>
              </a:spcBef>
              <a:spcAft>
                <a:spcPts val="0"/>
              </a:spcAft>
              <a:buClrTx/>
              <a:buSzTx/>
              <a:buFontTx/>
              <a:buNone/>
              <a:tabLst/>
              <a:defRPr lang="en-US" sz="48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b="1" i="0" kern="1200" dirty="0">
                <a:solidFill>
                  <a:schemeClr val="tx2"/>
                </a:solidFill>
                <a:effectLst/>
                <a:latin typeface="Roboto Slab" pitchFamily="2" charset="0"/>
                <a:ea typeface="Noto Sans Light" panose="020B0402040504020204" pitchFamily="34" charset="0"/>
                <a:cs typeface="Lato" panose="020F0502020204030203" pitchFamily="34"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r>
              <a:rPr lang="en-US" sz="7200" spc="300" dirty="0">
                <a:latin typeface="Source Sans Pro" panose="020B0503030403020204" pitchFamily="34" charset="0"/>
                <a:ea typeface="Source Sans Pro" panose="020B0503030403020204" pitchFamily="34" charset="0"/>
                <a:cs typeface="Noto Sans SemiBold" panose="020B0502040504020204" pitchFamily="34" charset="0"/>
              </a:rPr>
              <a:t>INFOGRAPHICS</a:t>
            </a:r>
          </a:p>
        </p:txBody>
      </p:sp>
      <p:sp>
        <p:nvSpPr>
          <p:cNvPr id="17" name="TextBox 16">
            <a:extLst>
              <a:ext uri="{FF2B5EF4-FFF2-40B4-BE49-F238E27FC236}">
                <a16:creationId xmlns:a16="http://schemas.microsoft.com/office/drawing/2014/main" id="{70CD0BF4-DB33-9C4C-8FB8-E7CA147B5F63}"/>
              </a:ext>
            </a:extLst>
          </p:cNvPr>
          <p:cNvSpPr txBox="1"/>
          <p:nvPr/>
        </p:nvSpPr>
        <p:spPr>
          <a:xfrm>
            <a:off x="1485024" y="1745261"/>
            <a:ext cx="5216493" cy="584775"/>
          </a:xfrm>
          <a:prstGeom prst="rect">
            <a:avLst/>
          </a:prstGeom>
          <a:noFill/>
        </p:spPr>
        <p:txBody>
          <a:bodyPr wrap="none" rtlCol="0" anchor="ctr" anchorCtr="0">
            <a:spAutoFit/>
          </a:bodyPr>
          <a:lstStyle/>
          <a:p>
            <a:r>
              <a:rPr lang="en-US" sz="3200" spc="600" dirty="0">
                <a:latin typeface="Source Sans Pro Light" panose="020B0403030403020204" pitchFamily="34" charset="0"/>
                <a:ea typeface="Source Sans Pro Light" panose="020B0403030403020204" pitchFamily="34" charset="0"/>
                <a:cs typeface="Lato Light" panose="020F0502020204030203" pitchFamily="34" charset="0"/>
              </a:rPr>
              <a:t>YOUR SUBTITLE HERE</a:t>
            </a:r>
          </a:p>
        </p:txBody>
      </p:sp>
      <p:sp>
        <p:nvSpPr>
          <p:cNvPr id="18" name="Freeform 17">
            <a:extLst>
              <a:ext uri="{FF2B5EF4-FFF2-40B4-BE49-F238E27FC236}">
                <a16:creationId xmlns:a16="http://schemas.microsoft.com/office/drawing/2014/main" id="{B5078239-79C7-494C-BB3B-37B61CFDA56D}"/>
              </a:ext>
            </a:extLst>
          </p:cNvPr>
          <p:cNvSpPr/>
          <p:nvPr/>
        </p:nvSpPr>
        <p:spPr>
          <a:xfrm flipH="1">
            <a:off x="847217" y="413155"/>
            <a:ext cx="1591056" cy="1410161"/>
          </a:xfrm>
          <a:custGeom>
            <a:avLst/>
            <a:gdLst>
              <a:gd name="connsiteX0" fmla="*/ 0 w 2974008"/>
              <a:gd name="connsiteY0" fmla="*/ 0 h 2633472"/>
              <a:gd name="connsiteX1" fmla="*/ 2974008 w 2974008"/>
              <a:gd name="connsiteY1" fmla="*/ 0 h 2633472"/>
              <a:gd name="connsiteX2" fmla="*/ 2974008 w 2974008"/>
              <a:gd name="connsiteY2" fmla="*/ 2633472 h 2633472"/>
              <a:gd name="connsiteX3" fmla="*/ 2642516 w 2974008"/>
              <a:gd name="connsiteY3" fmla="*/ 2633472 h 2633472"/>
              <a:gd name="connsiteX4" fmla="*/ 2642516 w 2974008"/>
              <a:gd name="connsiteY4" fmla="*/ 331492 h 2633472"/>
              <a:gd name="connsiteX5" fmla="*/ 0 w 2974008"/>
              <a:gd name="connsiteY5" fmla="*/ 331492 h 263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74008" h="2633472">
                <a:moveTo>
                  <a:pt x="0" y="0"/>
                </a:moveTo>
                <a:lnTo>
                  <a:pt x="2974008" y="0"/>
                </a:lnTo>
                <a:lnTo>
                  <a:pt x="2974008" y="2633472"/>
                </a:lnTo>
                <a:lnTo>
                  <a:pt x="2642516" y="2633472"/>
                </a:lnTo>
                <a:lnTo>
                  <a:pt x="2642516" y="331492"/>
                </a:lnTo>
                <a:lnTo>
                  <a:pt x="0" y="33149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Source Sans Pro" panose="020B0503030403020204" pitchFamily="34" charset="0"/>
            </a:endParaRPr>
          </a:p>
        </p:txBody>
      </p:sp>
      <p:sp>
        <p:nvSpPr>
          <p:cNvPr id="19" name="Freeform 314">
            <a:extLst>
              <a:ext uri="{FF2B5EF4-FFF2-40B4-BE49-F238E27FC236}">
                <a16:creationId xmlns:a16="http://schemas.microsoft.com/office/drawing/2014/main" id="{EA8EB8C8-E791-4F45-820D-98D8CA7276D5}"/>
              </a:ext>
            </a:extLst>
          </p:cNvPr>
          <p:cNvSpPr>
            <a:spLocks noChangeAspect="1" noChangeArrowheads="1"/>
          </p:cNvSpPr>
          <p:nvPr/>
        </p:nvSpPr>
        <p:spPr bwMode="auto">
          <a:xfrm>
            <a:off x="13795024" y="2351244"/>
            <a:ext cx="750316" cy="716211"/>
          </a:xfrm>
          <a:custGeom>
            <a:avLst/>
            <a:gdLst/>
            <a:ahLst/>
            <a:cxnLst/>
            <a:rect l="0" t="0" r="r" b="b"/>
            <a:pathLst>
              <a:path w="558440" h="533040">
                <a:moveTo>
                  <a:pt x="457020" y="419100"/>
                </a:moveTo>
                <a:cubicBezTo>
                  <a:pt x="470711" y="419100"/>
                  <a:pt x="482240" y="430468"/>
                  <a:pt x="482240" y="443967"/>
                </a:cubicBezTo>
                <a:cubicBezTo>
                  <a:pt x="482240" y="458177"/>
                  <a:pt x="470711" y="469545"/>
                  <a:pt x="457020" y="469545"/>
                </a:cubicBezTo>
                <a:cubicBezTo>
                  <a:pt x="443329" y="469545"/>
                  <a:pt x="431800" y="458177"/>
                  <a:pt x="431800" y="443967"/>
                </a:cubicBezTo>
                <a:cubicBezTo>
                  <a:pt x="431800" y="430468"/>
                  <a:pt x="443329" y="419100"/>
                  <a:pt x="457020" y="419100"/>
                </a:cubicBezTo>
                <a:close/>
                <a:moveTo>
                  <a:pt x="266520" y="381000"/>
                </a:moveTo>
                <a:cubicBezTo>
                  <a:pt x="280210" y="381000"/>
                  <a:pt x="291739" y="392368"/>
                  <a:pt x="291739" y="405867"/>
                </a:cubicBezTo>
                <a:cubicBezTo>
                  <a:pt x="291739" y="420077"/>
                  <a:pt x="280210" y="431445"/>
                  <a:pt x="266520" y="431445"/>
                </a:cubicBezTo>
                <a:cubicBezTo>
                  <a:pt x="252829" y="431445"/>
                  <a:pt x="241300" y="420077"/>
                  <a:pt x="241300" y="405867"/>
                </a:cubicBezTo>
                <a:cubicBezTo>
                  <a:pt x="241300" y="392368"/>
                  <a:pt x="252829" y="381000"/>
                  <a:pt x="266520" y="381000"/>
                </a:cubicBezTo>
                <a:close/>
                <a:moveTo>
                  <a:pt x="139167" y="254000"/>
                </a:moveTo>
                <a:cubicBezTo>
                  <a:pt x="153377" y="254000"/>
                  <a:pt x="164745" y="265090"/>
                  <a:pt x="164745" y="279758"/>
                </a:cubicBezTo>
                <a:cubicBezTo>
                  <a:pt x="164745" y="293352"/>
                  <a:pt x="153377" y="304442"/>
                  <a:pt x="139167" y="304442"/>
                </a:cubicBezTo>
                <a:cubicBezTo>
                  <a:pt x="125668" y="304442"/>
                  <a:pt x="114300" y="293352"/>
                  <a:pt x="114300" y="279758"/>
                </a:cubicBezTo>
                <a:cubicBezTo>
                  <a:pt x="114300" y="265090"/>
                  <a:pt x="125668" y="254000"/>
                  <a:pt x="139167" y="254000"/>
                </a:cubicBezTo>
                <a:close/>
                <a:moveTo>
                  <a:pt x="342542" y="228600"/>
                </a:moveTo>
                <a:cubicBezTo>
                  <a:pt x="370804" y="228600"/>
                  <a:pt x="393342" y="251298"/>
                  <a:pt x="393342" y="279760"/>
                </a:cubicBezTo>
                <a:cubicBezTo>
                  <a:pt x="393342" y="307142"/>
                  <a:pt x="370804" y="329840"/>
                  <a:pt x="342542" y="329840"/>
                </a:cubicBezTo>
                <a:cubicBezTo>
                  <a:pt x="314638" y="329840"/>
                  <a:pt x="292100" y="307142"/>
                  <a:pt x="292100" y="279760"/>
                </a:cubicBezTo>
                <a:cubicBezTo>
                  <a:pt x="292100" y="251298"/>
                  <a:pt x="314638" y="228600"/>
                  <a:pt x="342542" y="228600"/>
                </a:cubicBezTo>
                <a:close/>
                <a:moveTo>
                  <a:pt x="25203" y="177440"/>
                </a:moveTo>
                <a:lnTo>
                  <a:pt x="25203" y="329686"/>
                </a:lnTo>
                <a:cubicBezTo>
                  <a:pt x="53287" y="329686"/>
                  <a:pt x="76331" y="352721"/>
                  <a:pt x="76331" y="380794"/>
                </a:cubicBezTo>
                <a:cubicBezTo>
                  <a:pt x="76331" y="408868"/>
                  <a:pt x="53287" y="431903"/>
                  <a:pt x="25203" y="431903"/>
                </a:cubicBezTo>
                <a:lnTo>
                  <a:pt x="25203" y="495249"/>
                </a:lnTo>
                <a:cubicBezTo>
                  <a:pt x="25203" y="502087"/>
                  <a:pt x="31324" y="508206"/>
                  <a:pt x="38165" y="508206"/>
                </a:cubicBezTo>
                <a:lnTo>
                  <a:pt x="115936" y="508206"/>
                </a:lnTo>
                <a:cubicBezTo>
                  <a:pt x="122057" y="485891"/>
                  <a:pt x="141860" y="470054"/>
                  <a:pt x="165263" y="470054"/>
                </a:cubicBezTo>
                <a:cubicBezTo>
                  <a:pt x="189027" y="470054"/>
                  <a:pt x="208830" y="485891"/>
                  <a:pt x="214230" y="508206"/>
                </a:cubicBezTo>
                <a:lnTo>
                  <a:pt x="520635" y="508206"/>
                </a:lnTo>
                <a:cubicBezTo>
                  <a:pt x="528196" y="508206"/>
                  <a:pt x="533597" y="502087"/>
                  <a:pt x="533597" y="495249"/>
                </a:cubicBezTo>
                <a:lnTo>
                  <a:pt x="533597" y="316009"/>
                </a:lnTo>
                <a:cubicBezTo>
                  <a:pt x="511273" y="309890"/>
                  <a:pt x="495431" y="290095"/>
                  <a:pt x="495431" y="266700"/>
                </a:cubicBezTo>
                <a:cubicBezTo>
                  <a:pt x="495431" y="242945"/>
                  <a:pt x="511273" y="223150"/>
                  <a:pt x="533597" y="217031"/>
                </a:cubicBezTo>
                <a:lnTo>
                  <a:pt x="533597" y="177440"/>
                </a:lnTo>
                <a:lnTo>
                  <a:pt x="281920" y="177440"/>
                </a:lnTo>
                <a:cubicBezTo>
                  <a:pt x="275079" y="185718"/>
                  <a:pt x="265358" y="190397"/>
                  <a:pt x="253836" y="190397"/>
                </a:cubicBezTo>
                <a:cubicBezTo>
                  <a:pt x="243035" y="190397"/>
                  <a:pt x="233313" y="185718"/>
                  <a:pt x="225392" y="177440"/>
                </a:cubicBezTo>
                <a:lnTo>
                  <a:pt x="25203" y="177440"/>
                </a:lnTo>
                <a:close/>
                <a:moveTo>
                  <a:pt x="266520" y="101600"/>
                </a:moveTo>
                <a:cubicBezTo>
                  <a:pt x="280210" y="101600"/>
                  <a:pt x="291739" y="107885"/>
                  <a:pt x="291739" y="114909"/>
                </a:cubicBezTo>
                <a:cubicBezTo>
                  <a:pt x="291739" y="121933"/>
                  <a:pt x="280210" y="128217"/>
                  <a:pt x="266520" y="128217"/>
                </a:cubicBezTo>
                <a:cubicBezTo>
                  <a:pt x="252829" y="128217"/>
                  <a:pt x="241300" y="121933"/>
                  <a:pt x="241300" y="114909"/>
                </a:cubicBezTo>
                <a:cubicBezTo>
                  <a:pt x="241300" y="107885"/>
                  <a:pt x="252829" y="101600"/>
                  <a:pt x="266520" y="101600"/>
                </a:cubicBezTo>
                <a:close/>
                <a:moveTo>
                  <a:pt x="393521" y="76200"/>
                </a:moveTo>
                <a:cubicBezTo>
                  <a:pt x="413913" y="76200"/>
                  <a:pt x="431442" y="84746"/>
                  <a:pt x="431442" y="95072"/>
                </a:cubicBezTo>
                <a:cubicBezTo>
                  <a:pt x="431442" y="105754"/>
                  <a:pt x="413913" y="113944"/>
                  <a:pt x="393521" y="113944"/>
                </a:cubicBezTo>
                <a:cubicBezTo>
                  <a:pt x="372414" y="113944"/>
                  <a:pt x="355600" y="105754"/>
                  <a:pt x="355600" y="95072"/>
                </a:cubicBezTo>
                <a:cubicBezTo>
                  <a:pt x="355600" y="84746"/>
                  <a:pt x="372414" y="76200"/>
                  <a:pt x="393521" y="76200"/>
                </a:cubicBezTo>
                <a:close/>
                <a:moveTo>
                  <a:pt x="371213" y="25194"/>
                </a:moveTo>
                <a:lnTo>
                  <a:pt x="74530" y="152246"/>
                </a:lnTo>
                <a:lnTo>
                  <a:pt x="232593" y="152246"/>
                </a:lnTo>
                <a:cubicBezTo>
                  <a:pt x="236914" y="152246"/>
                  <a:pt x="240874" y="154405"/>
                  <a:pt x="243035" y="158365"/>
                </a:cubicBezTo>
                <a:cubicBezTo>
                  <a:pt x="247715" y="166643"/>
                  <a:pt x="260677" y="166643"/>
                  <a:pt x="264278" y="158365"/>
                </a:cubicBezTo>
                <a:cubicBezTo>
                  <a:pt x="266798" y="154405"/>
                  <a:pt x="271119" y="152246"/>
                  <a:pt x="275799" y="152246"/>
                </a:cubicBezTo>
                <a:lnTo>
                  <a:pt x="532516" y="152246"/>
                </a:lnTo>
                <a:cubicBezTo>
                  <a:pt x="524955" y="82062"/>
                  <a:pt x="455825" y="26634"/>
                  <a:pt x="371213" y="25194"/>
                </a:cubicBezTo>
                <a:close/>
                <a:moveTo>
                  <a:pt x="367973" y="0"/>
                </a:moveTo>
                <a:cubicBezTo>
                  <a:pt x="473108" y="0"/>
                  <a:pt x="558440" y="73783"/>
                  <a:pt x="558440" y="165203"/>
                </a:cubicBezTo>
                <a:lnTo>
                  <a:pt x="558440" y="228549"/>
                </a:lnTo>
                <a:cubicBezTo>
                  <a:pt x="558440" y="235387"/>
                  <a:pt x="553399" y="241506"/>
                  <a:pt x="546558" y="241506"/>
                </a:cubicBezTo>
                <a:cubicBezTo>
                  <a:pt x="531796" y="241506"/>
                  <a:pt x="520635" y="252663"/>
                  <a:pt x="520635" y="266700"/>
                </a:cubicBezTo>
                <a:cubicBezTo>
                  <a:pt x="520635" y="280377"/>
                  <a:pt x="531796" y="291535"/>
                  <a:pt x="546558" y="291535"/>
                </a:cubicBezTo>
                <a:cubicBezTo>
                  <a:pt x="553399" y="291535"/>
                  <a:pt x="558440" y="297653"/>
                  <a:pt x="558440" y="304492"/>
                </a:cubicBezTo>
                <a:lnTo>
                  <a:pt x="558440" y="495249"/>
                </a:lnTo>
                <a:cubicBezTo>
                  <a:pt x="558440" y="516484"/>
                  <a:pt x="541878" y="533040"/>
                  <a:pt x="520635" y="533040"/>
                </a:cubicBezTo>
                <a:lnTo>
                  <a:pt x="203429" y="533040"/>
                </a:lnTo>
                <a:cubicBezTo>
                  <a:pt x="195868" y="533040"/>
                  <a:pt x="190467" y="528001"/>
                  <a:pt x="190467" y="520083"/>
                </a:cubicBezTo>
                <a:cubicBezTo>
                  <a:pt x="190467" y="506406"/>
                  <a:pt x="178945" y="495249"/>
                  <a:pt x="165263" y="495249"/>
                </a:cubicBezTo>
                <a:cubicBezTo>
                  <a:pt x="150861" y="495249"/>
                  <a:pt x="139340" y="506406"/>
                  <a:pt x="139340" y="520083"/>
                </a:cubicBezTo>
                <a:cubicBezTo>
                  <a:pt x="139340" y="528001"/>
                  <a:pt x="133939" y="533040"/>
                  <a:pt x="127098" y="533040"/>
                </a:cubicBezTo>
                <a:lnTo>
                  <a:pt x="38165" y="533040"/>
                </a:lnTo>
                <a:cubicBezTo>
                  <a:pt x="16922" y="533040"/>
                  <a:pt x="0" y="516484"/>
                  <a:pt x="0" y="495249"/>
                </a:cubicBezTo>
                <a:lnTo>
                  <a:pt x="0" y="416786"/>
                </a:lnTo>
                <a:cubicBezTo>
                  <a:pt x="0" y="412827"/>
                  <a:pt x="2160" y="408148"/>
                  <a:pt x="5401" y="405989"/>
                </a:cubicBezTo>
                <a:cubicBezTo>
                  <a:pt x="8281" y="403829"/>
                  <a:pt x="12962" y="402750"/>
                  <a:pt x="16922" y="404549"/>
                </a:cubicBezTo>
                <a:cubicBezTo>
                  <a:pt x="34925" y="411388"/>
                  <a:pt x="51127" y="397711"/>
                  <a:pt x="51127" y="380794"/>
                </a:cubicBezTo>
                <a:cubicBezTo>
                  <a:pt x="51127" y="363878"/>
                  <a:pt x="34925" y="350201"/>
                  <a:pt x="16922" y="357040"/>
                </a:cubicBezTo>
                <a:cubicBezTo>
                  <a:pt x="12962" y="358839"/>
                  <a:pt x="8281" y="358120"/>
                  <a:pt x="5401" y="355600"/>
                </a:cubicBezTo>
                <a:cubicBezTo>
                  <a:pt x="2160" y="353441"/>
                  <a:pt x="0" y="348762"/>
                  <a:pt x="0" y="345162"/>
                </a:cubicBezTo>
                <a:lnTo>
                  <a:pt x="0" y="165203"/>
                </a:lnTo>
                <a:cubicBezTo>
                  <a:pt x="0" y="159804"/>
                  <a:pt x="2880" y="155485"/>
                  <a:pt x="7561" y="152966"/>
                </a:cubicBezTo>
                <a:lnTo>
                  <a:pt x="363652" y="720"/>
                </a:lnTo>
                <a:cubicBezTo>
                  <a:pt x="365093" y="0"/>
                  <a:pt x="366533" y="0"/>
                  <a:pt x="367973" y="0"/>
                </a:cubicBezTo>
                <a:close/>
              </a:path>
            </a:pathLst>
          </a:custGeom>
          <a:solidFill>
            <a:schemeClr val="bg1"/>
          </a:solidFill>
          <a:ln>
            <a:noFill/>
          </a:ln>
          <a:effectLst/>
        </p:spPr>
        <p:txBody>
          <a:bodyPr anchor="ctr"/>
          <a:lstStyle/>
          <a:p>
            <a:endParaRPr lang="en-US" dirty="0">
              <a:latin typeface="Source Sans Pro Light" panose="020B0403030403020204" pitchFamily="34" charset="0"/>
            </a:endParaRPr>
          </a:p>
        </p:txBody>
      </p:sp>
      <p:sp>
        <p:nvSpPr>
          <p:cNvPr id="20" name="Freeform 310">
            <a:extLst>
              <a:ext uri="{FF2B5EF4-FFF2-40B4-BE49-F238E27FC236}">
                <a16:creationId xmlns:a16="http://schemas.microsoft.com/office/drawing/2014/main" id="{EEC1B699-48E3-5641-9162-591497D8FD78}"/>
              </a:ext>
            </a:extLst>
          </p:cNvPr>
          <p:cNvSpPr>
            <a:spLocks noChangeAspect="1" noChangeArrowheads="1"/>
          </p:cNvSpPr>
          <p:nvPr/>
        </p:nvSpPr>
        <p:spPr bwMode="auto">
          <a:xfrm>
            <a:off x="15923740" y="5594794"/>
            <a:ext cx="613895" cy="748184"/>
          </a:xfrm>
          <a:custGeom>
            <a:avLst/>
            <a:gdLst/>
            <a:ahLst/>
            <a:cxnLst/>
            <a:rect l="0" t="0" r="r" b="b"/>
            <a:pathLst>
              <a:path w="456841" h="557750">
                <a:moveTo>
                  <a:pt x="229209" y="406400"/>
                </a:moveTo>
                <a:cubicBezTo>
                  <a:pt x="236233" y="406400"/>
                  <a:pt x="242518" y="412470"/>
                  <a:pt x="242518" y="419253"/>
                </a:cubicBezTo>
                <a:lnTo>
                  <a:pt x="242518" y="482090"/>
                </a:lnTo>
                <a:cubicBezTo>
                  <a:pt x="242518" y="489588"/>
                  <a:pt x="236233" y="494943"/>
                  <a:pt x="229209" y="494943"/>
                </a:cubicBezTo>
                <a:cubicBezTo>
                  <a:pt x="222185" y="494943"/>
                  <a:pt x="215900" y="489588"/>
                  <a:pt x="215900" y="482090"/>
                </a:cubicBezTo>
                <a:lnTo>
                  <a:pt x="215900" y="419253"/>
                </a:lnTo>
                <a:cubicBezTo>
                  <a:pt x="215900" y="412470"/>
                  <a:pt x="222185" y="406400"/>
                  <a:pt x="229209" y="406400"/>
                </a:cubicBezTo>
                <a:close/>
                <a:moveTo>
                  <a:pt x="311805" y="242235"/>
                </a:moveTo>
                <a:cubicBezTo>
                  <a:pt x="314892" y="243136"/>
                  <a:pt x="317665" y="245299"/>
                  <a:pt x="319455" y="248363"/>
                </a:cubicBezTo>
                <a:cubicBezTo>
                  <a:pt x="343074" y="290897"/>
                  <a:pt x="355242" y="331269"/>
                  <a:pt x="355242" y="372721"/>
                </a:cubicBezTo>
                <a:cubicBezTo>
                  <a:pt x="355242" y="406244"/>
                  <a:pt x="347727" y="438325"/>
                  <a:pt x="334128" y="464278"/>
                </a:cubicBezTo>
                <a:cubicBezTo>
                  <a:pt x="331622" y="467882"/>
                  <a:pt x="328044" y="471127"/>
                  <a:pt x="323391" y="471127"/>
                </a:cubicBezTo>
                <a:cubicBezTo>
                  <a:pt x="321244" y="471127"/>
                  <a:pt x="318739" y="470406"/>
                  <a:pt x="317307" y="469685"/>
                </a:cubicBezTo>
                <a:cubicBezTo>
                  <a:pt x="311223" y="465720"/>
                  <a:pt x="309076" y="458150"/>
                  <a:pt x="311939" y="452022"/>
                </a:cubicBezTo>
                <a:cubicBezTo>
                  <a:pt x="323391" y="430034"/>
                  <a:pt x="329475" y="402279"/>
                  <a:pt x="329475" y="372721"/>
                </a:cubicBezTo>
                <a:cubicBezTo>
                  <a:pt x="329475" y="335955"/>
                  <a:pt x="318739" y="299548"/>
                  <a:pt x="297624" y="260619"/>
                </a:cubicBezTo>
                <a:cubicBezTo>
                  <a:pt x="293687" y="254491"/>
                  <a:pt x="296192" y="246921"/>
                  <a:pt x="302276" y="243677"/>
                </a:cubicBezTo>
                <a:cubicBezTo>
                  <a:pt x="305318" y="241695"/>
                  <a:pt x="308718" y="241334"/>
                  <a:pt x="311805" y="242235"/>
                </a:cubicBezTo>
                <a:close/>
                <a:moveTo>
                  <a:pt x="145244" y="242235"/>
                </a:moveTo>
                <a:cubicBezTo>
                  <a:pt x="148394" y="241334"/>
                  <a:pt x="151813" y="241695"/>
                  <a:pt x="154873" y="243677"/>
                </a:cubicBezTo>
                <a:cubicBezTo>
                  <a:pt x="160992" y="246921"/>
                  <a:pt x="163152" y="254491"/>
                  <a:pt x="159552" y="260619"/>
                </a:cubicBezTo>
                <a:cubicBezTo>
                  <a:pt x="137955" y="299548"/>
                  <a:pt x="127516" y="335955"/>
                  <a:pt x="127516" y="372721"/>
                </a:cubicBezTo>
                <a:cubicBezTo>
                  <a:pt x="127516" y="402279"/>
                  <a:pt x="133636" y="430034"/>
                  <a:pt x="144794" y="452022"/>
                </a:cubicBezTo>
                <a:cubicBezTo>
                  <a:pt x="148034" y="458150"/>
                  <a:pt x="145874" y="466441"/>
                  <a:pt x="139755" y="469685"/>
                </a:cubicBezTo>
                <a:cubicBezTo>
                  <a:pt x="137955" y="470406"/>
                  <a:pt x="135795" y="471127"/>
                  <a:pt x="133636" y="471127"/>
                </a:cubicBezTo>
                <a:cubicBezTo>
                  <a:pt x="128956" y="471127"/>
                  <a:pt x="124997" y="467882"/>
                  <a:pt x="122837" y="464278"/>
                </a:cubicBezTo>
                <a:cubicBezTo>
                  <a:pt x="109159" y="438325"/>
                  <a:pt x="101600" y="406244"/>
                  <a:pt x="101600" y="372721"/>
                </a:cubicBezTo>
                <a:cubicBezTo>
                  <a:pt x="101600" y="331269"/>
                  <a:pt x="113838" y="290897"/>
                  <a:pt x="137235" y="248363"/>
                </a:cubicBezTo>
                <a:cubicBezTo>
                  <a:pt x="139215" y="245299"/>
                  <a:pt x="142095" y="243136"/>
                  <a:pt x="145244" y="242235"/>
                </a:cubicBezTo>
                <a:close/>
                <a:moveTo>
                  <a:pt x="229209" y="190500"/>
                </a:moveTo>
                <a:cubicBezTo>
                  <a:pt x="236233" y="190500"/>
                  <a:pt x="242518" y="195892"/>
                  <a:pt x="242518" y="203440"/>
                </a:cubicBezTo>
                <a:lnTo>
                  <a:pt x="242518" y="367701"/>
                </a:lnTo>
                <a:cubicBezTo>
                  <a:pt x="242518" y="375249"/>
                  <a:pt x="236233" y="380641"/>
                  <a:pt x="229209" y="380641"/>
                </a:cubicBezTo>
                <a:cubicBezTo>
                  <a:pt x="222185" y="380641"/>
                  <a:pt x="215900" y="375249"/>
                  <a:pt x="215900" y="367701"/>
                </a:cubicBezTo>
                <a:lnTo>
                  <a:pt x="215900" y="203440"/>
                </a:lnTo>
                <a:cubicBezTo>
                  <a:pt x="215900" y="195892"/>
                  <a:pt x="222185" y="190500"/>
                  <a:pt x="229209" y="190500"/>
                </a:cubicBezTo>
                <a:close/>
                <a:moveTo>
                  <a:pt x="194966" y="128732"/>
                </a:moveTo>
                <a:lnTo>
                  <a:pt x="198923" y="143116"/>
                </a:lnTo>
                <a:cubicBezTo>
                  <a:pt x="202520" y="157500"/>
                  <a:pt x="196405" y="173321"/>
                  <a:pt x="183455" y="181952"/>
                </a:cubicBezTo>
                <a:cubicBezTo>
                  <a:pt x="116548" y="227619"/>
                  <a:pt x="25180" y="289828"/>
                  <a:pt x="25180" y="364622"/>
                </a:cubicBezTo>
                <a:cubicBezTo>
                  <a:pt x="25180" y="432944"/>
                  <a:pt x="90648" y="489400"/>
                  <a:pt x="191369" y="507739"/>
                </a:cubicBezTo>
                <a:lnTo>
                  <a:pt x="265831" y="507739"/>
                </a:lnTo>
                <a:cubicBezTo>
                  <a:pt x="366192" y="489400"/>
                  <a:pt x="431660" y="432944"/>
                  <a:pt x="431660" y="364622"/>
                </a:cubicBezTo>
                <a:cubicBezTo>
                  <a:pt x="431660" y="355273"/>
                  <a:pt x="430233" y="346120"/>
                  <a:pt x="427605" y="337174"/>
                </a:cubicBezTo>
                <a:lnTo>
                  <a:pt x="418580" y="316153"/>
                </a:lnTo>
                <a:lnTo>
                  <a:pt x="416350" y="310960"/>
                </a:lnTo>
                <a:cubicBezTo>
                  <a:pt x="406750" y="293907"/>
                  <a:pt x="393260" y="277714"/>
                  <a:pt x="377703" y="262454"/>
                </a:cubicBezTo>
                <a:lnTo>
                  <a:pt x="373210" y="258679"/>
                </a:lnTo>
                <a:lnTo>
                  <a:pt x="326645" y="219545"/>
                </a:lnTo>
                <a:cubicBezTo>
                  <a:pt x="308772" y="206224"/>
                  <a:pt x="290651" y="193908"/>
                  <a:pt x="274104" y="182671"/>
                </a:cubicBezTo>
                <a:cubicBezTo>
                  <a:pt x="260435" y="173321"/>
                  <a:pt x="255039" y="156780"/>
                  <a:pt x="260435" y="140599"/>
                </a:cubicBezTo>
                <a:lnTo>
                  <a:pt x="261874" y="137003"/>
                </a:lnTo>
                <a:lnTo>
                  <a:pt x="194966" y="128732"/>
                </a:lnTo>
                <a:close/>
                <a:moveTo>
                  <a:pt x="241370" y="57894"/>
                </a:moveTo>
                <a:cubicBezTo>
                  <a:pt x="233097" y="70839"/>
                  <a:pt x="228420" y="88099"/>
                  <a:pt x="228420" y="107157"/>
                </a:cubicBezTo>
                <a:lnTo>
                  <a:pt x="253601" y="110393"/>
                </a:lnTo>
                <a:cubicBezTo>
                  <a:pt x="253601" y="109674"/>
                  <a:pt x="253601" y="107876"/>
                  <a:pt x="253601" y="107157"/>
                </a:cubicBezTo>
                <a:cubicBezTo>
                  <a:pt x="253601" y="88099"/>
                  <a:pt x="248924" y="70839"/>
                  <a:pt x="241370" y="57894"/>
                </a:cubicBezTo>
                <a:close/>
                <a:moveTo>
                  <a:pt x="215470" y="33442"/>
                </a:moveTo>
                <a:cubicBezTo>
                  <a:pt x="207916" y="47106"/>
                  <a:pt x="203240" y="64726"/>
                  <a:pt x="203240" y="83065"/>
                </a:cubicBezTo>
                <a:cubicBezTo>
                  <a:pt x="203240" y="86661"/>
                  <a:pt x="203240" y="90616"/>
                  <a:pt x="204319" y="93493"/>
                </a:cubicBezTo>
                <a:cubicBezTo>
                  <a:pt x="205758" y="74435"/>
                  <a:pt x="211873" y="57174"/>
                  <a:pt x="220147" y="42431"/>
                </a:cubicBezTo>
                <a:cubicBezTo>
                  <a:pt x="219427" y="39555"/>
                  <a:pt x="217989" y="36318"/>
                  <a:pt x="215470" y="33442"/>
                </a:cubicBezTo>
                <a:close/>
                <a:moveTo>
                  <a:pt x="215470" y="0"/>
                </a:moveTo>
                <a:cubicBezTo>
                  <a:pt x="219427" y="0"/>
                  <a:pt x="222305" y="1438"/>
                  <a:pt x="224823" y="3596"/>
                </a:cubicBezTo>
                <a:cubicBezTo>
                  <a:pt x="230938" y="9709"/>
                  <a:pt x="235255" y="16541"/>
                  <a:pt x="239931" y="24452"/>
                </a:cubicBezTo>
                <a:cubicBezTo>
                  <a:pt x="243888" y="24452"/>
                  <a:pt x="247485" y="25171"/>
                  <a:pt x="250723" y="28048"/>
                </a:cubicBezTo>
                <a:cubicBezTo>
                  <a:pt x="267989" y="46387"/>
                  <a:pt x="279500" y="76233"/>
                  <a:pt x="279500" y="107157"/>
                </a:cubicBezTo>
                <a:cubicBezTo>
                  <a:pt x="279500" y="108955"/>
                  <a:pt x="278781" y="111113"/>
                  <a:pt x="278781" y="113270"/>
                </a:cubicBezTo>
                <a:lnTo>
                  <a:pt x="280939" y="113270"/>
                </a:lnTo>
                <a:cubicBezTo>
                  <a:pt x="284896" y="113989"/>
                  <a:pt x="287774" y="116506"/>
                  <a:pt x="290292" y="119383"/>
                </a:cubicBezTo>
                <a:cubicBezTo>
                  <a:pt x="291731" y="122619"/>
                  <a:pt x="292450" y="126215"/>
                  <a:pt x="291011" y="130171"/>
                </a:cubicBezTo>
                <a:lnTo>
                  <a:pt x="285152" y="147126"/>
                </a:lnTo>
                <a:lnTo>
                  <a:pt x="284176" y="149948"/>
                </a:lnTo>
                <a:cubicBezTo>
                  <a:pt x="282738" y="153544"/>
                  <a:pt x="284896" y="158938"/>
                  <a:pt x="288853" y="161455"/>
                </a:cubicBezTo>
                <a:lnTo>
                  <a:pt x="306184" y="173770"/>
                </a:lnTo>
                <a:lnTo>
                  <a:pt x="344845" y="201240"/>
                </a:lnTo>
                <a:cubicBezTo>
                  <a:pt x="402006" y="244475"/>
                  <a:pt x="456841" y="298278"/>
                  <a:pt x="456841" y="364622"/>
                </a:cubicBezTo>
                <a:cubicBezTo>
                  <a:pt x="456841" y="443732"/>
                  <a:pt x="387775" y="507739"/>
                  <a:pt x="279500" y="530393"/>
                </a:cubicBezTo>
                <a:lnTo>
                  <a:pt x="279500" y="545855"/>
                </a:lnTo>
                <a:cubicBezTo>
                  <a:pt x="279500" y="549451"/>
                  <a:pt x="277342" y="553406"/>
                  <a:pt x="274104" y="555564"/>
                </a:cubicBezTo>
                <a:cubicBezTo>
                  <a:pt x="271946" y="557002"/>
                  <a:pt x="268709" y="557721"/>
                  <a:pt x="266550" y="557721"/>
                </a:cubicBezTo>
                <a:cubicBezTo>
                  <a:pt x="265111" y="557721"/>
                  <a:pt x="263673" y="557721"/>
                  <a:pt x="262953" y="557002"/>
                </a:cubicBezTo>
                <a:lnTo>
                  <a:pt x="228420" y="546574"/>
                </a:lnTo>
                <a:lnTo>
                  <a:pt x="194247" y="557002"/>
                </a:lnTo>
                <a:cubicBezTo>
                  <a:pt x="190290" y="558441"/>
                  <a:pt x="186693" y="557721"/>
                  <a:pt x="182736" y="555564"/>
                </a:cubicBezTo>
                <a:cubicBezTo>
                  <a:pt x="179858" y="553406"/>
                  <a:pt x="177700" y="549451"/>
                  <a:pt x="177700" y="545855"/>
                </a:cubicBezTo>
                <a:lnTo>
                  <a:pt x="177700" y="530393"/>
                </a:lnTo>
                <a:cubicBezTo>
                  <a:pt x="69425" y="507739"/>
                  <a:pt x="0" y="443732"/>
                  <a:pt x="0" y="364622"/>
                </a:cubicBezTo>
                <a:cubicBezTo>
                  <a:pt x="0" y="276164"/>
                  <a:pt x="97483" y="210000"/>
                  <a:pt x="169067" y="161455"/>
                </a:cubicBezTo>
                <a:cubicBezTo>
                  <a:pt x="173743" y="158219"/>
                  <a:pt x="175182" y="153544"/>
                  <a:pt x="173743" y="149229"/>
                </a:cubicBezTo>
                <a:lnTo>
                  <a:pt x="165469" y="117226"/>
                </a:lnTo>
                <a:cubicBezTo>
                  <a:pt x="164750" y="113270"/>
                  <a:pt x="165469" y="108955"/>
                  <a:pt x="168347" y="105719"/>
                </a:cubicBezTo>
                <a:cubicBezTo>
                  <a:pt x="170506" y="102842"/>
                  <a:pt x="175182" y="101044"/>
                  <a:pt x="179139" y="101044"/>
                </a:cubicBezTo>
                <a:cubicBezTo>
                  <a:pt x="178419" y="94931"/>
                  <a:pt x="177700" y="88818"/>
                  <a:pt x="177700" y="83065"/>
                </a:cubicBezTo>
                <a:cubicBezTo>
                  <a:pt x="177700" y="51781"/>
                  <a:pt x="188851" y="21935"/>
                  <a:pt x="206477" y="3596"/>
                </a:cubicBezTo>
                <a:cubicBezTo>
                  <a:pt x="209355" y="1438"/>
                  <a:pt x="212592" y="0"/>
                  <a:pt x="215470" y="0"/>
                </a:cubicBezTo>
                <a:close/>
              </a:path>
            </a:pathLst>
          </a:custGeom>
          <a:solidFill>
            <a:schemeClr val="bg1"/>
          </a:solidFill>
          <a:ln>
            <a:noFill/>
          </a:ln>
          <a:effectLst/>
        </p:spPr>
        <p:txBody>
          <a:bodyPr anchor="ctr"/>
          <a:lstStyle/>
          <a:p>
            <a:endParaRPr lang="en-US" dirty="0">
              <a:latin typeface="Source Sans Pro Light" panose="020B0403030403020204" pitchFamily="34" charset="0"/>
            </a:endParaRPr>
          </a:p>
        </p:txBody>
      </p:sp>
      <p:sp>
        <p:nvSpPr>
          <p:cNvPr id="21" name="Freeform 318">
            <a:extLst>
              <a:ext uri="{FF2B5EF4-FFF2-40B4-BE49-F238E27FC236}">
                <a16:creationId xmlns:a16="http://schemas.microsoft.com/office/drawing/2014/main" id="{B395B173-CA07-9841-9ED5-FEB49EDFD24D}"/>
              </a:ext>
            </a:extLst>
          </p:cNvPr>
          <p:cNvSpPr>
            <a:spLocks noChangeAspect="1" noChangeArrowheads="1"/>
          </p:cNvSpPr>
          <p:nvPr/>
        </p:nvSpPr>
        <p:spPr bwMode="auto">
          <a:xfrm>
            <a:off x="7798275" y="5731446"/>
            <a:ext cx="750316" cy="579790"/>
          </a:xfrm>
          <a:custGeom>
            <a:avLst/>
            <a:gdLst/>
            <a:ahLst/>
            <a:cxnLst/>
            <a:rect l="0" t="0" r="r" b="b"/>
            <a:pathLst>
              <a:path w="558440" h="431441">
                <a:moveTo>
                  <a:pt x="253464" y="330200"/>
                </a:moveTo>
                <a:cubicBezTo>
                  <a:pt x="260976" y="330200"/>
                  <a:pt x="266343" y="336485"/>
                  <a:pt x="266343" y="343509"/>
                </a:cubicBezTo>
                <a:cubicBezTo>
                  <a:pt x="266343" y="350533"/>
                  <a:pt x="260976" y="356817"/>
                  <a:pt x="253464" y="356817"/>
                </a:cubicBezTo>
                <a:cubicBezTo>
                  <a:pt x="246666" y="356817"/>
                  <a:pt x="241300" y="350533"/>
                  <a:pt x="241300" y="343509"/>
                </a:cubicBezTo>
                <a:cubicBezTo>
                  <a:pt x="241300" y="336485"/>
                  <a:pt x="246666" y="330200"/>
                  <a:pt x="253464" y="330200"/>
                </a:cubicBezTo>
                <a:close/>
                <a:moveTo>
                  <a:pt x="177264" y="330200"/>
                </a:moveTo>
                <a:cubicBezTo>
                  <a:pt x="184776" y="330200"/>
                  <a:pt x="190143" y="336485"/>
                  <a:pt x="190143" y="343509"/>
                </a:cubicBezTo>
                <a:cubicBezTo>
                  <a:pt x="190143" y="350533"/>
                  <a:pt x="184776" y="356817"/>
                  <a:pt x="177264" y="356817"/>
                </a:cubicBezTo>
                <a:cubicBezTo>
                  <a:pt x="170466" y="356817"/>
                  <a:pt x="165100" y="350533"/>
                  <a:pt x="165100" y="343509"/>
                </a:cubicBezTo>
                <a:cubicBezTo>
                  <a:pt x="165100" y="336485"/>
                  <a:pt x="170466" y="330200"/>
                  <a:pt x="177264" y="330200"/>
                </a:cubicBezTo>
                <a:close/>
                <a:moveTo>
                  <a:pt x="291375" y="280987"/>
                </a:moveTo>
                <a:cubicBezTo>
                  <a:pt x="299357" y="280987"/>
                  <a:pt x="304437" y="286353"/>
                  <a:pt x="304437" y="293150"/>
                </a:cubicBezTo>
                <a:cubicBezTo>
                  <a:pt x="304437" y="300663"/>
                  <a:pt x="299357" y="306029"/>
                  <a:pt x="291375" y="306029"/>
                </a:cubicBezTo>
                <a:cubicBezTo>
                  <a:pt x="284480" y="306029"/>
                  <a:pt x="279400" y="300663"/>
                  <a:pt x="279400" y="293150"/>
                </a:cubicBezTo>
                <a:cubicBezTo>
                  <a:pt x="279400" y="286353"/>
                  <a:pt x="284480" y="280987"/>
                  <a:pt x="291375" y="280987"/>
                </a:cubicBezTo>
                <a:close/>
                <a:moveTo>
                  <a:pt x="215364" y="280987"/>
                </a:moveTo>
                <a:cubicBezTo>
                  <a:pt x="222876" y="280987"/>
                  <a:pt x="228243" y="286353"/>
                  <a:pt x="228243" y="293150"/>
                </a:cubicBezTo>
                <a:cubicBezTo>
                  <a:pt x="228243" y="300663"/>
                  <a:pt x="222876" y="306029"/>
                  <a:pt x="215364" y="306029"/>
                </a:cubicBezTo>
                <a:cubicBezTo>
                  <a:pt x="208566" y="306029"/>
                  <a:pt x="203200" y="300663"/>
                  <a:pt x="203200" y="293150"/>
                </a:cubicBezTo>
                <a:cubicBezTo>
                  <a:pt x="203200" y="286353"/>
                  <a:pt x="208566" y="280987"/>
                  <a:pt x="215364" y="280987"/>
                </a:cubicBezTo>
                <a:close/>
                <a:moveTo>
                  <a:pt x="139163" y="280987"/>
                </a:moveTo>
                <a:cubicBezTo>
                  <a:pt x="146676" y="280987"/>
                  <a:pt x="152042" y="286353"/>
                  <a:pt x="152042" y="293150"/>
                </a:cubicBezTo>
                <a:cubicBezTo>
                  <a:pt x="152042" y="300663"/>
                  <a:pt x="146676" y="306029"/>
                  <a:pt x="139163" y="306029"/>
                </a:cubicBezTo>
                <a:cubicBezTo>
                  <a:pt x="132366" y="306029"/>
                  <a:pt x="127000" y="300663"/>
                  <a:pt x="127000" y="293150"/>
                </a:cubicBezTo>
                <a:cubicBezTo>
                  <a:pt x="127000" y="286353"/>
                  <a:pt x="132366" y="280987"/>
                  <a:pt x="139163" y="280987"/>
                </a:cubicBezTo>
                <a:close/>
                <a:moveTo>
                  <a:pt x="253464" y="228600"/>
                </a:moveTo>
                <a:cubicBezTo>
                  <a:pt x="260976" y="228600"/>
                  <a:pt x="266343" y="233966"/>
                  <a:pt x="266343" y="241479"/>
                </a:cubicBezTo>
                <a:cubicBezTo>
                  <a:pt x="266343" y="248276"/>
                  <a:pt x="260976" y="253642"/>
                  <a:pt x="253464" y="253642"/>
                </a:cubicBezTo>
                <a:cubicBezTo>
                  <a:pt x="246666" y="253642"/>
                  <a:pt x="241300" y="248276"/>
                  <a:pt x="241300" y="241479"/>
                </a:cubicBezTo>
                <a:cubicBezTo>
                  <a:pt x="241300" y="233966"/>
                  <a:pt x="246666" y="228600"/>
                  <a:pt x="253464" y="228600"/>
                </a:cubicBezTo>
                <a:close/>
                <a:moveTo>
                  <a:pt x="177264" y="228600"/>
                </a:moveTo>
                <a:cubicBezTo>
                  <a:pt x="184776" y="228600"/>
                  <a:pt x="190143" y="233966"/>
                  <a:pt x="190143" y="241479"/>
                </a:cubicBezTo>
                <a:cubicBezTo>
                  <a:pt x="190143" y="248276"/>
                  <a:pt x="184776" y="253642"/>
                  <a:pt x="177264" y="253642"/>
                </a:cubicBezTo>
                <a:cubicBezTo>
                  <a:pt x="170466" y="253642"/>
                  <a:pt x="165100" y="248276"/>
                  <a:pt x="165100" y="241479"/>
                </a:cubicBezTo>
                <a:cubicBezTo>
                  <a:pt x="165100" y="233966"/>
                  <a:pt x="170466" y="228600"/>
                  <a:pt x="177264" y="228600"/>
                </a:cubicBezTo>
                <a:close/>
                <a:moveTo>
                  <a:pt x="291375" y="177800"/>
                </a:moveTo>
                <a:cubicBezTo>
                  <a:pt x="299357" y="177800"/>
                  <a:pt x="304437" y="184085"/>
                  <a:pt x="304437" y="191109"/>
                </a:cubicBezTo>
                <a:cubicBezTo>
                  <a:pt x="304437" y="198133"/>
                  <a:pt x="299357" y="204417"/>
                  <a:pt x="291375" y="204417"/>
                </a:cubicBezTo>
                <a:cubicBezTo>
                  <a:pt x="284480" y="204417"/>
                  <a:pt x="279400" y="198133"/>
                  <a:pt x="279400" y="191109"/>
                </a:cubicBezTo>
                <a:cubicBezTo>
                  <a:pt x="279400" y="184085"/>
                  <a:pt x="284480" y="177800"/>
                  <a:pt x="291375" y="177800"/>
                </a:cubicBezTo>
                <a:close/>
                <a:moveTo>
                  <a:pt x="215364" y="177800"/>
                </a:moveTo>
                <a:cubicBezTo>
                  <a:pt x="222876" y="177800"/>
                  <a:pt x="228243" y="184085"/>
                  <a:pt x="228243" y="191109"/>
                </a:cubicBezTo>
                <a:cubicBezTo>
                  <a:pt x="228243" y="198133"/>
                  <a:pt x="222876" y="204417"/>
                  <a:pt x="215364" y="204417"/>
                </a:cubicBezTo>
                <a:cubicBezTo>
                  <a:pt x="208566" y="204417"/>
                  <a:pt x="203200" y="198133"/>
                  <a:pt x="203200" y="191109"/>
                </a:cubicBezTo>
                <a:cubicBezTo>
                  <a:pt x="203200" y="184085"/>
                  <a:pt x="208566" y="177800"/>
                  <a:pt x="215364" y="177800"/>
                </a:cubicBezTo>
                <a:close/>
                <a:moveTo>
                  <a:pt x="139163" y="177800"/>
                </a:moveTo>
                <a:cubicBezTo>
                  <a:pt x="146676" y="177800"/>
                  <a:pt x="152042" y="184085"/>
                  <a:pt x="152042" y="191109"/>
                </a:cubicBezTo>
                <a:cubicBezTo>
                  <a:pt x="152042" y="198133"/>
                  <a:pt x="146676" y="204417"/>
                  <a:pt x="139163" y="204417"/>
                </a:cubicBezTo>
                <a:cubicBezTo>
                  <a:pt x="132366" y="204417"/>
                  <a:pt x="127000" y="198133"/>
                  <a:pt x="127000" y="191109"/>
                </a:cubicBezTo>
                <a:cubicBezTo>
                  <a:pt x="127000" y="184085"/>
                  <a:pt x="132366" y="177800"/>
                  <a:pt x="139163" y="177800"/>
                </a:cubicBezTo>
                <a:close/>
                <a:moveTo>
                  <a:pt x="253464" y="128587"/>
                </a:moveTo>
                <a:cubicBezTo>
                  <a:pt x="260976" y="128587"/>
                  <a:pt x="266343" y="133667"/>
                  <a:pt x="266343" y="140561"/>
                </a:cubicBezTo>
                <a:cubicBezTo>
                  <a:pt x="266343" y="148544"/>
                  <a:pt x="260976" y="153624"/>
                  <a:pt x="253464" y="153624"/>
                </a:cubicBezTo>
                <a:cubicBezTo>
                  <a:pt x="246666" y="153624"/>
                  <a:pt x="241300" y="148544"/>
                  <a:pt x="241300" y="140561"/>
                </a:cubicBezTo>
                <a:cubicBezTo>
                  <a:pt x="241300" y="133667"/>
                  <a:pt x="246666" y="128587"/>
                  <a:pt x="253464" y="128587"/>
                </a:cubicBezTo>
                <a:close/>
                <a:moveTo>
                  <a:pt x="177264" y="128587"/>
                </a:moveTo>
                <a:cubicBezTo>
                  <a:pt x="184776" y="128587"/>
                  <a:pt x="190143" y="133667"/>
                  <a:pt x="190143" y="140561"/>
                </a:cubicBezTo>
                <a:cubicBezTo>
                  <a:pt x="190143" y="148544"/>
                  <a:pt x="184776" y="153624"/>
                  <a:pt x="177264" y="153624"/>
                </a:cubicBezTo>
                <a:cubicBezTo>
                  <a:pt x="170466" y="153624"/>
                  <a:pt x="165100" y="148544"/>
                  <a:pt x="165100" y="140561"/>
                </a:cubicBezTo>
                <a:cubicBezTo>
                  <a:pt x="165100" y="133667"/>
                  <a:pt x="170466" y="128587"/>
                  <a:pt x="177264" y="128587"/>
                </a:cubicBezTo>
                <a:close/>
                <a:moveTo>
                  <a:pt x="291375" y="77787"/>
                </a:moveTo>
                <a:cubicBezTo>
                  <a:pt x="299357" y="77787"/>
                  <a:pt x="304437" y="83153"/>
                  <a:pt x="304437" y="90666"/>
                </a:cubicBezTo>
                <a:cubicBezTo>
                  <a:pt x="304437" y="97463"/>
                  <a:pt x="299357" y="102829"/>
                  <a:pt x="291375" y="102829"/>
                </a:cubicBezTo>
                <a:cubicBezTo>
                  <a:pt x="284480" y="102829"/>
                  <a:pt x="279400" y="97463"/>
                  <a:pt x="279400" y="90666"/>
                </a:cubicBezTo>
                <a:cubicBezTo>
                  <a:pt x="279400" y="83153"/>
                  <a:pt x="284480" y="77787"/>
                  <a:pt x="291375" y="77787"/>
                </a:cubicBezTo>
                <a:close/>
                <a:moveTo>
                  <a:pt x="215364" y="77787"/>
                </a:moveTo>
                <a:cubicBezTo>
                  <a:pt x="222876" y="77787"/>
                  <a:pt x="228243" y="83153"/>
                  <a:pt x="228243" y="90666"/>
                </a:cubicBezTo>
                <a:cubicBezTo>
                  <a:pt x="228243" y="97463"/>
                  <a:pt x="222876" y="102829"/>
                  <a:pt x="215364" y="102829"/>
                </a:cubicBezTo>
                <a:cubicBezTo>
                  <a:pt x="208566" y="102829"/>
                  <a:pt x="203200" y="97463"/>
                  <a:pt x="203200" y="90666"/>
                </a:cubicBezTo>
                <a:cubicBezTo>
                  <a:pt x="203200" y="83153"/>
                  <a:pt x="208566" y="77787"/>
                  <a:pt x="215364" y="77787"/>
                </a:cubicBezTo>
                <a:close/>
                <a:moveTo>
                  <a:pt x="139163" y="77787"/>
                </a:moveTo>
                <a:cubicBezTo>
                  <a:pt x="146676" y="77787"/>
                  <a:pt x="152042" y="83153"/>
                  <a:pt x="152042" y="90666"/>
                </a:cubicBezTo>
                <a:cubicBezTo>
                  <a:pt x="152042" y="97463"/>
                  <a:pt x="146676" y="102829"/>
                  <a:pt x="139163" y="102829"/>
                </a:cubicBezTo>
                <a:cubicBezTo>
                  <a:pt x="132366" y="102829"/>
                  <a:pt x="127000" y="97463"/>
                  <a:pt x="127000" y="90666"/>
                </a:cubicBezTo>
                <a:cubicBezTo>
                  <a:pt x="127000" y="83153"/>
                  <a:pt x="132366" y="77787"/>
                  <a:pt x="139163" y="77787"/>
                </a:cubicBezTo>
                <a:close/>
                <a:moveTo>
                  <a:pt x="386336" y="26605"/>
                </a:moveTo>
                <a:cubicBezTo>
                  <a:pt x="413699" y="46380"/>
                  <a:pt x="432062" y="78378"/>
                  <a:pt x="432062" y="113253"/>
                </a:cubicBezTo>
                <a:cubicBezTo>
                  <a:pt x="432062" y="134825"/>
                  <a:pt x="417660" y="152802"/>
                  <a:pt x="397137" y="158195"/>
                </a:cubicBezTo>
                <a:cubicBezTo>
                  <a:pt x="387776" y="160711"/>
                  <a:pt x="380935" y="168981"/>
                  <a:pt x="380935" y="177969"/>
                </a:cubicBezTo>
                <a:lnTo>
                  <a:pt x="380935" y="380387"/>
                </a:lnTo>
                <a:cubicBezTo>
                  <a:pt x="380935" y="389735"/>
                  <a:pt x="378054" y="398004"/>
                  <a:pt x="374094" y="405554"/>
                </a:cubicBezTo>
                <a:lnTo>
                  <a:pt x="457266" y="405554"/>
                </a:lnTo>
                <a:cubicBezTo>
                  <a:pt x="470948" y="405554"/>
                  <a:pt x="482469" y="394049"/>
                  <a:pt x="482469" y="380387"/>
                </a:cubicBezTo>
                <a:lnTo>
                  <a:pt x="482469" y="177969"/>
                </a:lnTo>
                <a:cubicBezTo>
                  <a:pt x="482469" y="156757"/>
                  <a:pt x="496871" y="138420"/>
                  <a:pt x="517394" y="133027"/>
                </a:cubicBezTo>
                <a:cubicBezTo>
                  <a:pt x="526396" y="130870"/>
                  <a:pt x="533237" y="122601"/>
                  <a:pt x="533237" y="113253"/>
                </a:cubicBezTo>
                <a:cubicBezTo>
                  <a:pt x="533237" y="93479"/>
                  <a:pt x="526396" y="75502"/>
                  <a:pt x="513434" y="60042"/>
                </a:cubicBezTo>
                <a:cubicBezTo>
                  <a:pt x="500472" y="45661"/>
                  <a:pt x="483189" y="36672"/>
                  <a:pt x="463387" y="33437"/>
                </a:cubicBezTo>
                <a:cubicBezTo>
                  <a:pt x="440343" y="30560"/>
                  <a:pt x="414420" y="28044"/>
                  <a:pt x="386336" y="26605"/>
                </a:cubicBezTo>
                <a:close/>
                <a:moveTo>
                  <a:pt x="215671" y="25167"/>
                </a:moveTo>
                <a:cubicBezTo>
                  <a:pt x="174265" y="25167"/>
                  <a:pt x="133939" y="28044"/>
                  <a:pt x="95053" y="33437"/>
                </a:cubicBezTo>
                <a:cubicBezTo>
                  <a:pt x="55448" y="38830"/>
                  <a:pt x="25203" y="73704"/>
                  <a:pt x="25203" y="113253"/>
                </a:cubicBezTo>
                <a:cubicBezTo>
                  <a:pt x="25203" y="123320"/>
                  <a:pt x="32044" y="130870"/>
                  <a:pt x="41046" y="133027"/>
                </a:cubicBezTo>
                <a:cubicBezTo>
                  <a:pt x="61569" y="138420"/>
                  <a:pt x="75971" y="156757"/>
                  <a:pt x="75971" y="177969"/>
                </a:cubicBezTo>
                <a:lnTo>
                  <a:pt x="75971" y="380387"/>
                </a:lnTo>
                <a:cubicBezTo>
                  <a:pt x="75971" y="394049"/>
                  <a:pt x="87492" y="405554"/>
                  <a:pt x="101174" y="405554"/>
                </a:cubicBezTo>
                <a:lnTo>
                  <a:pt x="329807" y="405554"/>
                </a:lnTo>
                <a:cubicBezTo>
                  <a:pt x="344570" y="405554"/>
                  <a:pt x="355731" y="394049"/>
                  <a:pt x="355731" y="380387"/>
                </a:cubicBezTo>
                <a:lnTo>
                  <a:pt x="355731" y="177969"/>
                </a:lnTo>
                <a:cubicBezTo>
                  <a:pt x="355731" y="156757"/>
                  <a:pt x="370133" y="138420"/>
                  <a:pt x="391016" y="133027"/>
                </a:cubicBezTo>
                <a:cubicBezTo>
                  <a:pt x="400018" y="130870"/>
                  <a:pt x="406138" y="123320"/>
                  <a:pt x="406138" y="113253"/>
                </a:cubicBezTo>
                <a:cubicBezTo>
                  <a:pt x="406138" y="73704"/>
                  <a:pt x="376254" y="38830"/>
                  <a:pt x="335928" y="33437"/>
                </a:cubicBezTo>
                <a:cubicBezTo>
                  <a:pt x="297763" y="28044"/>
                  <a:pt x="256717" y="25167"/>
                  <a:pt x="215671" y="25167"/>
                </a:cubicBezTo>
                <a:close/>
                <a:moveTo>
                  <a:pt x="219272" y="0"/>
                </a:moveTo>
                <a:lnTo>
                  <a:pt x="342769" y="719"/>
                </a:lnTo>
                <a:cubicBezTo>
                  <a:pt x="391016" y="719"/>
                  <a:pt x="431342" y="2876"/>
                  <a:pt x="466987" y="8269"/>
                </a:cubicBezTo>
                <a:cubicBezTo>
                  <a:pt x="492191" y="12224"/>
                  <a:pt x="515954" y="24448"/>
                  <a:pt x="532516" y="43504"/>
                </a:cubicBezTo>
                <a:cubicBezTo>
                  <a:pt x="549439" y="63278"/>
                  <a:pt x="558440" y="87367"/>
                  <a:pt x="558440" y="113253"/>
                </a:cubicBezTo>
                <a:cubicBezTo>
                  <a:pt x="558440" y="134825"/>
                  <a:pt x="544038" y="152802"/>
                  <a:pt x="523515" y="158195"/>
                </a:cubicBezTo>
                <a:cubicBezTo>
                  <a:pt x="514514" y="160711"/>
                  <a:pt x="508393" y="168981"/>
                  <a:pt x="508393" y="177969"/>
                </a:cubicBezTo>
                <a:lnTo>
                  <a:pt x="508393" y="380387"/>
                </a:lnTo>
                <a:cubicBezTo>
                  <a:pt x="508393" y="408790"/>
                  <a:pt x="485350" y="431441"/>
                  <a:pt x="457266" y="431441"/>
                </a:cubicBezTo>
                <a:lnTo>
                  <a:pt x="329807" y="431441"/>
                </a:lnTo>
                <a:lnTo>
                  <a:pt x="101174" y="431441"/>
                </a:lnTo>
                <a:cubicBezTo>
                  <a:pt x="73810" y="431441"/>
                  <a:pt x="51127" y="408790"/>
                  <a:pt x="51127" y="380387"/>
                </a:cubicBezTo>
                <a:lnTo>
                  <a:pt x="51127" y="177969"/>
                </a:lnTo>
                <a:cubicBezTo>
                  <a:pt x="51127" y="168981"/>
                  <a:pt x="44286" y="160711"/>
                  <a:pt x="34925" y="158195"/>
                </a:cubicBezTo>
                <a:cubicBezTo>
                  <a:pt x="14402" y="152802"/>
                  <a:pt x="0" y="134825"/>
                  <a:pt x="0" y="113253"/>
                </a:cubicBezTo>
                <a:cubicBezTo>
                  <a:pt x="0" y="60761"/>
                  <a:pt x="39605" y="15819"/>
                  <a:pt x="92173" y="8269"/>
                </a:cubicBezTo>
                <a:cubicBezTo>
                  <a:pt x="132499" y="2157"/>
                  <a:pt x="176065" y="0"/>
                  <a:pt x="219272" y="0"/>
                </a:cubicBezTo>
                <a:close/>
              </a:path>
            </a:pathLst>
          </a:custGeom>
          <a:solidFill>
            <a:schemeClr val="bg1"/>
          </a:solidFill>
          <a:ln>
            <a:noFill/>
          </a:ln>
          <a:effectLst/>
        </p:spPr>
        <p:txBody>
          <a:bodyPr anchor="ctr"/>
          <a:lstStyle/>
          <a:p>
            <a:endParaRPr lang="en-US" dirty="0">
              <a:latin typeface="Source Sans Pro Light" panose="020B0403030403020204" pitchFamily="34" charset="0"/>
            </a:endParaRPr>
          </a:p>
        </p:txBody>
      </p:sp>
      <p:sp>
        <p:nvSpPr>
          <p:cNvPr id="22" name="Freeform 336">
            <a:extLst>
              <a:ext uri="{FF2B5EF4-FFF2-40B4-BE49-F238E27FC236}">
                <a16:creationId xmlns:a16="http://schemas.microsoft.com/office/drawing/2014/main" id="{C68B4831-8F96-714C-8CC7-7E5207C49866}"/>
              </a:ext>
            </a:extLst>
          </p:cNvPr>
          <p:cNvSpPr>
            <a:spLocks noChangeAspect="1" noChangeArrowheads="1"/>
          </p:cNvSpPr>
          <p:nvPr/>
        </p:nvSpPr>
        <p:spPr bwMode="auto">
          <a:xfrm>
            <a:off x="13804993" y="9197541"/>
            <a:ext cx="650132" cy="752448"/>
          </a:xfrm>
          <a:custGeom>
            <a:avLst/>
            <a:gdLst/>
            <a:ahLst/>
            <a:cxnLst/>
            <a:rect l="0" t="0" r="r" b="b"/>
            <a:pathLst>
              <a:path w="483827" h="560027">
                <a:moveTo>
                  <a:pt x="64173" y="521827"/>
                </a:moveTo>
                <a:lnTo>
                  <a:pt x="64173" y="534080"/>
                </a:lnTo>
                <a:lnTo>
                  <a:pt x="419653" y="534080"/>
                </a:lnTo>
                <a:lnTo>
                  <a:pt x="419653" y="521827"/>
                </a:lnTo>
                <a:lnTo>
                  <a:pt x="64173" y="521827"/>
                </a:lnTo>
                <a:close/>
                <a:moveTo>
                  <a:pt x="75984" y="431400"/>
                </a:moveTo>
                <a:lnTo>
                  <a:pt x="75984" y="444354"/>
                </a:lnTo>
                <a:lnTo>
                  <a:pt x="406616" y="444354"/>
                </a:lnTo>
                <a:lnTo>
                  <a:pt x="406616" y="431400"/>
                </a:lnTo>
                <a:lnTo>
                  <a:pt x="75984" y="431400"/>
                </a:lnTo>
                <a:close/>
                <a:moveTo>
                  <a:pt x="317392" y="304387"/>
                </a:moveTo>
                <a:cubicBezTo>
                  <a:pt x="311276" y="304387"/>
                  <a:pt x="305880" y="305826"/>
                  <a:pt x="300483" y="307266"/>
                </a:cubicBezTo>
                <a:cubicBezTo>
                  <a:pt x="311276" y="320938"/>
                  <a:pt x="317392" y="337130"/>
                  <a:pt x="317392" y="355480"/>
                </a:cubicBezTo>
                <a:cubicBezTo>
                  <a:pt x="317392" y="373471"/>
                  <a:pt x="311276" y="389662"/>
                  <a:pt x="300483" y="403335"/>
                </a:cubicBezTo>
                <a:cubicBezTo>
                  <a:pt x="305880" y="404774"/>
                  <a:pt x="311276" y="406214"/>
                  <a:pt x="317392" y="406214"/>
                </a:cubicBezTo>
                <a:cubicBezTo>
                  <a:pt x="345455" y="406214"/>
                  <a:pt x="368480" y="383546"/>
                  <a:pt x="368480" y="355480"/>
                </a:cubicBezTo>
                <a:cubicBezTo>
                  <a:pt x="368480" y="327055"/>
                  <a:pt x="345455" y="304387"/>
                  <a:pt x="317392" y="304387"/>
                </a:cubicBezTo>
                <a:close/>
                <a:moveTo>
                  <a:pt x="241120" y="304387"/>
                </a:moveTo>
                <a:cubicBezTo>
                  <a:pt x="235004" y="304387"/>
                  <a:pt x="229967" y="305826"/>
                  <a:pt x="224571" y="307266"/>
                </a:cubicBezTo>
                <a:cubicBezTo>
                  <a:pt x="235004" y="320938"/>
                  <a:pt x="241120" y="337130"/>
                  <a:pt x="241120" y="355480"/>
                </a:cubicBezTo>
                <a:cubicBezTo>
                  <a:pt x="241120" y="373471"/>
                  <a:pt x="235004" y="389662"/>
                  <a:pt x="224571" y="403335"/>
                </a:cubicBezTo>
                <a:cubicBezTo>
                  <a:pt x="229967" y="404774"/>
                  <a:pt x="235004" y="406214"/>
                  <a:pt x="241120" y="406214"/>
                </a:cubicBezTo>
                <a:cubicBezTo>
                  <a:pt x="269542" y="406214"/>
                  <a:pt x="292208" y="383546"/>
                  <a:pt x="292208" y="355480"/>
                </a:cubicBezTo>
                <a:cubicBezTo>
                  <a:pt x="292208" y="327055"/>
                  <a:pt x="269542" y="304387"/>
                  <a:pt x="241120" y="304387"/>
                </a:cubicBezTo>
                <a:close/>
                <a:moveTo>
                  <a:pt x="165208" y="304387"/>
                </a:moveTo>
                <a:cubicBezTo>
                  <a:pt x="136786" y="304387"/>
                  <a:pt x="114120" y="327055"/>
                  <a:pt x="114120" y="355480"/>
                </a:cubicBezTo>
                <a:cubicBezTo>
                  <a:pt x="114120" y="383546"/>
                  <a:pt x="136786" y="406214"/>
                  <a:pt x="165208" y="406214"/>
                </a:cubicBezTo>
                <a:cubicBezTo>
                  <a:pt x="193270" y="406214"/>
                  <a:pt x="215936" y="383546"/>
                  <a:pt x="215936" y="355480"/>
                </a:cubicBezTo>
                <a:cubicBezTo>
                  <a:pt x="215936" y="327055"/>
                  <a:pt x="193270" y="304387"/>
                  <a:pt x="165208" y="304387"/>
                </a:cubicBezTo>
                <a:close/>
                <a:moveTo>
                  <a:pt x="330379" y="228600"/>
                </a:moveTo>
                <a:cubicBezTo>
                  <a:pt x="337176" y="228600"/>
                  <a:pt x="342543" y="234885"/>
                  <a:pt x="342543" y="241909"/>
                </a:cubicBezTo>
                <a:cubicBezTo>
                  <a:pt x="342543" y="248933"/>
                  <a:pt x="337176" y="255218"/>
                  <a:pt x="330379" y="255218"/>
                </a:cubicBezTo>
                <a:cubicBezTo>
                  <a:pt x="322866" y="255218"/>
                  <a:pt x="317500" y="248933"/>
                  <a:pt x="317500" y="241909"/>
                </a:cubicBezTo>
                <a:cubicBezTo>
                  <a:pt x="317500" y="234885"/>
                  <a:pt x="322866" y="228600"/>
                  <a:pt x="330379" y="228600"/>
                </a:cubicBezTo>
                <a:close/>
                <a:moveTo>
                  <a:pt x="241909" y="228600"/>
                </a:moveTo>
                <a:cubicBezTo>
                  <a:pt x="248933" y="228600"/>
                  <a:pt x="255218" y="234885"/>
                  <a:pt x="255218" y="241909"/>
                </a:cubicBezTo>
                <a:cubicBezTo>
                  <a:pt x="255218" y="248933"/>
                  <a:pt x="248933" y="255218"/>
                  <a:pt x="241909" y="255218"/>
                </a:cubicBezTo>
                <a:cubicBezTo>
                  <a:pt x="234885" y="255218"/>
                  <a:pt x="228600" y="248933"/>
                  <a:pt x="228600" y="241909"/>
                </a:cubicBezTo>
                <a:cubicBezTo>
                  <a:pt x="228600" y="234885"/>
                  <a:pt x="234885" y="228600"/>
                  <a:pt x="241909" y="228600"/>
                </a:cubicBezTo>
                <a:close/>
                <a:moveTo>
                  <a:pt x="151863" y="228600"/>
                </a:moveTo>
                <a:cubicBezTo>
                  <a:pt x="159376" y="228600"/>
                  <a:pt x="164742" y="234885"/>
                  <a:pt x="164742" y="241909"/>
                </a:cubicBezTo>
                <a:cubicBezTo>
                  <a:pt x="164742" y="248933"/>
                  <a:pt x="159376" y="255218"/>
                  <a:pt x="151863" y="255218"/>
                </a:cubicBezTo>
                <a:cubicBezTo>
                  <a:pt x="145066" y="255218"/>
                  <a:pt x="139700" y="248933"/>
                  <a:pt x="139700" y="241909"/>
                </a:cubicBezTo>
                <a:cubicBezTo>
                  <a:pt x="139700" y="234885"/>
                  <a:pt x="145066" y="228600"/>
                  <a:pt x="151863" y="228600"/>
                </a:cubicBezTo>
                <a:close/>
                <a:moveTo>
                  <a:pt x="286067" y="166720"/>
                </a:moveTo>
                <a:cubicBezTo>
                  <a:pt x="292169" y="163512"/>
                  <a:pt x="299706" y="166007"/>
                  <a:pt x="303654" y="171709"/>
                </a:cubicBezTo>
                <a:lnTo>
                  <a:pt x="315857" y="197368"/>
                </a:lnTo>
                <a:cubicBezTo>
                  <a:pt x="318728" y="203427"/>
                  <a:pt x="316575" y="211267"/>
                  <a:pt x="310473" y="214118"/>
                </a:cubicBezTo>
                <a:cubicBezTo>
                  <a:pt x="308320" y="214831"/>
                  <a:pt x="306525" y="215544"/>
                  <a:pt x="304372" y="215544"/>
                </a:cubicBezTo>
                <a:cubicBezTo>
                  <a:pt x="299706" y="215544"/>
                  <a:pt x="295399" y="212693"/>
                  <a:pt x="292887" y="208060"/>
                </a:cubicBezTo>
                <a:lnTo>
                  <a:pt x="280684" y="183113"/>
                </a:lnTo>
                <a:cubicBezTo>
                  <a:pt x="277812" y="177055"/>
                  <a:pt x="279966" y="169571"/>
                  <a:pt x="286067" y="166720"/>
                </a:cubicBezTo>
                <a:close/>
                <a:moveTo>
                  <a:pt x="195892" y="166720"/>
                </a:moveTo>
                <a:cubicBezTo>
                  <a:pt x="201941" y="169571"/>
                  <a:pt x="204431" y="177055"/>
                  <a:pt x="201229" y="183113"/>
                </a:cubicBezTo>
                <a:lnTo>
                  <a:pt x="189131" y="208060"/>
                </a:lnTo>
                <a:cubicBezTo>
                  <a:pt x="186996" y="212693"/>
                  <a:pt x="182371" y="215544"/>
                  <a:pt x="178101" y="215544"/>
                </a:cubicBezTo>
                <a:cubicBezTo>
                  <a:pt x="175610" y="215544"/>
                  <a:pt x="174186" y="214831"/>
                  <a:pt x="172051" y="214118"/>
                </a:cubicBezTo>
                <a:cubicBezTo>
                  <a:pt x="166002" y="211267"/>
                  <a:pt x="163512" y="203427"/>
                  <a:pt x="166714" y="197368"/>
                </a:cubicBezTo>
                <a:lnTo>
                  <a:pt x="178812" y="171709"/>
                </a:lnTo>
                <a:cubicBezTo>
                  <a:pt x="182371" y="166007"/>
                  <a:pt x="190199" y="163512"/>
                  <a:pt x="195892" y="166720"/>
                </a:cubicBezTo>
                <a:close/>
                <a:moveTo>
                  <a:pt x="241909" y="165100"/>
                </a:moveTo>
                <a:cubicBezTo>
                  <a:pt x="248933" y="165100"/>
                  <a:pt x="255218" y="170429"/>
                  <a:pt x="255218" y="177889"/>
                </a:cubicBezTo>
                <a:lnTo>
                  <a:pt x="255218" y="202756"/>
                </a:lnTo>
                <a:cubicBezTo>
                  <a:pt x="255218" y="209506"/>
                  <a:pt x="248933" y="215545"/>
                  <a:pt x="241909" y="215545"/>
                </a:cubicBezTo>
                <a:cubicBezTo>
                  <a:pt x="234885" y="215545"/>
                  <a:pt x="228600" y="209506"/>
                  <a:pt x="228600" y="202756"/>
                </a:cubicBezTo>
                <a:lnTo>
                  <a:pt x="228600" y="177889"/>
                </a:lnTo>
                <a:cubicBezTo>
                  <a:pt x="228600" y="170429"/>
                  <a:pt x="234885" y="165100"/>
                  <a:pt x="241909" y="165100"/>
                </a:cubicBezTo>
                <a:close/>
                <a:moveTo>
                  <a:pt x="75984" y="151827"/>
                </a:moveTo>
                <a:lnTo>
                  <a:pt x="75984" y="406214"/>
                </a:lnTo>
                <a:lnTo>
                  <a:pt x="108723" y="406214"/>
                </a:lnTo>
                <a:cubicBezTo>
                  <a:pt x="96491" y="392541"/>
                  <a:pt x="88936" y="375270"/>
                  <a:pt x="88936" y="355480"/>
                </a:cubicBezTo>
                <a:cubicBezTo>
                  <a:pt x="88936" y="313382"/>
                  <a:pt x="123114" y="279200"/>
                  <a:pt x="165208" y="279200"/>
                </a:cubicBezTo>
                <a:cubicBezTo>
                  <a:pt x="178880" y="279200"/>
                  <a:pt x="192551" y="283158"/>
                  <a:pt x="202984" y="289995"/>
                </a:cubicBezTo>
                <a:cubicBezTo>
                  <a:pt x="215217" y="283158"/>
                  <a:pt x="227449" y="279200"/>
                  <a:pt x="241120" y="279200"/>
                </a:cubicBezTo>
                <a:cubicBezTo>
                  <a:pt x="254792" y="279200"/>
                  <a:pt x="268823" y="283158"/>
                  <a:pt x="279256" y="289995"/>
                </a:cubicBezTo>
                <a:cubicBezTo>
                  <a:pt x="291489" y="283158"/>
                  <a:pt x="303721" y="279200"/>
                  <a:pt x="317392" y="279200"/>
                </a:cubicBezTo>
                <a:cubicBezTo>
                  <a:pt x="359126" y="279200"/>
                  <a:pt x="393664" y="313382"/>
                  <a:pt x="393664" y="355480"/>
                </a:cubicBezTo>
                <a:cubicBezTo>
                  <a:pt x="393664" y="375270"/>
                  <a:pt x="385749" y="392541"/>
                  <a:pt x="373877" y="406214"/>
                </a:cubicBezTo>
                <a:lnTo>
                  <a:pt x="406616" y="406214"/>
                </a:lnTo>
                <a:lnTo>
                  <a:pt x="406616" y="151827"/>
                </a:lnTo>
                <a:lnTo>
                  <a:pt x="75984" y="151827"/>
                </a:lnTo>
                <a:close/>
                <a:moveTo>
                  <a:pt x="63752" y="127000"/>
                </a:moveTo>
                <a:lnTo>
                  <a:pt x="418489" y="127000"/>
                </a:lnTo>
                <a:cubicBezTo>
                  <a:pt x="426404" y="127000"/>
                  <a:pt x="431440" y="132038"/>
                  <a:pt x="431440" y="139953"/>
                </a:cubicBezTo>
                <a:lnTo>
                  <a:pt x="431440" y="456587"/>
                </a:lnTo>
                <a:cubicBezTo>
                  <a:pt x="431440" y="464143"/>
                  <a:pt x="426404" y="469540"/>
                  <a:pt x="418489" y="469540"/>
                </a:cubicBezTo>
                <a:lnTo>
                  <a:pt x="63752" y="469540"/>
                </a:lnTo>
                <a:cubicBezTo>
                  <a:pt x="56196" y="469540"/>
                  <a:pt x="50800" y="464143"/>
                  <a:pt x="50800" y="456587"/>
                </a:cubicBezTo>
                <a:lnTo>
                  <a:pt x="50800" y="139953"/>
                </a:lnTo>
                <a:cubicBezTo>
                  <a:pt x="50800" y="132038"/>
                  <a:pt x="56196" y="127000"/>
                  <a:pt x="63752" y="127000"/>
                </a:cubicBezTo>
                <a:close/>
                <a:moveTo>
                  <a:pt x="418375" y="63500"/>
                </a:moveTo>
                <a:cubicBezTo>
                  <a:pt x="426357" y="63500"/>
                  <a:pt x="431437" y="68866"/>
                  <a:pt x="431437" y="75664"/>
                </a:cubicBezTo>
                <a:cubicBezTo>
                  <a:pt x="431437" y="83176"/>
                  <a:pt x="426357" y="88543"/>
                  <a:pt x="418375" y="88543"/>
                </a:cubicBezTo>
                <a:cubicBezTo>
                  <a:pt x="411480" y="88543"/>
                  <a:pt x="406400" y="83176"/>
                  <a:pt x="406400" y="75664"/>
                </a:cubicBezTo>
                <a:cubicBezTo>
                  <a:pt x="406400" y="68866"/>
                  <a:pt x="411480" y="63500"/>
                  <a:pt x="418375" y="63500"/>
                </a:cubicBezTo>
                <a:close/>
                <a:moveTo>
                  <a:pt x="368479" y="63500"/>
                </a:moveTo>
                <a:cubicBezTo>
                  <a:pt x="375276" y="63500"/>
                  <a:pt x="380643" y="68866"/>
                  <a:pt x="380643" y="75664"/>
                </a:cubicBezTo>
                <a:cubicBezTo>
                  <a:pt x="380643" y="83176"/>
                  <a:pt x="375276" y="88543"/>
                  <a:pt x="368479" y="88543"/>
                </a:cubicBezTo>
                <a:cubicBezTo>
                  <a:pt x="360966" y="88543"/>
                  <a:pt x="355600" y="83176"/>
                  <a:pt x="355600" y="75664"/>
                </a:cubicBezTo>
                <a:cubicBezTo>
                  <a:pt x="355600" y="68866"/>
                  <a:pt x="360966" y="63500"/>
                  <a:pt x="368479" y="63500"/>
                </a:cubicBezTo>
                <a:close/>
                <a:moveTo>
                  <a:pt x="190067" y="63500"/>
                </a:moveTo>
                <a:lnTo>
                  <a:pt x="292172" y="63500"/>
                </a:lnTo>
                <a:cubicBezTo>
                  <a:pt x="299028" y="63500"/>
                  <a:pt x="304439" y="68866"/>
                  <a:pt x="304439" y="75664"/>
                </a:cubicBezTo>
                <a:cubicBezTo>
                  <a:pt x="304439" y="83176"/>
                  <a:pt x="299028" y="88543"/>
                  <a:pt x="292172" y="88543"/>
                </a:cubicBezTo>
                <a:lnTo>
                  <a:pt x="190067" y="88543"/>
                </a:lnTo>
                <a:cubicBezTo>
                  <a:pt x="182851" y="88543"/>
                  <a:pt x="177800" y="83176"/>
                  <a:pt x="177800" y="75664"/>
                </a:cubicBezTo>
                <a:cubicBezTo>
                  <a:pt x="177800" y="68866"/>
                  <a:pt x="182851" y="63500"/>
                  <a:pt x="190067" y="63500"/>
                </a:cubicBezTo>
                <a:close/>
                <a:moveTo>
                  <a:pt x="113763" y="63500"/>
                </a:moveTo>
                <a:cubicBezTo>
                  <a:pt x="121276" y="63500"/>
                  <a:pt x="126642" y="68866"/>
                  <a:pt x="126642" y="75664"/>
                </a:cubicBezTo>
                <a:cubicBezTo>
                  <a:pt x="126642" y="83176"/>
                  <a:pt x="121276" y="88543"/>
                  <a:pt x="113763" y="88543"/>
                </a:cubicBezTo>
                <a:cubicBezTo>
                  <a:pt x="106966" y="88543"/>
                  <a:pt x="101600" y="83176"/>
                  <a:pt x="101600" y="75664"/>
                </a:cubicBezTo>
                <a:cubicBezTo>
                  <a:pt x="101600" y="68866"/>
                  <a:pt x="106966" y="63500"/>
                  <a:pt x="113763" y="63500"/>
                </a:cubicBezTo>
                <a:close/>
                <a:moveTo>
                  <a:pt x="63679" y="63500"/>
                </a:moveTo>
                <a:cubicBezTo>
                  <a:pt x="70476" y="63500"/>
                  <a:pt x="75842" y="68866"/>
                  <a:pt x="75842" y="75664"/>
                </a:cubicBezTo>
                <a:cubicBezTo>
                  <a:pt x="75842" y="83176"/>
                  <a:pt x="70476" y="88543"/>
                  <a:pt x="63679" y="88543"/>
                </a:cubicBezTo>
                <a:cubicBezTo>
                  <a:pt x="56166" y="88543"/>
                  <a:pt x="50800" y="83176"/>
                  <a:pt x="50800" y="75664"/>
                </a:cubicBezTo>
                <a:cubicBezTo>
                  <a:pt x="50800" y="68866"/>
                  <a:pt x="56166" y="63500"/>
                  <a:pt x="63679" y="63500"/>
                </a:cubicBezTo>
                <a:close/>
                <a:moveTo>
                  <a:pt x="38216" y="25947"/>
                </a:moveTo>
                <a:cubicBezTo>
                  <a:pt x="31366" y="25947"/>
                  <a:pt x="25958" y="31353"/>
                  <a:pt x="25958" y="38200"/>
                </a:cubicBezTo>
                <a:lnTo>
                  <a:pt x="25958" y="483627"/>
                </a:lnTo>
                <a:cubicBezTo>
                  <a:pt x="25958" y="490474"/>
                  <a:pt x="31366" y="495880"/>
                  <a:pt x="38216" y="495880"/>
                </a:cubicBezTo>
                <a:lnTo>
                  <a:pt x="51195" y="495880"/>
                </a:lnTo>
                <a:lnTo>
                  <a:pt x="432632" y="495880"/>
                </a:lnTo>
                <a:lnTo>
                  <a:pt x="445611" y="495880"/>
                </a:lnTo>
                <a:cubicBezTo>
                  <a:pt x="452821" y="495880"/>
                  <a:pt x="457869" y="490474"/>
                  <a:pt x="457869" y="483627"/>
                </a:cubicBezTo>
                <a:lnTo>
                  <a:pt x="457869" y="38200"/>
                </a:lnTo>
                <a:cubicBezTo>
                  <a:pt x="457869" y="31353"/>
                  <a:pt x="452821" y="25947"/>
                  <a:pt x="445611" y="25947"/>
                </a:cubicBezTo>
                <a:lnTo>
                  <a:pt x="38216" y="25947"/>
                </a:lnTo>
                <a:close/>
                <a:moveTo>
                  <a:pt x="38216" y="0"/>
                </a:moveTo>
                <a:lnTo>
                  <a:pt x="445611" y="0"/>
                </a:lnTo>
                <a:cubicBezTo>
                  <a:pt x="466521" y="0"/>
                  <a:pt x="483827" y="17658"/>
                  <a:pt x="483827" y="38200"/>
                </a:cubicBezTo>
                <a:lnTo>
                  <a:pt x="483827" y="483627"/>
                </a:lnTo>
                <a:cubicBezTo>
                  <a:pt x="483827" y="504168"/>
                  <a:pt x="466521" y="521827"/>
                  <a:pt x="445611" y="521827"/>
                </a:cubicBezTo>
                <a:lnTo>
                  <a:pt x="445611" y="547053"/>
                </a:lnTo>
                <a:cubicBezTo>
                  <a:pt x="445611" y="553900"/>
                  <a:pt x="439842" y="560027"/>
                  <a:pt x="432632" y="560027"/>
                </a:cubicBezTo>
                <a:lnTo>
                  <a:pt x="51195" y="560027"/>
                </a:lnTo>
                <a:cubicBezTo>
                  <a:pt x="44345" y="560027"/>
                  <a:pt x="38216" y="553900"/>
                  <a:pt x="38216" y="547053"/>
                </a:cubicBezTo>
                <a:lnTo>
                  <a:pt x="38216" y="521827"/>
                </a:lnTo>
                <a:cubicBezTo>
                  <a:pt x="17666" y="521827"/>
                  <a:pt x="0" y="504168"/>
                  <a:pt x="0" y="483627"/>
                </a:cubicBezTo>
                <a:lnTo>
                  <a:pt x="0" y="38200"/>
                </a:lnTo>
                <a:cubicBezTo>
                  <a:pt x="0" y="17658"/>
                  <a:pt x="17666" y="0"/>
                  <a:pt x="38216" y="0"/>
                </a:cubicBezTo>
                <a:close/>
              </a:path>
            </a:pathLst>
          </a:custGeom>
          <a:solidFill>
            <a:schemeClr val="bg1"/>
          </a:solidFill>
          <a:ln>
            <a:noFill/>
          </a:ln>
          <a:effectLst/>
        </p:spPr>
        <p:txBody>
          <a:bodyPr anchor="ctr"/>
          <a:lstStyle/>
          <a:p>
            <a:endParaRPr lang="en-US" dirty="0">
              <a:latin typeface="Source Sans Pro Light" panose="020B0403030403020204" pitchFamily="34" charset="0"/>
            </a:endParaRPr>
          </a:p>
        </p:txBody>
      </p:sp>
      <p:sp>
        <p:nvSpPr>
          <p:cNvPr id="23" name="Freeform 345">
            <a:extLst>
              <a:ext uri="{FF2B5EF4-FFF2-40B4-BE49-F238E27FC236}">
                <a16:creationId xmlns:a16="http://schemas.microsoft.com/office/drawing/2014/main" id="{437379CE-9A78-A143-9258-E1EE93CC93DC}"/>
              </a:ext>
            </a:extLst>
          </p:cNvPr>
          <p:cNvSpPr>
            <a:spLocks noChangeAspect="1" noChangeArrowheads="1"/>
          </p:cNvSpPr>
          <p:nvPr/>
        </p:nvSpPr>
        <p:spPr bwMode="auto">
          <a:xfrm>
            <a:off x="9676064" y="2367158"/>
            <a:ext cx="752447" cy="682106"/>
          </a:xfrm>
          <a:custGeom>
            <a:avLst/>
            <a:gdLst/>
            <a:ahLst/>
            <a:cxnLst/>
            <a:rect l="0" t="0" r="r" b="b"/>
            <a:pathLst>
              <a:path w="560027" h="507641">
                <a:moveTo>
                  <a:pt x="38200" y="456589"/>
                </a:moveTo>
                <a:cubicBezTo>
                  <a:pt x="31353" y="456589"/>
                  <a:pt x="25947" y="462701"/>
                  <a:pt x="25947" y="469532"/>
                </a:cubicBezTo>
                <a:cubicBezTo>
                  <a:pt x="25947" y="476722"/>
                  <a:pt x="31353" y="482474"/>
                  <a:pt x="38200" y="482474"/>
                </a:cubicBezTo>
                <a:lnTo>
                  <a:pt x="495880" y="482474"/>
                </a:lnTo>
                <a:cubicBezTo>
                  <a:pt x="503447" y="482474"/>
                  <a:pt x="508853" y="476722"/>
                  <a:pt x="508853" y="469532"/>
                </a:cubicBezTo>
                <a:cubicBezTo>
                  <a:pt x="508853" y="462701"/>
                  <a:pt x="503447" y="456589"/>
                  <a:pt x="495880" y="456589"/>
                </a:cubicBezTo>
                <a:lnTo>
                  <a:pt x="394613" y="456589"/>
                </a:lnTo>
                <a:lnTo>
                  <a:pt x="343440" y="456589"/>
                </a:lnTo>
                <a:lnTo>
                  <a:pt x="38200" y="456589"/>
                </a:lnTo>
                <a:close/>
                <a:moveTo>
                  <a:pt x="508853" y="254180"/>
                </a:moveTo>
                <a:lnTo>
                  <a:pt x="508853" y="342622"/>
                </a:lnTo>
                <a:lnTo>
                  <a:pt x="518944" y="335072"/>
                </a:lnTo>
                <a:cubicBezTo>
                  <a:pt x="528674" y="328241"/>
                  <a:pt x="534080" y="316736"/>
                  <a:pt x="534080" y="304513"/>
                </a:cubicBezTo>
                <a:lnTo>
                  <a:pt x="534080" y="266404"/>
                </a:lnTo>
                <a:cubicBezTo>
                  <a:pt x="534080" y="259573"/>
                  <a:pt x="528674" y="254180"/>
                  <a:pt x="521827" y="254180"/>
                </a:cubicBezTo>
                <a:lnTo>
                  <a:pt x="508853" y="254180"/>
                </a:lnTo>
                <a:close/>
                <a:moveTo>
                  <a:pt x="254787" y="254180"/>
                </a:moveTo>
                <a:lnTo>
                  <a:pt x="254787" y="342622"/>
                </a:lnTo>
                <a:cubicBezTo>
                  <a:pt x="254787" y="392235"/>
                  <a:pt x="294429" y="431782"/>
                  <a:pt x="343440" y="431782"/>
                </a:cubicBezTo>
                <a:lnTo>
                  <a:pt x="394613" y="431782"/>
                </a:lnTo>
                <a:cubicBezTo>
                  <a:pt x="443264" y="431782"/>
                  <a:pt x="483627" y="392235"/>
                  <a:pt x="483627" y="342622"/>
                </a:cubicBezTo>
                <a:lnTo>
                  <a:pt x="483627" y="254180"/>
                </a:lnTo>
                <a:lnTo>
                  <a:pt x="369387" y="254180"/>
                </a:lnTo>
                <a:lnTo>
                  <a:pt x="318213" y="254180"/>
                </a:lnTo>
                <a:lnTo>
                  <a:pt x="254787" y="254180"/>
                </a:lnTo>
                <a:close/>
                <a:moveTo>
                  <a:pt x="331187" y="165379"/>
                </a:moveTo>
                <a:lnTo>
                  <a:pt x="331187" y="228295"/>
                </a:lnTo>
                <a:lnTo>
                  <a:pt x="356413" y="228295"/>
                </a:lnTo>
                <a:lnTo>
                  <a:pt x="356413" y="165379"/>
                </a:lnTo>
                <a:lnTo>
                  <a:pt x="331187" y="165379"/>
                </a:lnTo>
                <a:close/>
                <a:moveTo>
                  <a:pt x="191000" y="152436"/>
                </a:moveTo>
                <a:cubicBezTo>
                  <a:pt x="183793" y="152436"/>
                  <a:pt x="178747" y="158548"/>
                  <a:pt x="178747" y="165379"/>
                </a:cubicBezTo>
                <a:lnTo>
                  <a:pt x="178747" y="366350"/>
                </a:lnTo>
                <a:cubicBezTo>
                  <a:pt x="178747" y="388280"/>
                  <a:pt x="181630" y="410211"/>
                  <a:pt x="187757" y="431782"/>
                </a:cubicBezTo>
                <a:lnTo>
                  <a:pt x="271725" y="431782"/>
                </a:lnTo>
                <a:cubicBezTo>
                  <a:pt x="245778" y="410211"/>
                  <a:pt x="228840" y="378214"/>
                  <a:pt x="228840" y="342622"/>
                </a:cubicBezTo>
                <a:lnTo>
                  <a:pt x="228840" y="241237"/>
                </a:lnTo>
                <a:cubicBezTo>
                  <a:pt x="228840" y="234406"/>
                  <a:pt x="234966" y="228295"/>
                  <a:pt x="241813" y="228295"/>
                </a:cubicBezTo>
                <a:lnTo>
                  <a:pt x="305240" y="228295"/>
                </a:lnTo>
                <a:lnTo>
                  <a:pt x="305240" y="152436"/>
                </a:lnTo>
                <a:lnTo>
                  <a:pt x="191000" y="152436"/>
                </a:lnTo>
                <a:close/>
                <a:moveTo>
                  <a:pt x="92257" y="152436"/>
                </a:moveTo>
                <a:cubicBezTo>
                  <a:pt x="98383" y="181917"/>
                  <a:pt x="102347" y="212476"/>
                  <a:pt x="102347" y="243035"/>
                </a:cubicBezTo>
                <a:cubicBezTo>
                  <a:pt x="102347" y="284739"/>
                  <a:pt x="96221" y="327522"/>
                  <a:pt x="85409" y="367788"/>
                </a:cubicBezTo>
                <a:lnTo>
                  <a:pt x="68111" y="431782"/>
                </a:lnTo>
                <a:lnTo>
                  <a:pt x="161810" y="431782"/>
                </a:lnTo>
                <a:cubicBezTo>
                  <a:pt x="155683" y="410211"/>
                  <a:pt x="152800" y="388280"/>
                  <a:pt x="152800" y="366350"/>
                </a:cubicBezTo>
                <a:lnTo>
                  <a:pt x="152800" y="165379"/>
                </a:lnTo>
                <a:cubicBezTo>
                  <a:pt x="152800" y="160705"/>
                  <a:pt x="154242" y="156750"/>
                  <a:pt x="154962" y="152436"/>
                </a:cubicBezTo>
                <a:lnTo>
                  <a:pt x="92257" y="152436"/>
                </a:lnTo>
                <a:close/>
                <a:moveTo>
                  <a:pt x="215900" y="76200"/>
                </a:moveTo>
                <a:cubicBezTo>
                  <a:pt x="223157" y="76200"/>
                  <a:pt x="228237" y="82485"/>
                  <a:pt x="228237" y="89509"/>
                </a:cubicBezTo>
                <a:cubicBezTo>
                  <a:pt x="228237" y="96533"/>
                  <a:pt x="223157" y="102818"/>
                  <a:pt x="215900" y="102818"/>
                </a:cubicBezTo>
                <a:cubicBezTo>
                  <a:pt x="208280" y="102818"/>
                  <a:pt x="203200" y="96533"/>
                  <a:pt x="203200" y="89509"/>
                </a:cubicBezTo>
                <a:cubicBezTo>
                  <a:pt x="203200" y="82485"/>
                  <a:pt x="208280" y="76200"/>
                  <a:pt x="215900" y="76200"/>
                </a:cubicBezTo>
                <a:close/>
                <a:moveTo>
                  <a:pt x="165709" y="76200"/>
                </a:moveTo>
                <a:cubicBezTo>
                  <a:pt x="172733" y="76200"/>
                  <a:pt x="179017" y="82485"/>
                  <a:pt x="179017" y="89509"/>
                </a:cubicBezTo>
                <a:cubicBezTo>
                  <a:pt x="179017" y="96533"/>
                  <a:pt x="172733" y="102818"/>
                  <a:pt x="165709" y="102818"/>
                </a:cubicBezTo>
                <a:cubicBezTo>
                  <a:pt x="158685" y="102818"/>
                  <a:pt x="152400" y="96533"/>
                  <a:pt x="152400" y="89509"/>
                </a:cubicBezTo>
                <a:cubicBezTo>
                  <a:pt x="152400" y="82485"/>
                  <a:pt x="158685" y="76200"/>
                  <a:pt x="165709" y="76200"/>
                </a:cubicBezTo>
                <a:close/>
                <a:moveTo>
                  <a:pt x="113764" y="76200"/>
                </a:moveTo>
                <a:cubicBezTo>
                  <a:pt x="121276" y="76200"/>
                  <a:pt x="126642" y="82485"/>
                  <a:pt x="126642" y="89509"/>
                </a:cubicBezTo>
                <a:cubicBezTo>
                  <a:pt x="126642" y="96533"/>
                  <a:pt x="121276" y="102818"/>
                  <a:pt x="113764" y="102818"/>
                </a:cubicBezTo>
                <a:cubicBezTo>
                  <a:pt x="106966" y="102818"/>
                  <a:pt x="101600" y="96533"/>
                  <a:pt x="101600" y="89509"/>
                </a:cubicBezTo>
                <a:cubicBezTo>
                  <a:pt x="101600" y="82485"/>
                  <a:pt x="106966" y="76200"/>
                  <a:pt x="113764" y="76200"/>
                </a:cubicBezTo>
                <a:close/>
                <a:moveTo>
                  <a:pt x="127574" y="25885"/>
                </a:moveTo>
                <a:cubicBezTo>
                  <a:pt x="92257" y="25885"/>
                  <a:pt x="64147" y="54287"/>
                  <a:pt x="64147" y="89161"/>
                </a:cubicBezTo>
                <a:lnTo>
                  <a:pt x="64147" y="114327"/>
                </a:lnTo>
                <a:cubicBezTo>
                  <a:pt x="64147" y="121877"/>
                  <a:pt x="69553" y="127270"/>
                  <a:pt x="76400" y="127270"/>
                </a:cubicBezTo>
                <a:lnTo>
                  <a:pt x="437138" y="127270"/>
                </a:lnTo>
                <a:cubicBezTo>
                  <a:pt x="442544" y="115046"/>
                  <a:pt x="445427" y="102104"/>
                  <a:pt x="445427" y="89161"/>
                </a:cubicBezTo>
                <a:cubicBezTo>
                  <a:pt x="445427" y="54287"/>
                  <a:pt x="416597" y="25885"/>
                  <a:pt x="381640" y="25885"/>
                </a:cubicBezTo>
                <a:lnTo>
                  <a:pt x="127574" y="25885"/>
                </a:lnTo>
                <a:close/>
                <a:moveTo>
                  <a:pt x="127574" y="0"/>
                </a:moveTo>
                <a:lnTo>
                  <a:pt x="381640" y="0"/>
                </a:lnTo>
                <a:cubicBezTo>
                  <a:pt x="431012" y="0"/>
                  <a:pt x="470653" y="40625"/>
                  <a:pt x="470653" y="89161"/>
                </a:cubicBezTo>
                <a:cubicBezTo>
                  <a:pt x="470653" y="107496"/>
                  <a:pt x="466329" y="126551"/>
                  <a:pt x="457680" y="143089"/>
                </a:cubicBezTo>
                <a:lnTo>
                  <a:pt x="456959" y="145605"/>
                </a:lnTo>
                <a:cubicBezTo>
                  <a:pt x="454797" y="149920"/>
                  <a:pt x="450112" y="152436"/>
                  <a:pt x="445427" y="152436"/>
                </a:cubicBezTo>
                <a:lnTo>
                  <a:pt x="432453" y="152436"/>
                </a:lnTo>
                <a:cubicBezTo>
                  <a:pt x="432453" y="159986"/>
                  <a:pt x="427408" y="165379"/>
                  <a:pt x="419840" y="165379"/>
                </a:cubicBezTo>
                <a:lnTo>
                  <a:pt x="381640" y="165379"/>
                </a:lnTo>
                <a:lnTo>
                  <a:pt x="381640" y="228295"/>
                </a:lnTo>
                <a:lnTo>
                  <a:pt x="495880" y="228295"/>
                </a:lnTo>
                <a:lnTo>
                  <a:pt x="521827" y="228295"/>
                </a:lnTo>
                <a:cubicBezTo>
                  <a:pt x="542368" y="228295"/>
                  <a:pt x="560027" y="245911"/>
                  <a:pt x="560027" y="266404"/>
                </a:cubicBezTo>
                <a:lnTo>
                  <a:pt x="560027" y="304513"/>
                </a:lnTo>
                <a:cubicBezTo>
                  <a:pt x="560027" y="324286"/>
                  <a:pt x="549936" y="343341"/>
                  <a:pt x="534080" y="355564"/>
                </a:cubicBezTo>
                <a:lnTo>
                  <a:pt x="503447" y="378214"/>
                </a:lnTo>
                <a:cubicBezTo>
                  <a:pt x="503447" y="378214"/>
                  <a:pt x="503447" y="378214"/>
                  <a:pt x="502727" y="379293"/>
                </a:cubicBezTo>
                <a:cubicBezTo>
                  <a:pt x="495880" y="399785"/>
                  <a:pt x="482906" y="418121"/>
                  <a:pt x="466329" y="431782"/>
                </a:cubicBezTo>
                <a:lnTo>
                  <a:pt x="495880" y="431782"/>
                </a:lnTo>
                <a:cubicBezTo>
                  <a:pt x="517142" y="431782"/>
                  <a:pt x="534080" y="448320"/>
                  <a:pt x="534080" y="469532"/>
                </a:cubicBezTo>
                <a:cubicBezTo>
                  <a:pt x="534080" y="491103"/>
                  <a:pt x="517142" y="507641"/>
                  <a:pt x="495880" y="507641"/>
                </a:cubicBezTo>
                <a:lnTo>
                  <a:pt x="38200" y="507641"/>
                </a:lnTo>
                <a:cubicBezTo>
                  <a:pt x="17658" y="507641"/>
                  <a:pt x="0" y="491103"/>
                  <a:pt x="0" y="469532"/>
                </a:cubicBezTo>
                <a:cubicBezTo>
                  <a:pt x="0" y="448320"/>
                  <a:pt x="17658" y="431782"/>
                  <a:pt x="38200" y="431782"/>
                </a:cubicBezTo>
                <a:lnTo>
                  <a:pt x="41443" y="431782"/>
                </a:lnTo>
                <a:lnTo>
                  <a:pt x="61264" y="360957"/>
                </a:lnTo>
                <a:cubicBezTo>
                  <a:pt x="70994" y="322848"/>
                  <a:pt x="76400" y="283301"/>
                  <a:pt x="76400" y="243035"/>
                </a:cubicBezTo>
                <a:cubicBezTo>
                  <a:pt x="76400" y="211757"/>
                  <a:pt x="73517" y="181198"/>
                  <a:pt x="65589" y="150998"/>
                </a:cubicBezTo>
                <a:cubicBezTo>
                  <a:pt x="50453" y="146324"/>
                  <a:pt x="38200" y="131944"/>
                  <a:pt x="38200" y="114327"/>
                </a:cubicBezTo>
                <a:lnTo>
                  <a:pt x="38200" y="89161"/>
                </a:lnTo>
                <a:cubicBezTo>
                  <a:pt x="38200" y="40625"/>
                  <a:pt x="78562" y="0"/>
                  <a:pt x="127574" y="0"/>
                </a:cubicBezTo>
                <a:close/>
              </a:path>
            </a:pathLst>
          </a:custGeom>
          <a:solidFill>
            <a:schemeClr val="bg1"/>
          </a:solidFill>
          <a:ln>
            <a:noFill/>
          </a:ln>
          <a:effectLst/>
        </p:spPr>
        <p:txBody>
          <a:bodyPr anchor="ctr"/>
          <a:lstStyle/>
          <a:p>
            <a:endParaRPr lang="en-US" dirty="0">
              <a:latin typeface="Source Sans Pro Light" panose="020B0403030403020204" pitchFamily="34" charset="0"/>
            </a:endParaRPr>
          </a:p>
        </p:txBody>
      </p:sp>
      <p:sp>
        <p:nvSpPr>
          <p:cNvPr id="24" name="Freeform 222">
            <a:extLst>
              <a:ext uri="{FF2B5EF4-FFF2-40B4-BE49-F238E27FC236}">
                <a16:creationId xmlns:a16="http://schemas.microsoft.com/office/drawing/2014/main" id="{A3C9C4E5-6EAE-B54A-89C6-7D3EA965A8ED}"/>
              </a:ext>
            </a:extLst>
          </p:cNvPr>
          <p:cNvSpPr>
            <a:spLocks noChangeAspect="1" noChangeArrowheads="1"/>
          </p:cNvSpPr>
          <p:nvPr/>
        </p:nvSpPr>
        <p:spPr bwMode="auto">
          <a:xfrm>
            <a:off x="9822541" y="9302867"/>
            <a:ext cx="682106" cy="752447"/>
          </a:xfrm>
          <a:custGeom>
            <a:avLst/>
            <a:gdLst>
              <a:gd name="T0" fmla="*/ 431782 w 1413"/>
              <a:gd name="T1" fmla="*/ 534079 h 1555"/>
              <a:gd name="T2" fmla="*/ 431782 w 1413"/>
              <a:gd name="T3" fmla="*/ 508853 h 1555"/>
              <a:gd name="T4" fmla="*/ 456589 w 1413"/>
              <a:gd name="T5" fmla="*/ 483627 h 1555"/>
              <a:gd name="T6" fmla="*/ 482474 w 1413"/>
              <a:gd name="T7" fmla="*/ 508853 h 1555"/>
              <a:gd name="T8" fmla="*/ 38109 w 1413"/>
              <a:gd name="T9" fmla="*/ 495879 h 1555"/>
              <a:gd name="T10" fmla="*/ 368507 w 1413"/>
              <a:gd name="T11" fmla="*/ 534079 h 1555"/>
              <a:gd name="T12" fmla="*/ 38109 w 1413"/>
              <a:gd name="T13" fmla="*/ 495879 h 1555"/>
              <a:gd name="T14" fmla="*/ 25885 w 1413"/>
              <a:gd name="T15" fmla="*/ 280013 h 1555"/>
              <a:gd name="T16" fmla="*/ 76218 w 1413"/>
              <a:gd name="T17" fmla="*/ 228840 h 1555"/>
              <a:gd name="T18" fmla="*/ 127270 w 1413"/>
              <a:gd name="T19" fmla="*/ 343440 h 1555"/>
              <a:gd name="T20" fmla="*/ 140212 w 1413"/>
              <a:gd name="T21" fmla="*/ 356413 h 1555"/>
              <a:gd name="T22" fmla="*/ 152436 w 1413"/>
              <a:gd name="T23" fmla="*/ 343440 h 1555"/>
              <a:gd name="T24" fmla="*/ 152436 w 1413"/>
              <a:gd name="T25" fmla="*/ 280013 h 1555"/>
              <a:gd name="T26" fmla="*/ 76218 w 1413"/>
              <a:gd name="T27" fmla="*/ 203613 h 1555"/>
              <a:gd name="T28" fmla="*/ 51052 w 1413"/>
              <a:gd name="T29" fmla="*/ 190640 h 1555"/>
              <a:gd name="T30" fmla="*/ 216430 w 1413"/>
              <a:gd name="T31" fmla="*/ 25947 h 1555"/>
              <a:gd name="T32" fmla="*/ 380730 w 1413"/>
              <a:gd name="T33" fmla="*/ 190640 h 1555"/>
              <a:gd name="T34" fmla="*/ 380730 w 1413"/>
              <a:gd name="T35" fmla="*/ 377676 h 1555"/>
              <a:gd name="T36" fmla="*/ 370664 w 1413"/>
              <a:gd name="T37" fmla="*/ 470653 h 1555"/>
              <a:gd name="T38" fmla="*/ 35952 w 1413"/>
              <a:gd name="T39" fmla="*/ 470653 h 1555"/>
              <a:gd name="T40" fmla="*/ 25885 w 1413"/>
              <a:gd name="T41" fmla="*/ 280013 h 1555"/>
              <a:gd name="T42" fmla="*/ 456589 w 1413"/>
              <a:gd name="T43" fmla="*/ 457679 h 1555"/>
              <a:gd name="T44" fmla="*/ 406616 w 1413"/>
              <a:gd name="T45" fmla="*/ 534079 h 1555"/>
              <a:gd name="T46" fmla="*/ 393673 w 1413"/>
              <a:gd name="T47" fmla="*/ 484347 h 1555"/>
              <a:gd name="T48" fmla="*/ 397268 w 1413"/>
              <a:gd name="T49" fmla="*/ 463806 h 1555"/>
              <a:gd name="T50" fmla="*/ 406616 w 1413"/>
              <a:gd name="T51" fmla="*/ 190640 h 1555"/>
              <a:gd name="T52" fmla="*/ 216430 w 1413"/>
              <a:gd name="T53" fmla="*/ 0 h 1555"/>
              <a:gd name="T54" fmla="*/ 25885 w 1413"/>
              <a:gd name="T55" fmla="*/ 190640 h 1555"/>
              <a:gd name="T56" fmla="*/ 25885 w 1413"/>
              <a:gd name="T57" fmla="*/ 223434 h 1555"/>
              <a:gd name="T58" fmla="*/ 0 w 1413"/>
              <a:gd name="T59" fmla="*/ 379838 h 1555"/>
              <a:gd name="T60" fmla="*/ 12943 w 1413"/>
              <a:gd name="T61" fmla="*/ 484347 h 1555"/>
              <a:gd name="T62" fmla="*/ 12943 w 1413"/>
              <a:gd name="T63" fmla="*/ 547053 h 1555"/>
              <a:gd name="T64" fmla="*/ 368507 w 1413"/>
              <a:gd name="T65" fmla="*/ 560027 h 1555"/>
              <a:gd name="T66" fmla="*/ 418839 w 1413"/>
              <a:gd name="T67" fmla="*/ 560027 h 1555"/>
              <a:gd name="T68" fmla="*/ 456589 w 1413"/>
              <a:gd name="T69" fmla="*/ 560027 h 1555"/>
              <a:gd name="T70" fmla="*/ 507640 w 1413"/>
              <a:gd name="T71" fmla="*/ 508853 h 155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413" h="1555">
                <a:moveTo>
                  <a:pt x="1270" y="1482"/>
                </a:moveTo>
                <a:lnTo>
                  <a:pt x="1201" y="1482"/>
                </a:lnTo>
                <a:lnTo>
                  <a:pt x="1201" y="1412"/>
                </a:lnTo>
                <a:cubicBezTo>
                  <a:pt x="1201" y="1374"/>
                  <a:pt x="1232" y="1342"/>
                  <a:pt x="1270" y="1342"/>
                </a:cubicBezTo>
                <a:cubicBezTo>
                  <a:pt x="1311" y="1342"/>
                  <a:pt x="1342" y="1374"/>
                  <a:pt x="1342" y="1412"/>
                </a:cubicBezTo>
                <a:cubicBezTo>
                  <a:pt x="1342" y="1450"/>
                  <a:pt x="1311" y="1482"/>
                  <a:pt x="1270" y="1482"/>
                </a:cubicBezTo>
                <a:close/>
                <a:moveTo>
                  <a:pt x="106" y="1376"/>
                </a:moveTo>
                <a:lnTo>
                  <a:pt x="1025" y="1376"/>
                </a:lnTo>
                <a:lnTo>
                  <a:pt x="1025" y="1482"/>
                </a:lnTo>
                <a:lnTo>
                  <a:pt x="106" y="1482"/>
                </a:lnTo>
                <a:lnTo>
                  <a:pt x="106" y="1376"/>
                </a:lnTo>
                <a:close/>
                <a:moveTo>
                  <a:pt x="72" y="777"/>
                </a:moveTo>
                <a:lnTo>
                  <a:pt x="72" y="777"/>
                </a:lnTo>
                <a:cubicBezTo>
                  <a:pt x="72" y="699"/>
                  <a:pt x="136" y="635"/>
                  <a:pt x="212" y="635"/>
                </a:cubicBezTo>
                <a:cubicBezTo>
                  <a:pt x="290" y="635"/>
                  <a:pt x="354" y="699"/>
                  <a:pt x="354" y="777"/>
                </a:cubicBezTo>
                <a:lnTo>
                  <a:pt x="354" y="953"/>
                </a:lnTo>
                <a:cubicBezTo>
                  <a:pt x="354" y="974"/>
                  <a:pt x="369" y="989"/>
                  <a:pt x="390" y="989"/>
                </a:cubicBezTo>
                <a:cubicBezTo>
                  <a:pt x="409" y="989"/>
                  <a:pt x="424" y="974"/>
                  <a:pt x="424" y="953"/>
                </a:cubicBezTo>
                <a:lnTo>
                  <a:pt x="424" y="777"/>
                </a:lnTo>
                <a:cubicBezTo>
                  <a:pt x="424" y="661"/>
                  <a:pt x="329" y="565"/>
                  <a:pt x="212" y="565"/>
                </a:cubicBezTo>
                <a:cubicBezTo>
                  <a:pt x="189" y="565"/>
                  <a:pt x="163" y="569"/>
                  <a:pt x="142" y="578"/>
                </a:cubicBezTo>
                <a:lnTo>
                  <a:pt x="142" y="529"/>
                </a:lnTo>
                <a:cubicBezTo>
                  <a:pt x="142" y="277"/>
                  <a:pt x="348" y="72"/>
                  <a:pt x="602" y="72"/>
                </a:cubicBezTo>
                <a:cubicBezTo>
                  <a:pt x="853" y="72"/>
                  <a:pt x="1059" y="277"/>
                  <a:pt x="1059" y="529"/>
                </a:cubicBezTo>
                <a:lnTo>
                  <a:pt x="1059" y="1048"/>
                </a:lnTo>
                <a:cubicBezTo>
                  <a:pt x="1059" y="1124"/>
                  <a:pt x="1052" y="1198"/>
                  <a:pt x="1038" y="1272"/>
                </a:cubicBezTo>
                <a:lnTo>
                  <a:pt x="1031" y="1306"/>
                </a:lnTo>
                <a:lnTo>
                  <a:pt x="100" y="1306"/>
                </a:lnTo>
                <a:cubicBezTo>
                  <a:pt x="81" y="1224"/>
                  <a:pt x="72" y="1139"/>
                  <a:pt x="72" y="1054"/>
                </a:cubicBezTo>
                <a:lnTo>
                  <a:pt x="72" y="777"/>
                </a:lnTo>
                <a:close/>
                <a:moveTo>
                  <a:pt x="1270" y="1270"/>
                </a:moveTo>
                <a:lnTo>
                  <a:pt x="1270" y="1270"/>
                </a:lnTo>
                <a:cubicBezTo>
                  <a:pt x="1194" y="1270"/>
                  <a:pt x="1131" y="1334"/>
                  <a:pt x="1131" y="1412"/>
                </a:cubicBezTo>
                <a:lnTo>
                  <a:pt x="1131" y="1482"/>
                </a:lnTo>
                <a:lnTo>
                  <a:pt x="1095" y="1482"/>
                </a:lnTo>
                <a:lnTo>
                  <a:pt x="1095" y="1344"/>
                </a:lnTo>
                <a:lnTo>
                  <a:pt x="1105" y="1287"/>
                </a:lnTo>
                <a:cubicBezTo>
                  <a:pt x="1122" y="1209"/>
                  <a:pt x="1131" y="1128"/>
                  <a:pt x="1131" y="1048"/>
                </a:cubicBezTo>
                <a:lnTo>
                  <a:pt x="1131" y="529"/>
                </a:lnTo>
                <a:cubicBezTo>
                  <a:pt x="1131" y="237"/>
                  <a:pt x="894" y="0"/>
                  <a:pt x="602" y="0"/>
                </a:cubicBezTo>
                <a:cubicBezTo>
                  <a:pt x="310" y="0"/>
                  <a:pt x="72" y="237"/>
                  <a:pt x="72" y="529"/>
                </a:cubicBezTo>
                <a:lnTo>
                  <a:pt x="72" y="620"/>
                </a:lnTo>
                <a:cubicBezTo>
                  <a:pt x="28" y="658"/>
                  <a:pt x="0" y="713"/>
                  <a:pt x="0" y="777"/>
                </a:cubicBezTo>
                <a:lnTo>
                  <a:pt x="0" y="1054"/>
                </a:lnTo>
                <a:cubicBezTo>
                  <a:pt x="0" y="1152"/>
                  <a:pt x="13" y="1251"/>
                  <a:pt x="36" y="1344"/>
                </a:cubicBezTo>
                <a:lnTo>
                  <a:pt x="36" y="1518"/>
                </a:lnTo>
                <a:cubicBezTo>
                  <a:pt x="36" y="1537"/>
                  <a:pt x="51" y="1554"/>
                  <a:pt x="72" y="1554"/>
                </a:cubicBezTo>
                <a:lnTo>
                  <a:pt x="1025" y="1554"/>
                </a:lnTo>
                <a:lnTo>
                  <a:pt x="1059" y="1554"/>
                </a:lnTo>
                <a:lnTo>
                  <a:pt x="1165" y="1554"/>
                </a:lnTo>
                <a:lnTo>
                  <a:pt x="1270" y="1554"/>
                </a:lnTo>
                <a:cubicBezTo>
                  <a:pt x="1349" y="1554"/>
                  <a:pt x="1412" y="1490"/>
                  <a:pt x="1412" y="1412"/>
                </a:cubicBezTo>
                <a:cubicBezTo>
                  <a:pt x="1412" y="1334"/>
                  <a:pt x="1349" y="1270"/>
                  <a:pt x="1270" y="1270"/>
                </a:cubicBezTo>
                <a:close/>
              </a:path>
            </a:pathLst>
          </a:custGeom>
          <a:solidFill>
            <a:schemeClr val="bg1"/>
          </a:solidFill>
          <a:ln>
            <a:noFill/>
          </a:ln>
          <a:effectLst/>
        </p:spPr>
        <p:txBody>
          <a:bodyPr wrap="none" anchor="ctr"/>
          <a:lstStyle/>
          <a:p>
            <a:endParaRPr lang="en-US" dirty="0">
              <a:latin typeface="Source Sans Pro Light" panose="020B0403030403020204" pitchFamily="34" charset="0"/>
            </a:endParaRPr>
          </a:p>
        </p:txBody>
      </p:sp>
      <p:sp>
        <p:nvSpPr>
          <p:cNvPr id="25" name="Subtitle 2">
            <a:extLst>
              <a:ext uri="{FF2B5EF4-FFF2-40B4-BE49-F238E27FC236}">
                <a16:creationId xmlns:a16="http://schemas.microsoft.com/office/drawing/2014/main" id="{8D05C3E3-929D-A142-BC12-D346201126EB}"/>
              </a:ext>
            </a:extLst>
          </p:cNvPr>
          <p:cNvSpPr txBox="1">
            <a:spLocks/>
          </p:cNvSpPr>
          <p:nvPr/>
        </p:nvSpPr>
        <p:spPr>
          <a:xfrm>
            <a:off x="8505729" y="3698098"/>
            <a:ext cx="3145859" cy="135781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defTabSz="1828434">
              <a:lnSpc>
                <a:spcPts val="3000"/>
              </a:lnSpc>
              <a:spcBef>
                <a:spcPts val="1700"/>
              </a:spcBef>
            </a:pPr>
            <a:r>
              <a:rPr lang="en-US" dirty="0">
                <a:solidFill>
                  <a:schemeClr val="bg1"/>
                </a:solidFill>
                <a:latin typeface="Source Sans Pro Light" panose="020B0403030403020204" pitchFamily="34" charset="0"/>
                <a:ea typeface="Noto Sans Light" panose="020B0402040504020204" pitchFamily="34" charset="0"/>
                <a:cs typeface="Lato Light" panose="020F0502020204030203" pitchFamily="34" charset="0"/>
              </a:rPr>
              <a:t>Cooking demands focus and attention to one’s.</a:t>
            </a:r>
          </a:p>
        </p:txBody>
      </p:sp>
      <p:sp>
        <p:nvSpPr>
          <p:cNvPr id="26" name="TextBox 25">
            <a:extLst>
              <a:ext uri="{FF2B5EF4-FFF2-40B4-BE49-F238E27FC236}">
                <a16:creationId xmlns:a16="http://schemas.microsoft.com/office/drawing/2014/main" id="{20D80E24-789E-2E45-A303-FAEE77C234DB}"/>
              </a:ext>
            </a:extLst>
          </p:cNvPr>
          <p:cNvSpPr txBox="1"/>
          <p:nvPr/>
        </p:nvSpPr>
        <p:spPr>
          <a:xfrm>
            <a:off x="8845391" y="3228670"/>
            <a:ext cx="2425664" cy="523220"/>
          </a:xfrm>
          <a:prstGeom prst="rect">
            <a:avLst/>
          </a:prstGeom>
          <a:noFill/>
        </p:spPr>
        <p:txBody>
          <a:bodyPr wrap="none" rtlCol="0">
            <a:spAutoFit/>
          </a:bodyPr>
          <a:lstStyle/>
          <a:p>
            <a:r>
              <a:rPr lang="en-US" sz="2800" b="1" spc="300" dirty="0">
                <a:solidFill>
                  <a:schemeClr val="bg1"/>
                </a:solidFill>
                <a:latin typeface="Source Sans Pro" panose="020B0503030403020204" pitchFamily="34" charset="0"/>
                <a:ea typeface="Source Sans Pro" panose="020B0503030403020204" pitchFamily="34" charset="0"/>
              </a:rPr>
              <a:t>YOUR TITLE</a:t>
            </a:r>
          </a:p>
        </p:txBody>
      </p:sp>
      <p:sp>
        <p:nvSpPr>
          <p:cNvPr id="27" name="Subtitle 2">
            <a:extLst>
              <a:ext uri="{FF2B5EF4-FFF2-40B4-BE49-F238E27FC236}">
                <a16:creationId xmlns:a16="http://schemas.microsoft.com/office/drawing/2014/main" id="{3863D0F2-40E8-B748-879C-F150DF707DC8}"/>
              </a:ext>
            </a:extLst>
          </p:cNvPr>
          <p:cNvSpPr txBox="1">
            <a:spLocks/>
          </p:cNvSpPr>
          <p:nvPr/>
        </p:nvSpPr>
        <p:spPr>
          <a:xfrm>
            <a:off x="8666935" y="10751908"/>
            <a:ext cx="3145859" cy="135781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defTabSz="1828434">
              <a:lnSpc>
                <a:spcPts val="3000"/>
              </a:lnSpc>
              <a:spcBef>
                <a:spcPts val="1700"/>
              </a:spcBef>
            </a:pPr>
            <a:r>
              <a:rPr lang="en-US" dirty="0">
                <a:solidFill>
                  <a:schemeClr val="bg1"/>
                </a:solidFill>
                <a:latin typeface="Source Sans Pro Light" panose="020B0403030403020204" pitchFamily="34" charset="0"/>
                <a:ea typeface="Noto Sans Light" panose="020B0402040504020204" pitchFamily="34" charset="0"/>
                <a:cs typeface="Lato Light" panose="020F0502020204030203" pitchFamily="34" charset="0"/>
              </a:rPr>
              <a:t>Cooking demands focus and attention to one’s.</a:t>
            </a:r>
          </a:p>
        </p:txBody>
      </p:sp>
      <p:sp>
        <p:nvSpPr>
          <p:cNvPr id="28" name="TextBox 27">
            <a:extLst>
              <a:ext uri="{FF2B5EF4-FFF2-40B4-BE49-F238E27FC236}">
                <a16:creationId xmlns:a16="http://schemas.microsoft.com/office/drawing/2014/main" id="{2110C52C-8288-DA44-A363-683AD0FFA965}"/>
              </a:ext>
            </a:extLst>
          </p:cNvPr>
          <p:cNvSpPr txBox="1"/>
          <p:nvPr/>
        </p:nvSpPr>
        <p:spPr>
          <a:xfrm>
            <a:off x="9006597" y="10282480"/>
            <a:ext cx="2425664" cy="523220"/>
          </a:xfrm>
          <a:prstGeom prst="rect">
            <a:avLst/>
          </a:prstGeom>
          <a:noFill/>
        </p:spPr>
        <p:txBody>
          <a:bodyPr wrap="none" rtlCol="0">
            <a:spAutoFit/>
          </a:bodyPr>
          <a:lstStyle/>
          <a:p>
            <a:r>
              <a:rPr lang="en-US" sz="2800" b="1" spc="300" dirty="0">
                <a:solidFill>
                  <a:schemeClr val="bg1"/>
                </a:solidFill>
                <a:latin typeface="Source Sans Pro" panose="020B0503030403020204" pitchFamily="34" charset="0"/>
                <a:ea typeface="Source Sans Pro" panose="020B0503030403020204" pitchFamily="34" charset="0"/>
              </a:rPr>
              <a:t>YOUR TITLE</a:t>
            </a:r>
          </a:p>
        </p:txBody>
      </p:sp>
      <p:sp>
        <p:nvSpPr>
          <p:cNvPr id="29" name="Subtitle 2">
            <a:extLst>
              <a:ext uri="{FF2B5EF4-FFF2-40B4-BE49-F238E27FC236}">
                <a16:creationId xmlns:a16="http://schemas.microsoft.com/office/drawing/2014/main" id="{C6922BE1-04C4-FE42-935E-3FD5EAE011DA}"/>
              </a:ext>
            </a:extLst>
          </p:cNvPr>
          <p:cNvSpPr txBox="1">
            <a:spLocks/>
          </p:cNvSpPr>
          <p:nvPr/>
        </p:nvSpPr>
        <p:spPr>
          <a:xfrm>
            <a:off x="12599973" y="10688113"/>
            <a:ext cx="3145859" cy="135781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defTabSz="1828434">
              <a:lnSpc>
                <a:spcPts val="3000"/>
              </a:lnSpc>
              <a:spcBef>
                <a:spcPts val="1700"/>
              </a:spcBef>
            </a:pPr>
            <a:r>
              <a:rPr lang="en-US" dirty="0">
                <a:solidFill>
                  <a:schemeClr val="bg1"/>
                </a:solidFill>
                <a:latin typeface="Source Sans Pro Light" panose="020B0403030403020204" pitchFamily="34" charset="0"/>
                <a:ea typeface="Noto Sans Light" panose="020B0402040504020204" pitchFamily="34" charset="0"/>
                <a:cs typeface="Lato Light" panose="020F0502020204030203" pitchFamily="34" charset="0"/>
              </a:rPr>
              <a:t>Cooking demands focus and attention to one’s.</a:t>
            </a:r>
          </a:p>
        </p:txBody>
      </p:sp>
      <p:sp>
        <p:nvSpPr>
          <p:cNvPr id="30" name="TextBox 29">
            <a:extLst>
              <a:ext uri="{FF2B5EF4-FFF2-40B4-BE49-F238E27FC236}">
                <a16:creationId xmlns:a16="http://schemas.microsoft.com/office/drawing/2014/main" id="{41731106-2CF5-0249-9DF0-AEBEF772D791}"/>
              </a:ext>
            </a:extLst>
          </p:cNvPr>
          <p:cNvSpPr txBox="1"/>
          <p:nvPr/>
        </p:nvSpPr>
        <p:spPr>
          <a:xfrm>
            <a:off x="12939635" y="10218685"/>
            <a:ext cx="2425664" cy="523220"/>
          </a:xfrm>
          <a:prstGeom prst="rect">
            <a:avLst/>
          </a:prstGeom>
          <a:noFill/>
        </p:spPr>
        <p:txBody>
          <a:bodyPr wrap="none" rtlCol="0">
            <a:spAutoFit/>
          </a:bodyPr>
          <a:lstStyle/>
          <a:p>
            <a:r>
              <a:rPr lang="en-US" sz="2800" b="1" spc="300" dirty="0">
                <a:solidFill>
                  <a:schemeClr val="bg1"/>
                </a:solidFill>
                <a:latin typeface="Source Sans Pro" panose="020B0503030403020204" pitchFamily="34" charset="0"/>
                <a:ea typeface="Source Sans Pro" panose="020B0503030403020204" pitchFamily="34" charset="0"/>
              </a:rPr>
              <a:t>YOUR TITLE</a:t>
            </a:r>
          </a:p>
        </p:txBody>
      </p:sp>
      <p:sp>
        <p:nvSpPr>
          <p:cNvPr id="31" name="Subtitle 2">
            <a:extLst>
              <a:ext uri="{FF2B5EF4-FFF2-40B4-BE49-F238E27FC236}">
                <a16:creationId xmlns:a16="http://schemas.microsoft.com/office/drawing/2014/main" id="{C51701C9-D4CF-0B41-B7CA-D6D8C9F323AB}"/>
              </a:ext>
            </a:extLst>
          </p:cNvPr>
          <p:cNvSpPr txBox="1">
            <a:spLocks/>
          </p:cNvSpPr>
          <p:nvPr/>
        </p:nvSpPr>
        <p:spPr>
          <a:xfrm>
            <a:off x="14678194" y="7022686"/>
            <a:ext cx="3145859" cy="135781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defTabSz="1828434">
              <a:lnSpc>
                <a:spcPts val="3000"/>
              </a:lnSpc>
              <a:spcBef>
                <a:spcPts val="1700"/>
              </a:spcBef>
            </a:pPr>
            <a:r>
              <a:rPr lang="en-US" dirty="0">
                <a:solidFill>
                  <a:schemeClr val="bg1"/>
                </a:solidFill>
                <a:latin typeface="Source Sans Pro Light" panose="020B0403030403020204" pitchFamily="34" charset="0"/>
                <a:ea typeface="Noto Sans Light" panose="020B0402040504020204" pitchFamily="34" charset="0"/>
                <a:cs typeface="Lato Light" panose="020F0502020204030203" pitchFamily="34" charset="0"/>
              </a:rPr>
              <a:t>Cooking demands focus and attention to one’s.</a:t>
            </a:r>
          </a:p>
        </p:txBody>
      </p:sp>
      <p:sp>
        <p:nvSpPr>
          <p:cNvPr id="32" name="TextBox 31">
            <a:extLst>
              <a:ext uri="{FF2B5EF4-FFF2-40B4-BE49-F238E27FC236}">
                <a16:creationId xmlns:a16="http://schemas.microsoft.com/office/drawing/2014/main" id="{6612EFB5-B1F0-5B4E-A656-56F8BFB21079}"/>
              </a:ext>
            </a:extLst>
          </p:cNvPr>
          <p:cNvSpPr txBox="1"/>
          <p:nvPr/>
        </p:nvSpPr>
        <p:spPr>
          <a:xfrm>
            <a:off x="15017856" y="6553258"/>
            <a:ext cx="2425664" cy="523220"/>
          </a:xfrm>
          <a:prstGeom prst="rect">
            <a:avLst/>
          </a:prstGeom>
          <a:noFill/>
        </p:spPr>
        <p:txBody>
          <a:bodyPr wrap="none" rtlCol="0">
            <a:spAutoFit/>
          </a:bodyPr>
          <a:lstStyle/>
          <a:p>
            <a:r>
              <a:rPr lang="en-US" sz="2800" b="1" spc="300" dirty="0">
                <a:solidFill>
                  <a:schemeClr val="bg1"/>
                </a:solidFill>
                <a:latin typeface="Source Sans Pro" panose="020B0503030403020204" pitchFamily="34" charset="0"/>
                <a:ea typeface="Source Sans Pro" panose="020B0503030403020204" pitchFamily="34" charset="0"/>
              </a:rPr>
              <a:t>YOUR TITLE</a:t>
            </a:r>
          </a:p>
        </p:txBody>
      </p:sp>
      <p:sp>
        <p:nvSpPr>
          <p:cNvPr id="33" name="Subtitle 2">
            <a:extLst>
              <a:ext uri="{FF2B5EF4-FFF2-40B4-BE49-F238E27FC236}">
                <a16:creationId xmlns:a16="http://schemas.microsoft.com/office/drawing/2014/main" id="{CE32758B-AA9B-1A41-A4D6-431925382D81}"/>
              </a:ext>
            </a:extLst>
          </p:cNvPr>
          <p:cNvSpPr txBox="1">
            <a:spLocks/>
          </p:cNvSpPr>
          <p:nvPr/>
        </p:nvSpPr>
        <p:spPr>
          <a:xfrm>
            <a:off x="6714284" y="7022686"/>
            <a:ext cx="3145859" cy="135781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defTabSz="1828434">
              <a:lnSpc>
                <a:spcPts val="3000"/>
              </a:lnSpc>
              <a:spcBef>
                <a:spcPts val="1700"/>
              </a:spcBef>
            </a:pPr>
            <a:r>
              <a:rPr lang="en-US" dirty="0">
                <a:solidFill>
                  <a:schemeClr val="bg1"/>
                </a:solidFill>
                <a:latin typeface="Source Sans Pro Light" panose="020B0403030403020204" pitchFamily="34" charset="0"/>
                <a:ea typeface="Noto Sans Light" panose="020B0402040504020204" pitchFamily="34" charset="0"/>
                <a:cs typeface="Lato Light" panose="020F0502020204030203" pitchFamily="34" charset="0"/>
              </a:rPr>
              <a:t>Cooking demands focus and attention to one’s.</a:t>
            </a:r>
          </a:p>
        </p:txBody>
      </p:sp>
      <p:sp>
        <p:nvSpPr>
          <p:cNvPr id="34" name="TextBox 33">
            <a:extLst>
              <a:ext uri="{FF2B5EF4-FFF2-40B4-BE49-F238E27FC236}">
                <a16:creationId xmlns:a16="http://schemas.microsoft.com/office/drawing/2014/main" id="{EC596663-B01B-984B-AC89-F6A4A4E31428}"/>
              </a:ext>
            </a:extLst>
          </p:cNvPr>
          <p:cNvSpPr txBox="1"/>
          <p:nvPr/>
        </p:nvSpPr>
        <p:spPr>
          <a:xfrm>
            <a:off x="7053946" y="6553258"/>
            <a:ext cx="2425664" cy="523220"/>
          </a:xfrm>
          <a:prstGeom prst="rect">
            <a:avLst/>
          </a:prstGeom>
          <a:noFill/>
        </p:spPr>
        <p:txBody>
          <a:bodyPr wrap="none" rtlCol="0">
            <a:spAutoFit/>
          </a:bodyPr>
          <a:lstStyle/>
          <a:p>
            <a:r>
              <a:rPr lang="en-US" sz="2800" b="1" spc="300" dirty="0">
                <a:solidFill>
                  <a:schemeClr val="bg1"/>
                </a:solidFill>
                <a:latin typeface="Source Sans Pro" panose="020B0503030403020204" pitchFamily="34" charset="0"/>
                <a:ea typeface="Source Sans Pro" panose="020B0503030403020204" pitchFamily="34" charset="0"/>
              </a:rPr>
              <a:t>YOUR TITLE</a:t>
            </a:r>
          </a:p>
        </p:txBody>
      </p:sp>
      <p:sp>
        <p:nvSpPr>
          <p:cNvPr id="35" name="Subtitle 2">
            <a:extLst>
              <a:ext uri="{FF2B5EF4-FFF2-40B4-BE49-F238E27FC236}">
                <a16:creationId xmlns:a16="http://schemas.microsoft.com/office/drawing/2014/main" id="{8F3FADF7-D1AD-F540-94BC-AF4E6020CA5D}"/>
              </a:ext>
            </a:extLst>
          </p:cNvPr>
          <p:cNvSpPr txBox="1">
            <a:spLocks/>
          </p:cNvSpPr>
          <p:nvPr/>
        </p:nvSpPr>
        <p:spPr>
          <a:xfrm>
            <a:off x="12718268" y="3747272"/>
            <a:ext cx="3145859" cy="135781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defTabSz="1828434">
              <a:lnSpc>
                <a:spcPts val="3000"/>
              </a:lnSpc>
              <a:spcBef>
                <a:spcPts val="1700"/>
              </a:spcBef>
            </a:pPr>
            <a:r>
              <a:rPr lang="en-US" dirty="0">
                <a:solidFill>
                  <a:schemeClr val="bg1"/>
                </a:solidFill>
                <a:latin typeface="Source Sans Pro Light" panose="020B0403030403020204" pitchFamily="34" charset="0"/>
                <a:ea typeface="Noto Sans Light" panose="020B0402040504020204" pitchFamily="34" charset="0"/>
                <a:cs typeface="Lato Light" panose="020F0502020204030203" pitchFamily="34" charset="0"/>
              </a:rPr>
              <a:t>Cooking demands focus and attention to one’s.</a:t>
            </a:r>
          </a:p>
        </p:txBody>
      </p:sp>
      <p:sp>
        <p:nvSpPr>
          <p:cNvPr id="36" name="TextBox 35">
            <a:extLst>
              <a:ext uri="{FF2B5EF4-FFF2-40B4-BE49-F238E27FC236}">
                <a16:creationId xmlns:a16="http://schemas.microsoft.com/office/drawing/2014/main" id="{A55B2FCF-519B-EE46-BE28-7782B432535E}"/>
              </a:ext>
            </a:extLst>
          </p:cNvPr>
          <p:cNvSpPr txBox="1"/>
          <p:nvPr/>
        </p:nvSpPr>
        <p:spPr>
          <a:xfrm>
            <a:off x="13057930" y="3277844"/>
            <a:ext cx="2425664" cy="523220"/>
          </a:xfrm>
          <a:prstGeom prst="rect">
            <a:avLst/>
          </a:prstGeom>
          <a:noFill/>
        </p:spPr>
        <p:txBody>
          <a:bodyPr wrap="none" rtlCol="0">
            <a:spAutoFit/>
          </a:bodyPr>
          <a:lstStyle/>
          <a:p>
            <a:r>
              <a:rPr lang="en-US" sz="2800" b="1" spc="300" dirty="0">
                <a:solidFill>
                  <a:schemeClr val="bg1"/>
                </a:solidFill>
                <a:latin typeface="Source Sans Pro" panose="020B0503030403020204" pitchFamily="34" charset="0"/>
                <a:ea typeface="Source Sans Pro" panose="020B0503030403020204" pitchFamily="34" charset="0"/>
              </a:rPr>
              <a:t>YOUR TITLE</a:t>
            </a:r>
          </a:p>
        </p:txBody>
      </p:sp>
      <p:sp>
        <p:nvSpPr>
          <p:cNvPr id="37" name="Rectangle 36">
            <a:extLst>
              <a:ext uri="{FF2B5EF4-FFF2-40B4-BE49-F238E27FC236}">
                <a16:creationId xmlns:a16="http://schemas.microsoft.com/office/drawing/2014/main" id="{EB3FA5F0-8CBB-C844-A097-5B09136335D5}"/>
              </a:ext>
            </a:extLst>
          </p:cNvPr>
          <p:cNvSpPr/>
          <p:nvPr/>
        </p:nvSpPr>
        <p:spPr>
          <a:xfrm>
            <a:off x="23408640" y="4705666"/>
            <a:ext cx="969010" cy="43046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Source Sans Pro" panose="020B0503030403020204" pitchFamily="34" charset="0"/>
            </a:endParaRPr>
          </a:p>
        </p:txBody>
      </p:sp>
    </p:spTree>
    <p:extLst>
      <p:ext uri="{BB962C8B-B14F-4D97-AF65-F5344CB8AC3E}">
        <p14:creationId xmlns:p14="http://schemas.microsoft.com/office/powerpoint/2010/main" val="2380192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Subtitle 2"/>
          <p:cNvSpPr txBox="1">
            <a:spLocks/>
          </p:cNvSpPr>
          <p:nvPr/>
        </p:nvSpPr>
        <p:spPr>
          <a:xfrm>
            <a:off x="2649604" y="8514925"/>
            <a:ext cx="13793584" cy="3993660"/>
          </a:xfrm>
          <a:prstGeom prst="rect">
            <a:avLst/>
          </a:prstGeom>
        </p:spPr>
        <p:txBody>
          <a:bodyPr vert="horz" wrap="square" lIns="217490" tIns="108745" rIns="217490" bIns="108745"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Respect for the ingredients is essential. When cooks have respect for the food, they are less likely to waste it and will pay closer attention to its importance. Respecting the ingredients also involves learning about the food as a whole and using it to its optimum. This will help enhance the flavor and value of the food naturally.</a:t>
            </a:r>
          </a:p>
          <a:p>
            <a:pPr algn="just">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Cooking demands focus and attention to one’s actions. When someone is focused on cooking, they will create great recipes, cook at the correct temperatures, and add the ingredients at the appropriate time. </a:t>
            </a:r>
          </a:p>
        </p:txBody>
      </p:sp>
      <p:sp>
        <p:nvSpPr>
          <p:cNvPr id="12" name="Text Placeholder 6">
            <a:extLst>
              <a:ext uri="{FF2B5EF4-FFF2-40B4-BE49-F238E27FC236}">
                <a16:creationId xmlns:a16="http://schemas.microsoft.com/office/drawing/2014/main" id="{4DE35BDE-4B1A-8249-BC22-129633E0D67B}"/>
              </a:ext>
            </a:extLst>
          </p:cNvPr>
          <p:cNvSpPr txBox="1">
            <a:spLocks/>
          </p:cNvSpPr>
          <p:nvPr/>
        </p:nvSpPr>
        <p:spPr>
          <a:xfrm>
            <a:off x="9873634" y="709382"/>
            <a:ext cx="4649030" cy="1200329"/>
          </a:xfrm>
          <a:prstGeom prst="rect">
            <a:avLst/>
          </a:prstGeom>
        </p:spPr>
        <p:txBody>
          <a:bodyPr wrap="none" anchor="t">
            <a:spAutoFit/>
          </a:bodyPr>
          <a:lstStyle>
            <a:lvl1pPr marL="0" marR="0" indent="0" algn="l" defTabSz="1828434" rtl="0" eaLnBrk="1" fontAlgn="auto" latinLnBrk="0" hangingPunct="1">
              <a:lnSpc>
                <a:spcPct val="100000"/>
              </a:lnSpc>
              <a:spcBef>
                <a:spcPts val="0"/>
              </a:spcBef>
              <a:spcAft>
                <a:spcPts val="0"/>
              </a:spcAft>
              <a:buClrTx/>
              <a:buSzTx/>
              <a:buFontTx/>
              <a:buNone/>
              <a:tabLst/>
              <a:defRPr lang="en-US" sz="48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b="1" i="0" kern="1200" dirty="0">
                <a:solidFill>
                  <a:schemeClr val="tx2"/>
                </a:solidFill>
                <a:effectLst/>
                <a:latin typeface="Roboto Slab" pitchFamily="2" charset="0"/>
                <a:ea typeface="Noto Sans Light" panose="020B0402040504020204" pitchFamily="34" charset="0"/>
                <a:cs typeface="Lato" panose="020F0502020204030203" pitchFamily="34"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ctr"/>
            <a:r>
              <a:rPr lang="en-US" sz="7200" spc="300" dirty="0">
                <a:latin typeface="Source Sans Pro" panose="020B0503030403020204" pitchFamily="34" charset="0"/>
                <a:ea typeface="Source Sans Pro" panose="020B0503030403020204" pitchFamily="34" charset="0"/>
                <a:cs typeface="Noto Sans SemiBold" panose="020B0502040504020204" pitchFamily="34" charset="0"/>
              </a:rPr>
              <a:t>ABOUT US</a:t>
            </a:r>
          </a:p>
        </p:txBody>
      </p:sp>
      <p:sp>
        <p:nvSpPr>
          <p:cNvPr id="13" name="TextBox 12">
            <a:extLst>
              <a:ext uri="{FF2B5EF4-FFF2-40B4-BE49-F238E27FC236}">
                <a16:creationId xmlns:a16="http://schemas.microsoft.com/office/drawing/2014/main" id="{6588970A-2843-0445-8C09-89E8CE325082}"/>
              </a:ext>
            </a:extLst>
          </p:cNvPr>
          <p:cNvSpPr txBox="1"/>
          <p:nvPr/>
        </p:nvSpPr>
        <p:spPr>
          <a:xfrm>
            <a:off x="9588901" y="1745261"/>
            <a:ext cx="5216493" cy="584775"/>
          </a:xfrm>
          <a:prstGeom prst="rect">
            <a:avLst/>
          </a:prstGeom>
          <a:noFill/>
        </p:spPr>
        <p:txBody>
          <a:bodyPr wrap="none" rtlCol="0" anchor="ctr" anchorCtr="0">
            <a:spAutoFit/>
          </a:bodyPr>
          <a:lstStyle/>
          <a:p>
            <a:pPr algn="ctr"/>
            <a:r>
              <a:rPr lang="en-US" sz="3200" spc="600" dirty="0">
                <a:latin typeface="Source Sans Pro Light" panose="020B0403030403020204" pitchFamily="34" charset="0"/>
                <a:ea typeface="Source Sans Pro Light" panose="020B0403030403020204" pitchFamily="34" charset="0"/>
                <a:cs typeface="Lato Light" panose="020F0502020204030203" pitchFamily="34" charset="0"/>
              </a:rPr>
              <a:t>YOUR SUBTITLE HERE</a:t>
            </a:r>
          </a:p>
        </p:txBody>
      </p:sp>
      <p:sp>
        <p:nvSpPr>
          <p:cNvPr id="14" name="Freeform 13">
            <a:extLst>
              <a:ext uri="{FF2B5EF4-FFF2-40B4-BE49-F238E27FC236}">
                <a16:creationId xmlns:a16="http://schemas.microsoft.com/office/drawing/2014/main" id="{85E23144-0EDA-1A4B-BB33-26E3D1EA5CEA}"/>
              </a:ext>
            </a:extLst>
          </p:cNvPr>
          <p:cNvSpPr/>
          <p:nvPr/>
        </p:nvSpPr>
        <p:spPr>
          <a:xfrm flipH="1">
            <a:off x="7955340" y="413155"/>
            <a:ext cx="1591056" cy="1410161"/>
          </a:xfrm>
          <a:custGeom>
            <a:avLst/>
            <a:gdLst>
              <a:gd name="connsiteX0" fmla="*/ 0 w 2974008"/>
              <a:gd name="connsiteY0" fmla="*/ 0 h 2633472"/>
              <a:gd name="connsiteX1" fmla="*/ 2974008 w 2974008"/>
              <a:gd name="connsiteY1" fmla="*/ 0 h 2633472"/>
              <a:gd name="connsiteX2" fmla="*/ 2974008 w 2974008"/>
              <a:gd name="connsiteY2" fmla="*/ 2633472 h 2633472"/>
              <a:gd name="connsiteX3" fmla="*/ 2642516 w 2974008"/>
              <a:gd name="connsiteY3" fmla="*/ 2633472 h 2633472"/>
              <a:gd name="connsiteX4" fmla="*/ 2642516 w 2974008"/>
              <a:gd name="connsiteY4" fmla="*/ 331492 h 2633472"/>
              <a:gd name="connsiteX5" fmla="*/ 0 w 2974008"/>
              <a:gd name="connsiteY5" fmla="*/ 331492 h 263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74008" h="2633472">
                <a:moveTo>
                  <a:pt x="0" y="0"/>
                </a:moveTo>
                <a:lnTo>
                  <a:pt x="2974008" y="0"/>
                </a:lnTo>
                <a:lnTo>
                  <a:pt x="2974008" y="2633472"/>
                </a:lnTo>
                <a:lnTo>
                  <a:pt x="2642516" y="2633472"/>
                </a:lnTo>
                <a:lnTo>
                  <a:pt x="2642516" y="331492"/>
                </a:lnTo>
                <a:lnTo>
                  <a:pt x="0" y="33149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Source Sans Pro" panose="020B0503030403020204" pitchFamily="34" charset="0"/>
            </a:endParaRPr>
          </a:p>
        </p:txBody>
      </p:sp>
      <p:sp>
        <p:nvSpPr>
          <p:cNvPr id="6" name="TextBox 5">
            <a:extLst>
              <a:ext uri="{FF2B5EF4-FFF2-40B4-BE49-F238E27FC236}">
                <a16:creationId xmlns:a16="http://schemas.microsoft.com/office/drawing/2014/main" id="{0E8B0F1C-FE48-3D42-B614-24EACF2A73AF}"/>
              </a:ext>
            </a:extLst>
          </p:cNvPr>
          <p:cNvSpPr txBox="1"/>
          <p:nvPr/>
        </p:nvSpPr>
        <p:spPr>
          <a:xfrm>
            <a:off x="7955340" y="3164947"/>
            <a:ext cx="8487848" cy="5187254"/>
          </a:xfrm>
          <a:prstGeom prst="rect">
            <a:avLst/>
          </a:prstGeom>
          <a:noFill/>
        </p:spPr>
        <p:txBody>
          <a:bodyPr wrap="square" rtlCol="0">
            <a:spAutoFit/>
          </a:bodyPr>
          <a:lstStyle/>
          <a:p>
            <a:pPr algn="just">
              <a:lnSpc>
                <a:spcPts val="4000"/>
              </a:lnSpc>
            </a:pPr>
            <a:r>
              <a:rPr lang="en-US" sz="2800" dirty="0">
                <a:latin typeface="Source Sans Pro Light" panose="020B0403030403020204" pitchFamily="34" charset="0"/>
                <a:ea typeface="Noto Sans Light" panose="020B0402040504020204" pitchFamily="34" charset="0"/>
                <a:cs typeface="Lato Light" panose="020F0502020204030203" pitchFamily="34" charset="0"/>
              </a:rPr>
              <a:t>Food preparers must read a recipe in order to know what ingredients are needed, methods must be implemented, and equipment is required for the completion of the recipe. Kitchen vernacular can be complicated for some to understand, therefore, it is important that cooks take their time when reading a recipe. Most importantly, chefs should make certain they understand the terminology and methodology required for the recipe. If someone is ready to cook a meal, they should fully understand the recipe and feel comfortable preparing it.</a:t>
            </a:r>
          </a:p>
        </p:txBody>
      </p:sp>
      <p:sp>
        <p:nvSpPr>
          <p:cNvPr id="3" name="Picture Placeholder 2">
            <a:extLst>
              <a:ext uri="{FF2B5EF4-FFF2-40B4-BE49-F238E27FC236}">
                <a16:creationId xmlns:a16="http://schemas.microsoft.com/office/drawing/2014/main" id="{9B7BDF7F-1AEF-494B-8022-B368CF8C7E94}"/>
              </a:ext>
            </a:extLst>
          </p:cNvPr>
          <p:cNvSpPr>
            <a:spLocks noGrp="1"/>
          </p:cNvSpPr>
          <p:nvPr>
            <p:ph type="pic" sz="quarter" idx="18"/>
          </p:nvPr>
        </p:nvSpPr>
        <p:spPr/>
      </p:sp>
      <p:sp>
        <p:nvSpPr>
          <p:cNvPr id="7" name="Picture Placeholder 6">
            <a:extLst>
              <a:ext uri="{FF2B5EF4-FFF2-40B4-BE49-F238E27FC236}">
                <a16:creationId xmlns:a16="http://schemas.microsoft.com/office/drawing/2014/main" id="{4BC8363F-6E2A-8B4F-A832-7D043ABF457A}"/>
              </a:ext>
            </a:extLst>
          </p:cNvPr>
          <p:cNvSpPr>
            <a:spLocks noGrp="1"/>
          </p:cNvSpPr>
          <p:nvPr>
            <p:ph type="pic" sz="quarter" idx="17"/>
          </p:nvPr>
        </p:nvSpPr>
        <p:spPr/>
      </p:sp>
    </p:spTree>
    <p:extLst>
      <p:ext uri="{BB962C8B-B14F-4D97-AF65-F5344CB8AC3E}">
        <p14:creationId xmlns:p14="http://schemas.microsoft.com/office/powerpoint/2010/main" val="19328974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6">
            <a:extLst>
              <a:ext uri="{FF2B5EF4-FFF2-40B4-BE49-F238E27FC236}">
                <a16:creationId xmlns:a16="http://schemas.microsoft.com/office/drawing/2014/main" id="{F4F0C0D1-A2AF-D746-B228-846FD805CA9C}"/>
              </a:ext>
            </a:extLst>
          </p:cNvPr>
          <p:cNvSpPr txBox="1">
            <a:spLocks/>
          </p:cNvSpPr>
          <p:nvPr/>
        </p:nvSpPr>
        <p:spPr>
          <a:xfrm>
            <a:off x="1433141" y="709382"/>
            <a:ext cx="6835526" cy="1200329"/>
          </a:xfrm>
          <a:prstGeom prst="rect">
            <a:avLst/>
          </a:prstGeom>
        </p:spPr>
        <p:txBody>
          <a:bodyPr wrap="none" anchor="t">
            <a:spAutoFit/>
          </a:bodyPr>
          <a:lstStyle>
            <a:lvl1pPr marL="0" marR="0" indent="0" algn="l" defTabSz="1828434" rtl="0" eaLnBrk="1" fontAlgn="auto" latinLnBrk="0" hangingPunct="1">
              <a:lnSpc>
                <a:spcPct val="100000"/>
              </a:lnSpc>
              <a:spcBef>
                <a:spcPts val="0"/>
              </a:spcBef>
              <a:spcAft>
                <a:spcPts val="0"/>
              </a:spcAft>
              <a:buClrTx/>
              <a:buSzTx/>
              <a:buFontTx/>
              <a:buNone/>
              <a:tabLst/>
              <a:defRPr lang="en-US" sz="48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b="1" i="0" kern="1200" dirty="0">
                <a:solidFill>
                  <a:schemeClr val="tx2"/>
                </a:solidFill>
                <a:effectLst/>
                <a:latin typeface="Roboto Slab" pitchFamily="2" charset="0"/>
                <a:ea typeface="Noto Sans Light" panose="020B0402040504020204" pitchFamily="34" charset="0"/>
                <a:cs typeface="Lato" panose="020F0502020204030203" pitchFamily="34"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r>
              <a:rPr lang="en-US" sz="7200" spc="300" dirty="0">
                <a:latin typeface="Source Sans Pro" panose="020B0503030403020204" pitchFamily="34" charset="0"/>
                <a:ea typeface="Source Sans Pro" panose="020B0503030403020204" pitchFamily="34" charset="0"/>
                <a:cs typeface="Noto Sans SemiBold" panose="020B0502040504020204" pitchFamily="34" charset="0"/>
              </a:rPr>
              <a:t>INFOGRAPHICS</a:t>
            </a:r>
          </a:p>
        </p:txBody>
      </p:sp>
      <p:sp>
        <p:nvSpPr>
          <p:cNvPr id="4" name="TextBox 3">
            <a:extLst>
              <a:ext uri="{FF2B5EF4-FFF2-40B4-BE49-F238E27FC236}">
                <a16:creationId xmlns:a16="http://schemas.microsoft.com/office/drawing/2014/main" id="{0C791C48-B71C-6A44-98B8-F92BDE4A2B17}"/>
              </a:ext>
            </a:extLst>
          </p:cNvPr>
          <p:cNvSpPr txBox="1"/>
          <p:nvPr/>
        </p:nvSpPr>
        <p:spPr>
          <a:xfrm>
            <a:off x="1485024" y="1745261"/>
            <a:ext cx="5216493" cy="584775"/>
          </a:xfrm>
          <a:prstGeom prst="rect">
            <a:avLst/>
          </a:prstGeom>
          <a:noFill/>
        </p:spPr>
        <p:txBody>
          <a:bodyPr wrap="none" rtlCol="0" anchor="ctr" anchorCtr="0">
            <a:spAutoFit/>
          </a:bodyPr>
          <a:lstStyle/>
          <a:p>
            <a:r>
              <a:rPr lang="en-US" sz="3200" spc="600" dirty="0">
                <a:latin typeface="Source Sans Pro Light" panose="020B0403030403020204" pitchFamily="34" charset="0"/>
                <a:ea typeface="Source Sans Pro Light" panose="020B0403030403020204" pitchFamily="34" charset="0"/>
                <a:cs typeface="Lato Light" panose="020F0502020204030203" pitchFamily="34" charset="0"/>
              </a:rPr>
              <a:t>YOUR SUBTITLE HERE</a:t>
            </a:r>
          </a:p>
        </p:txBody>
      </p:sp>
      <p:sp>
        <p:nvSpPr>
          <p:cNvPr id="5" name="Freeform 4">
            <a:extLst>
              <a:ext uri="{FF2B5EF4-FFF2-40B4-BE49-F238E27FC236}">
                <a16:creationId xmlns:a16="http://schemas.microsoft.com/office/drawing/2014/main" id="{9671A459-84C6-3D42-98A0-74EDED6454DC}"/>
              </a:ext>
            </a:extLst>
          </p:cNvPr>
          <p:cNvSpPr/>
          <p:nvPr/>
        </p:nvSpPr>
        <p:spPr>
          <a:xfrm flipH="1">
            <a:off x="847217" y="413155"/>
            <a:ext cx="1591056" cy="1410161"/>
          </a:xfrm>
          <a:custGeom>
            <a:avLst/>
            <a:gdLst>
              <a:gd name="connsiteX0" fmla="*/ 0 w 2974008"/>
              <a:gd name="connsiteY0" fmla="*/ 0 h 2633472"/>
              <a:gd name="connsiteX1" fmla="*/ 2974008 w 2974008"/>
              <a:gd name="connsiteY1" fmla="*/ 0 h 2633472"/>
              <a:gd name="connsiteX2" fmla="*/ 2974008 w 2974008"/>
              <a:gd name="connsiteY2" fmla="*/ 2633472 h 2633472"/>
              <a:gd name="connsiteX3" fmla="*/ 2642516 w 2974008"/>
              <a:gd name="connsiteY3" fmla="*/ 2633472 h 2633472"/>
              <a:gd name="connsiteX4" fmla="*/ 2642516 w 2974008"/>
              <a:gd name="connsiteY4" fmla="*/ 331492 h 2633472"/>
              <a:gd name="connsiteX5" fmla="*/ 0 w 2974008"/>
              <a:gd name="connsiteY5" fmla="*/ 331492 h 263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74008" h="2633472">
                <a:moveTo>
                  <a:pt x="0" y="0"/>
                </a:moveTo>
                <a:lnTo>
                  <a:pt x="2974008" y="0"/>
                </a:lnTo>
                <a:lnTo>
                  <a:pt x="2974008" y="2633472"/>
                </a:lnTo>
                <a:lnTo>
                  <a:pt x="2642516" y="2633472"/>
                </a:lnTo>
                <a:lnTo>
                  <a:pt x="2642516" y="331492"/>
                </a:lnTo>
                <a:lnTo>
                  <a:pt x="0" y="33149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Source Sans Pro" panose="020B0503030403020204" pitchFamily="34" charset="0"/>
            </a:endParaRPr>
          </a:p>
        </p:txBody>
      </p:sp>
      <p:sp>
        <p:nvSpPr>
          <p:cNvPr id="6" name="Freeform 1">
            <a:extLst>
              <a:ext uri="{FF2B5EF4-FFF2-40B4-BE49-F238E27FC236}">
                <a16:creationId xmlns:a16="http://schemas.microsoft.com/office/drawing/2014/main" id="{CE1776E5-9FE7-7F44-8462-9B046E47968F}"/>
              </a:ext>
            </a:extLst>
          </p:cNvPr>
          <p:cNvSpPr>
            <a:spLocks noChangeArrowheads="1"/>
          </p:cNvSpPr>
          <p:nvPr/>
        </p:nvSpPr>
        <p:spPr bwMode="auto">
          <a:xfrm>
            <a:off x="16521387" y="5062040"/>
            <a:ext cx="1406134" cy="1406134"/>
          </a:xfrm>
          <a:custGeom>
            <a:avLst/>
            <a:gdLst>
              <a:gd name="T0" fmla="*/ 0 w 1712"/>
              <a:gd name="T1" fmla="*/ 856 h 1712"/>
              <a:gd name="T2" fmla="*/ 0 w 1712"/>
              <a:gd name="T3" fmla="*/ 856 h 1712"/>
              <a:gd name="T4" fmla="*/ 0 w 1712"/>
              <a:gd name="T5" fmla="*/ 856 h 1712"/>
              <a:gd name="T6" fmla="*/ 855 w 1712"/>
              <a:gd name="T7" fmla="*/ 0 h 1712"/>
              <a:gd name="T8" fmla="*/ 855 w 1712"/>
              <a:gd name="T9" fmla="*/ 0 h 1712"/>
              <a:gd name="T10" fmla="*/ 1711 w 1712"/>
              <a:gd name="T11" fmla="*/ 856 h 1712"/>
              <a:gd name="T12" fmla="*/ 1711 w 1712"/>
              <a:gd name="T13" fmla="*/ 856 h 1712"/>
              <a:gd name="T14" fmla="*/ 855 w 1712"/>
              <a:gd name="T15" fmla="*/ 1711 h 1712"/>
              <a:gd name="T16" fmla="*/ 855 w 1712"/>
              <a:gd name="T17" fmla="*/ 1711 h 1712"/>
              <a:gd name="T18" fmla="*/ 0 w 1712"/>
              <a:gd name="T19" fmla="*/ 856 h 1712"/>
              <a:gd name="T20" fmla="*/ 377 w 1712"/>
              <a:gd name="T21" fmla="*/ 856 h 1712"/>
              <a:gd name="T22" fmla="*/ 377 w 1712"/>
              <a:gd name="T23" fmla="*/ 856 h 1712"/>
              <a:gd name="T24" fmla="*/ 855 w 1712"/>
              <a:gd name="T25" fmla="*/ 1335 h 1712"/>
              <a:gd name="T26" fmla="*/ 855 w 1712"/>
              <a:gd name="T27" fmla="*/ 1335 h 1712"/>
              <a:gd name="T28" fmla="*/ 1334 w 1712"/>
              <a:gd name="T29" fmla="*/ 856 h 1712"/>
              <a:gd name="T30" fmla="*/ 1334 w 1712"/>
              <a:gd name="T31" fmla="*/ 856 h 1712"/>
              <a:gd name="T32" fmla="*/ 855 w 1712"/>
              <a:gd name="T33" fmla="*/ 376 h 1712"/>
              <a:gd name="T34" fmla="*/ 855 w 1712"/>
              <a:gd name="T35" fmla="*/ 376 h 1712"/>
              <a:gd name="T36" fmla="*/ 377 w 1712"/>
              <a:gd name="T37" fmla="*/ 856 h 1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712" h="1712">
                <a:moveTo>
                  <a:pt x="0" y="856"/>
                </a:moveTo>
                <a:lnTo>
                  <a:pt x="0" y="856"/>
                </a:lnTo>
                <a:lnTo>
                  <a:pt x="0" y="856"/>
                </a:lnTo>
                <a:cubicBezTo>
                  <a:pt x="0" y="383"/>
                  <a:pt x="383" y="0"/>
                  <a:pt x="855" y="0"/>
                </a:cubicBezTo>
                <a:lnTo>
                  <a:pt x="855" y="0"/>
                </a:lnTo>
                <a:cubicBezTo>
                  <a:pt x="1328" y="0"/>
                  <a:pt x="1711" y="383"/>
                  <a:pt x="1711" y="856"/>
                </a:cubicBezTo>
                <a:lnTo>
                  <a:pt x="1711" y="856"/>
                </a:lnTo>
                <a:cubicBezTo>
                  <a:pt x="1711" y="1328"/>
                  <a:pt x="1328" y="1711"/>
                  <a:pt x="855" y="1711"/>
                </a:cubicBezTo>
                <a:lnTo>
                  <a:pt x="855" y="1711"/>
                </a:lnTo>
                <a:cubicBezTo>
                  <a:pt x="383" y="1711"/>
                  <a:pt x="0" y="1328"/>
                  <a:pt x="0" y="856"/>
                </a:cubicBezTo>
                <a:close/>
                <a:moveTo>
                  <a:pt x="377" y="856"/>
                </a:moveTo>
                <a:lnTo>
                  <a:pt x="377" y="856"/>
                </a:lnTo>
                <a:cubicBezTo>
                  <a:pt x="377" y="1119"/>
                  <a:pt x="591" y="1335"/>
                  <a:pt x="855" y="1335"/>
                </a:cubicBezTo>
                <a:lnTo>
                  <a:pt x="855" y="1335"/>
                </a:lnTo>
                <a:cubicBezTo>
                  <a:pt x="1119" y="1335"/>
                  <a:pt x="1334" y="1119"/>
                  <a:pt x="1334" y="856"/>
                </a:cubicBezTo>
                <a:lnTo>
                  <a:pt x="1334" y="856"/>
                </a:lnTo>
                <a:cubicBezTo>
                  <a:pt x="1334" y="592"/>
                  <a:pt x="1119" y="376"/>
                  <a:pt x="855" y="376"/>
                </a:cubicBezTo>
                <a:lnTo>
                  <a:pt x="855" y="376"/>
                </a:lnTo>
                <a:cubicBezTo>
                  <a:pt x="591" y="376"/>
                  <a:pt x="377" y="592"/>
                  <a:pt x="377" y="856"/>
                </a:cubicBezTo>
                <a:close/>
              </a:path>
            </a:pathLst>
          </a:custGeom>
          <a:solidFill>
            <a:schemeClr val="bg2">
              <a:lumMod val="90000"/>
            </a:schemeClr>
          </a:solidFill>
          <a:ln>
            <a:noFill/>
          </a:ln>
          <a:effectLst/>
        </p:spPr>
        <p:txBody>
          <a:bodyPr wrap="none" anchor="ctr"/>
          <a:lstStyle/>
          <a:p>
            <a:endParaRPr lang="en-US" dirty="0">
              <a:latin typeface="Source Sans Pro Light" panose="020B0403030403020204" pitchFamily="34" charset="0"/>
            </a:endParaRPr>
          </a:p>
        </p:txBody>
      </p:sp>
      <p:sp>
        <p:nvSpPr>
          <p:cNvPr id="7" name="Freeform 2">
            <a:extLst>
              <a:ext uri="{FF2B5EF4-FFF2-40B4-BE49-F238E27FC236}">
                <a16:creationId xmlns:a16="http://schemas.microsoft.com/office/drawing/2014/main" id="{5BDA29C2-A518-0A4A-AB18-296231C40594}"/>
              </a:ext>
            </a:extLst>
          </p:cNvPr>
          <p:cNvSpPr>
            <a:spLocks noChangeArrowheads="1"/>
          </p:cNvSpPr>
          <p:nvPr/>
        </p:nvSpPr>
        <p:spPr bwMode="auto">
          <a:xfrm>
            <a:off x="16517761" y="5058414"/>
            <a:ext cx="1406134" cy="703067"/>
          </a:xfrm>
          <a:custGeom>
            <a:avLst/>
            <a:gdLst>
              <a:gd name="T0" fmla="*/ 1334 w 1712"/>
              <a:gd name="T1" fmla="*/ 856 h 857"/>
              <a:gd name="T2" fmla="*/ 1334 w 1712"/>
              <a:gd name="T3" fmla="*/ 856 h 857"/>
              <a:gd name="T4" fmla="*/ 856 w 1712"/>
              <a:gd name="T5" fmla="*/ 377 h 857"/>
              <a:gd name="T6" fmla="*/ 856 w 1712"/>
              <a:gd name="T7" fmla="*/ 377 h 857"/>
              <a:gd name="T8" fmla="*/ 376 w 1712"/>
              <a:gd name="T9" fmla="*/ 856 h 857"/>
              <a:gd name="T10" fmla="*/ 0 w 1712"/>
              <a:gd name="T11" fmla="*/ 856 h 857"/>
              <a:gd name="T12" fmla="*/ 0 w 1712"/>
              <a:gd name="T13" fmla="*/ 856 h 857"/>
              <a:gd name="T14" fmla="*/ 856 w 1712"/>
              <a:gd name="T15" fmla="*/ 0 h 857"/>
              <a:gd name="T16" fmla="*/ 856 w 1712"/>
              <a:gd name="T17" fmla="*/ 0 h 857"/>
              <a:gd name="T18" fmla="*/ 1711 w 1712"/>
              <a:gd name="T19" fmla="*/ 856 h 857"/>
              <a:gd name="T20" fmla="*/ 1334 w 1712"/>
              <a:gd name="T21" fmla="*/ 856 h 8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12" h="857">
                <a:moveTo>
                  <a:pt x="1334" y="856"/>
                </a:moveTo>
                <a:lnTo>
                  <a:pt x="1334" y="856"/>
                </a:lnTo>
                <a:cubicBezTo>
                  <a:pt x="1334" y="592"/>
                  <a:pt x="1119" y="377"/>
                  <a:pt x="856" y="377"/>
                </a:cubicBezTo>
                <a:lnTo>
                  <a:pt x="856" y="377"/>
                </a:lnTo>
                <a:cubicBezTo>
                  <a:pt x="592" y="377"/>
                  <a:pt x="376" y="592"/>
                  <a:pt x="376" y="856"/>
                </a:cubicBezTo>
                <a:lnTo>
                  <a:pt x="0" y="856"/>
                </a:lnTo>
                <a:lnTo>
                  <a:pt x="0" y="856"/>
                </a:lnTo>
                <a:cubicBezTo>
                  <a:pt x="0" y="383"/>
                  <a:pt x="383" y="0"/>
                  <a:pt x="856" y="0"/>
                </a:cubicBezTo>
                <a:lnTo>
                  <a:pt x="856" y="0"/>
                </a:lnTo>
                <a:cubicBezTo>
                  <a:pt x="1328" y="0"/>
                  <a:pt x="1711" y="383"/>
                  <a:pt x="1711" y="856"/>
                </a:cubicBezTo>
                <a:lnTo>
                  <a:pt x="1334" y="856"/>
                </a:lnTo>
              </a:path>
            </a:pathLst>
          </a:custGeom>
          <a:solidFill>
            <a:schemeClr val="accent1"/>
          </a:solidFill>
          <a:ln>
            <a:noFill/>
          </a:ln>
          <a:effectLst/>
        </p:spPr>
        <p:txBody>
          <a:bodyPr wrap="none" anchor="ctr"/>
          <a:lstStyle/>
          <a:p>
            <a:endParaRPr lang="en-US" dirty="0">
              <a:latin typeface="Source Sans Pro Light" panose="020B0403030403020204" pitchFamily="34" charset="0"/>
            </a:endParaRPr>
          </a:p>
        </p:txBody>
      </p:sp>
      <p:sp>
        <p:nvSpPr>
          <p:cNvPr id="8" name="Freeform 3">
            <a:extLst>
              <a:ext uri="{FF2B5EF4-FFF2-40B4-BE49-F238E27FC236}">
                <a16:creationId xmlns:a16="http://schemas.microsoft.com/office/drawing/2014/main" id="{51207B41-A1C0-DF43-8EF7-C0A40D6C7360}"/>
              </a:ext>
            </a:extLst>
          </p:cNvPr>
          <p:cNvSpPr>
            <a:spLocks noChangeArrowheads="1"/>
          </p:cNvSpPr>
          <p:nvPr/>
        </p:nvSpPr>
        <p:spPr bwMode="auto">
          <a:xfrm>
            <a:off x="16485146" y="6779843"/>
            <a:ext cx="1406134" cy="1406134"/>
          </a:xfrm>
          <a:custGeom>
            <a:avLst/>
            <a:gdLst>
              <a:gd name="T0" fmla="*/ 0 w 1712"/>
              <a:gd name="T1" fmla="*/ 854 h 1711"/>
              <a:gd name="T2" fmla="*/ 0 w 1712"/>
              <a:gd name="T3" fmla="*/ 854 h 1711"/>
              <a:gd name="T4" fmla="*/ 0 w 1712"/>
              <a:gd name="T5" fmla="*/ 854 h 1711"/>
              <a:gd name="T6" fmla="*/ 856 w 1712"/>
              <a:gd name="T7" fmla="*/ 0 h 1711"/>
              <a:gd name="T8" fmla="*/ 856 w 1712"/>
              <a:gd name="T9" fmla="*/ 0 h 1711"/>
              <a:gd name="T10" fmla="*/ 1711 w 1712"/>
              <a:gd name="T11" fmla="*/ 854 h 1711"/>
              <a:gd name="T12" fmla="*/ 1711 w 1712"/>
              <a:gd name="T13" fmla="*/ 854 h 1711"/>
              <a:gd name="T14" fmla="*/ 856 w 1712"/>
              <a:gd name="T15" fmla="*/ 1710 h 1711"/>
              <a:gd name="T16" fmla="*/ 856 w 1712"/>
              <a:gd name="T17" fmla="*/ 1710 h 1711"/>
              <a:gd name="T18" fmla="*/ 0 w 1712"/>
              <a:gd name="T19" fmla="*/ 854 h 1711"/>
              <a:gd name="T20" fmla="*/ 377 w 1712"/>
              <a:gd name="T21" fmla="*/ 854 h 1711"/>
              <a:gd name="T22" fmla="*/ 377 w 1712"/>
              <a:gd name="T23" fmla="*/ 854 h 1711"/>
              <a:gd name="T24" fmla="*/ 856 w 1712"/>
              <a:gd name="T25" fmla="*/ 1333 h 1711"/>
              <a:gd name="T26" fmla="*/ 856 w 1712"/>
              <a:gd name="T27" fmla="*/ 1333 h 1711"/>
              <a:gd name="T28" fmla="*/ 1334 w 1712"/>
              <a:gd name="T29" fmla="*/ 854 h 1711"/>
              <a:gd name="T30" fmla="*/ 1334 w 1712"/>
              <a:gd name="T31" fmla="*/ 854 h 1711"/>
              <a:gd name="T32" fmla="*/ 856 w 1712"/>
              <a:gd name="T33" fmla="*/ 376 h 1711"/>
              <a:gd name="T34" fmla="*/ 856 w 1712"/>
              <a:gd name="T35" fmla="*/ 376 h 1711"/>
              <a:gd name="T36" fmla="*/ 377 w 1712"/>
              <a:gd name="T37" fmla="*/ 854 h 17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712" h="1711">
                <a:moveTo>
                  <a:pt x="0" y="854"/>
                </a:moveTo>
                <a:lnTo>
                  <a:pt x="0" y="854"/>
                </a:lnTo>
                <a:lnTo>
                  <a:pt x="0" y="854"/>
                </a:lnTo>
                <a:cubicBezTo>
                  <a:pt x="0" y="383"/>
                  <a:pt x="383" y="0"/>
                  <a:pt x="856" y="0"/>
                </a:cubicBezTo>
                <a:lnTo>
                  <a:pt x="856" y="0"/>
                </a:lnTo>
                <a:cubicBezTo>
                  <a:pt x="1328" y="0"/>
                  <a:pt x="1711" y="383"/>
                  <a:pt x="1711" y="854"/>
                </a:cubicBezTo>
                <a:lnTo>
                  <a:pt x="1711" y="854"/>
                </a:lnTo>
                <a:cubicBezTo>
                  <a:pt x="1711" y="1327"/>
                  <a:pt x="1328" y="1710"/>
                  <a:pt x="856" y="1710"/>
                </a:cubicBezTo>
                <a:lnTo>
                  <a:pt x="856" y="1710"/>
                </a:lnTo>
                <a:cubicBezTo>
                  <a:pt x="383" y="1710"/>
                  <a:pt x="0" y="1327"/>
                  <a:pt x="0" y="854"/>
                </a:cubicBezTo>
                <a:close/>
                <a:moveTo>
                  <a:pt x="377" y="854"/>
                </a:moveTo>
                <a:lnTo>
                  <a:pt x="377" y="854"/>
                </a:lnTo>
                <a:cubicBezTo>
                  <a:pt x="377" y="1118"/>
                  <a:pt x="592" y="1333"/>
                  <a:pt x="856" y="1333"/>
                </a:cubicBezTo>
                <a:lnTo>
                  <a:pt x="856" y="1333"/>
                </a:lnTo>
                <a:cubicBezTo>
                  <a:pt x="1120" y="1333"/>
                  <a:pt x="1334" y="1118"/>
                  <a:pt x="1334" y="854"/>
                </a:cubicBezTo>
                <a:lnTo>
                  <a:pt x="1334" y="854"/>
                </a:lnTo>
                <a:cubicBezTo>
                  <a:pt x="1334" y="591"/>
                  <a:pt x="1120" y="376"/>
                  <a:pt x="856" y="376"/>
                </a:cubicBezTo>
                <a:lnTo>
                  <a:pt x="856" y="376"/>
                </a:lnTo>
                <a:cubicBezTo>
                  <a:pt x="592" y="376"/>
                  <a:pt x="377" y="591"/>
                  <a:pt x="377" y="854"/>
                </a:cubicBezTo>
                <a:close/>
              </a:path>
            </a:pathLst>
          </a:custGeom>
          <a:solidFill>
            <a:schemeClr val="bg2">
              <a:lumMod val="90000"/>
            </a:schemeClr>
          </a:solidFill>
          <a:ln>
            <a:noFill/>
          </a:ln>
          <a:effectLst/>
        </p:spPr>
        <p:txBody>
          <a:bodyPr wrap="none" anchor="ctr"/>
          <a:lstStyle/>
          <a:p>
            <a:endParaRPr lang="en-US" dirty="0">
              <a:latin typeface="Source Sans Pro Light" panose="020B0403030403020204" pitchFamily="34" charset="0"/>
            </a:endParaRPr>
          </a:p>
        </p:txBody>
      </p:sp>
      <p:sp>
        <p:nvSpPr>
          <p:cNvPr id="9" name="Freeform 4">
            <a:extLst>
              <a:ext uri="{FF2B5EF4-FFF2-40B4-BE49-F238E27FC236}">
                <a16:creationId xmlns:a16="http://schemas.microsoft.com/office/drawing/2014/main" id="{7CD49990-292F-314A-97DC-AB8673ABA199}"/>
              </a:ext>
            </a:extLst>
          </p:cNvPr>
          <p:cNvSpPr>
            <a:spLocks noChangeArrowheads="1"/>
          </p:cNvSpPr>
          <p:nvPr/>
        </p:nvSpPr>
        <p:spPr bwMode="auto">
          <a:xfrm>
            <a:off x="17191836" y="6779843"/>
            <a:ext cx="703067" cy="703067"/>
          </a:xfrm>
          <a:custGeom>
            <a:avLst/>
            <a:gdLst>
              <a:gd name="T0" fmla="*/ 478 w 856"/>
              <a:gd name="T1" fmla="*/ 854 h 855"/>
              <a:gd name="T2" fmla="*/ 478 w 856"/>
              <a:gd name="T3" fmla="*/ 854 h 855"/>
              <a:gd name="T4" fmla="*/ 0 w 856"/>
              <a:gd name="T5" fmla="*/ 376 h 855"/>
              <a:gd name="T6" fmla="*/ 0 w 856"/>
              <a:gd name="T7" fmla="*/ 0 h 855"/>
              <a:gd name="T8" fmla="*/ 0 w 856"/>
              <a:gd name="T9" fmla="*/ 0 h 855"/>
              <a:gd name="T10" fmla="*/ 855 w 856"/>
              <a:gd name="T11" fmla="*/ 854 h 855"/>
              <a:gd name="T12" fmla="*/ 478 w 856"/>
              <a:gd name="T13" fmla="*/ 854 h 855"/>
            </a:gdLst>
            <a:ahLst/>
            <a:cxnLst>
              <a:cxn ang="0">
                <a:pos x="T0" y="T1"/>
              </a:cxn>
              <a:cxn ang="0">
                <a:pos x="T2" y="T3"/>
              </a:cxn>
              <a:cxn ang="0">
                <a:pos x="T4" y="T5"/>
              </a:cxn>
              <a:cxn ang="0">
                <a:pos x="T6" y="T7"/>
              </a:cxn>
              <a:cxn ang="0">
                <a:pos x="T8" y="T9"/>
              </a:cxn>
              <a:cxn ang="0">
                <a:pos x="T10" y="T11"/>
              </a:cxn>
              <a:cxn ang="0">
                <a:pos x="T12" y="T13"/>
              </a:cxn>
            </a:cxnLst>
            <a:rect l="0" t="0" r="r" b="b"/>
            <a:pathLst>
              <a:path w="856" h="855">
                <a:moveTo>
                  <a:pt x="478" y="854"/>
                </a:moveTo>
                <a:lnTo>
                  <a:pt x="478" y="854"/>
                </a:lnTo>
                <a:cubicBezTo>
                  <a:pt x="478" y="591"/>
                  <a:pt x="264" y="376"/>
                  <a:pt x="0" y="376"/>
                </a:cubicBezTo>
                <a:lnTo>
                  <a:pt x="0" y="0"/>
                </a:lnTo>
                <a:lnTo>
                  <a:pt x="0" y="0"/>
                </a:lnTo>
                <a:cubicBezTo>
                  <a:pt x="472" y="0"/>
                  <a:pt x="855" y="383"/>
                  <a:pt x="855" y="854"/>
                </a:cubicBezTo>
                <a:lnTo>
                  <a:pt x="478" y="854"/>
                </a:lnTo>
              </a:path>
            </a:pathLst>
          </a:custGeom>
          <a:solidFill>
            <a:schemeClr val="accent2"/>
          </a:solidFill>
          <a:ln>
            <a:noFill/>
          </a:ln>
          <a:effectLst/>
        </p:spPr>
        <p:txBody>
          <a:bodyPr wrap="none" anchor="ctr"/>
          <a:lstStyle/>
          <a:p>
            <a:endParaRPr lang="en-US" dirty="0">
              <a:latin typeface="Source Sans Pro Light" panose="020B0403030403020204" pitchFamily="34" charset="0"/>
            </a:endParaRPr>
          </a:p>
        </p:txBody>
      </p:sp>
      <p:sp>
        <p:nvSpPr>
          <p:cNvPr id="10" name="Freeform 5">
            <a:extLst>
              <a:ext uri="{FF2B5EF4-FFF2-40B4-BE49-F238E27FC236}">
                <a16:creationId xmlns:a16="http://schemas.microsoft.com/office/drawing/2014/main" id="{11CA8865-297A-3947-B3E2-03770F0D2768}"/>
              </a:ext>
            </a:extLst>
          </p:cNvPr>
          <p:cNvSpPr>
            <a:spLocks noChangeArrowheads="1"/>
          </p:cNvSpPr>
          <p:nvPr/>
        </p:nvSpPr>
        <p:spPr bwMode="auto">
          <a:xfrm>
            <a:off x="16485146" y="10324171"/>
            <a:ext cx="1518479" cy="1518479"/>
          </a:xfrm>
          <a:custGeom>
            <a:avLst/>
            <a:gdLst>
              <a:gd name="T0" fmla="*/ 777 w 1848"/>
              <a:gd name="T1" fmla="*/ 1767 h 1848"/>
              <a:gd name="T2" fmla="*/ 777 w 1848"/>
              <a:gd name="T3" fmla="*/ 1767 h 1848"/>
              <a:gd name="T4" fmla="*/ 777 w 1848"/>
              <a:gd name="T5" fmla="*/ 1767 h 1848"/>
              <a:gd name="T6" fmla="*/ 81 w 1848"/>
              <a:gd name="T7" fmla="*/ 778 h 1848"/>
              <a:gd name="T8" fmla="*/ 81 w 1848"/>
              <a:gd name="T9" fmla="*/ 778 h 1848"/>
              <a:gd name="T10" fmla="*/ 1070 w 1848"/>
              <a:gd name="T11" fmla="*/ 81 h 1848"/>
              <a:gd name="T12" fmla="*/ 1070 w 1848"/>
              <a:gd name="T13" fmla="*/ 81 h 1848"/>
              <a:gd name="T14" fmla="*/ 1766 w 1848"/>
              <a:gd name="T15" fmla="*/ 1070 h 1848"/>
              <a:gd name="T16" fmla="*/ 1766 w 1848"/>
              <a:gd name="T17" fmla="*/ 1070 h 1848"/>
              <a:gd name="T18" fmla="*/ 777 w 1848"/>
              <a:gd name="T19" fmla="*/ 1767 h 1848"/>
              <a:gd name="T20" fmla="*/ 842 w 1848"/>
              <a:gd name="T21" fmla="*/ 1396 h 1848"/>
              <a:gd name="T22" fmla="*/ 842 w 1848"/>
              <a:gd name="T23" fmla="*/ 1396 h 1848"/>
              <a:gd name="T24" fmla="*/ 1396 w 1848"/>
              <a:gd name="T25" fmla="*/ 1006 h 1848"/>
              <a:gd name="T26" fmla="*/ 1396 w 1848"/>
              <a:gd name="T27" fmla="*/ 1006 h 1848"/>
              <a:gd name="T28" fmla="*/ 1005 w 1848"/>
              <a:gd name="T29" fmla="*/ 452 h 1848"/>
              <a:gd name="T30" fmla="*/ 1005 w 1848"/>
              <a:gd name="T31" fmla="*/ 452 h 1848"/>
              <a:gd name="T32" fmla="*/ 452 w 1848"/>
              <a:gd name="T33" fmla="*/ 842 h 1848"/>
              <a:gd name="T34" fmla="*/ 452 w 1848"/>
              <a:gd name="T35" fmla="*/ 842 h 1848"/>
              <a:gd name="T36" fmla="*/ 842 w 1848"/>
              <a:gd name="T37" fmla="*/ 1396 h 18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8" h="1848">
                <a:moveTo>
                  <a:pt x="777" y="1767"/>
                </a:moveTo>
                <a:lnTo>
                  <a:pt x="777" y="1767"/>
                </a:lnTo>
                <a:lnTo>
                  <a:pt x="777" y="1767"/>
                </a:lnTo>
                <a:cubicBezTo>
                  <a:pt x="312" y="1686"/>
                  <a:pt x="0" y="1243"/>
                  <a:pt x="81" y="778"/>
                </a:cubicBezTo>
                <a:lnTo>
                  <a:pt x="81" y="778"/>
                </a:lnTo>
                <a:cubicBezTo>
                  <a:pt x="162" y="312"/>
                  <a:pt x="605" y="0"/>
                  <a:pt x="1070" y="81"/>
                </a:cubicBezTo>
                <a:lnTo>
                  <a:pt x="1070" y="81"/>
                </a:lnTo>
                <a:cubicBezTo>
                  <a:pt x="1535" y="162"/>
                  <a:pt x="1847" y="605"/>
                  <a:pt x="1766" y="1070"/>
                </a:cubicBezTo>
                <a:lnTo>
                  <a:pt x="1766" y="1070"/>
                </a:lnTo>
                <a:cubicBezTo>
                  <a:pt x="1686" y="1535"/>
                  <a:pt x="1243" y="1847"/>
                  <a:pt x="777" y="1767"/>
                </a:cubicBezTo>
                <a:close/>
                <a:moveTo>
                  <a:pt x="842" y="1396"/>
                </a:moveTo>
                <a:lnTo>
                  <a:pt x="842" y="1396"/>
                </a:lnTo>
                <a:cubicBezTo>
                  <a:pt x="1102" y="1441"/>
                  <a:pt x="1350" y="1266"/>
                  <a:pt x="1396" y="1006"/>
                </a:cubicBezTo>
                <a:lnTo>
                  <a:pt x="1396" y="1006"/>
                </a:lnTo>
                <a:cubicBezTo>
                  <a:pt x="1441" y="745"/>
                  <a:pt x="1266" y="497"/>
                  <a:pt x="1005" y="452"/>
                </a:cubicBezTo>
                <a:lnTo>
                  <a:pt x="1005" y="452"/>
                </a:lnTo>
                <a:cubicBezTo>
                  <a:pt x="746" y="407"/>
                  <a:pt x="497" y="582"/>
                  <a:pt x="452" y="842"/>
                </a:cubicBezTo>
                <a:lnTo>
                  <a:pt x="452" y="842"/>
                </a:lnTo>
                <a:cubicBezTo>
                  <a:pt x="406" y="1102"/>
                  <a:pt x="582" y="1351"/>
                  <a:pt x="842" y="1396"/>
                </a:cubicBezTo>
                <a:close/>
              </a:path>
            </a:pathLst>
          </a:custGeom>
          <a:solidFill>
            <a:schemeClr val="bg2">
              <a:lumMod val="90000"/>
            </a:schemeClr>
          </a:solidFill>
          <a:ln>
            <a:noFill/>
          </a:ln>
          <a:effectLst/>
        </p:spPr>
        <p:txBody>
          <a:bodyPr wrap="none" anchor="ctr"/>
          <a:lstStyle/>
          <a:p>
            <a:endParaRPr lang="en-US" dirty="0">
              <a:latin typeface="Source Sans Pro Light" panose="020B0403030403020204" pitchFamily="34" charset="0"/>
            </a:endParaRPr>
          </a:p>
        </p:txBody>
      </p:sp>
      <p:sp>
        <p:nvSpPr>
          <p:cNvPr id="11" name="Freeform 6">
            <a:extLst>
              <a:ext uri="{FF2B5EF4-FFF2-40B4-BE49-F238E27FC236}">
                <a16:creationId xmlns:a16="http://schemas.microsoft.com/office/drawing/2014/main" id="{A2725D58-975F-2040-8230-AB1664EDF8F2}"/>
              </a:ext>
            </a:extLst>
          </p:cNvPr>
          <p:cNvSpPr>
            <a:spLocks noChangeArrowheads="1"/>
          </p:cNvSpPr>
          <p:nvPr/>
        </p:nvSpPr>
        <p:spPr bwMode="auto">
          <a:xfrm>
            <a:off x="16514138" y="10324171"/>
            <a:ext cx="1420631" cy="1185066"/>
          </a:xfrm>
          <a:custGeom>
            <a:avLst/>
            <a:gdLst>
              <a:gd name="T0" fmla="*/ 1360 w 1729"/>
              <a:gd name="T1" fmla="*/ 861 h 1444"/>
              <a:gd name="T2" fmla="*/ 1360 w 1729"/>
              <a:gd name="T3" fmla="*/ 861 h 1444"/>
              <a:gd name="T4" fmla="*/ 967 w 1729"/>
              <a:gd name="T5" fmla="*/ 452 h 1444"/>
              <a:gd name="T6" fmla="*/ 967 w 1729"/>
              <a:gd name="T7" fmla="*/ 452 h 1444"/>
              <a:gd name="T8" fmla="*/ 414 w 1729"/>
              <a:gd name="T9" fmla="*/ 842 h 1444"/>
              <a:gd name="T10" fmla="*/ 414 w 1729"/>
              <a:gd name="T11" fmla="*/ 842 h 1444"/>
              <a:gd name="T12" fmla="*/ 535 w 1729"/>
              <a:gd name="T13" fmla="*/ 1250 h 1444"/>
              <a:gd name="T14" fmla="*/ 206 w 1729"/>
              <a:gd name="T15" fmla="*/ 1443 h 1444"/>
              <a:gd name="T16" fmla="*/ 206 w 1729"/>
              <a:gd name="T17" fmla="*/ 1443 h 1444"/>
              <a:gd name="T18" fmla="*/ 43 w 1729"/>
              <a:gd name="T19" fmla="*/ 778 h 1444"/>
              <a:gd name="T20" fmla="*/ 43 w 1729"/>
              <a:gd name="T21" fmla="*/ 778 h 1444"/>
              <a:gd name="T22" fmla="*/ 1032 w 1729"/>
              <a:gd name="T23" fmla="*/ 81 h 1444"/>
              <a:gd name="T24" fmla="*/ 1032 w 1729"/>
              <a:gd name="T25" fmla="*/ 81 h 1444"/>
              <a:gd name="T26" fmla="*/ 1728 w 1729"/>
              <a:gd name="T27" fmla="*/ 776 h 1444"/>
              <a:gd name="T28" fmla="*/ 1360 w 1729"/>
              <a:gd name="T29" fmla="*/ 861 h 1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729" h="1444">
                <a:moveTo>
                  <a:pt x="1360" y="861"/>
                </a:moveTo>
                <a:lnTo>
                  <a:pt x="1360" y="861"/>
                </a:lnTo>
                <a:cubicBezTo>
                  <a:pt x="1333" y="659"/>
                  <a:pt x="1178" y="488"/>
                  <a:pt x="967" y="452"/>
                </a:cubicBezTo>
                <a:lnTo>
                  <a:pt x="967" y="452"/>
                </a:lnTo>
                <a:cubicBezTo>
                  <a:pt x="708" y="407"/>
                  <a:pt x="459" y="582"/>
                  <a:pt x="414" y="842"/>
                </a:cubicBezTo>
                <a:lnTo>
                  <a:pt x="414" y="842"/>
                </a:lnTo>
                <a:cubicBezTo>
                  <a:pt x="387" y="995"/>
                  <a:pt x="437" y="1144"/>
                  <a:pt x="535" y="1250"/>
                </a:cubicBezTo>
                <a:lnTo>
                  <a:pt x="206" y="1443"/>
                </a:lnTo>
                <a:lnTo>
                  <a:pt x="206" y="1443"/>
                </a:lnTo>
                <a:cubicBezTo>
                  <a:pt x="67" y="1260"/>
                  <a:pt x="0" y="1022"/>
                  <a:pt x="43" y="778"/>
                </a:cubicBezTo>
                <a:lnTo>
                  <a:pt x="43" y="778"/>
                </a:lnTo>
                <a:cubicBezTo>
                  <a:pt x="124" y="312"/>
                  <a:pt x="567" y="0"/>
                  <a:pt x="1032" y="81"/>
                </a:cubicBezTo>
                <a:lnTo>
                  <a:pt x="1032" y="81"/>
                </a:lnTo>
                <a:cubicBezTo>
                  <a:pt x="1397" y="145"/>
                  <a:pt x="1668" y="431"/>
                  <a:pt x="1728" y="776"/>
                </a:cubicBezTo>
                <a:lnTo>
                  <a:pt x="1360" y="861"/>
                </a:lnTo>
              </a:path>
            </a:pathLst>
          </a:custGeom>
          <a:solidFill>
            <a:schemeClr val="accent4"/>
          </a:solidFill>
          <a:ln>
            <a:noFill/>
          </a:ln>
          <a:effectLst/>
        </p:spPr>
        <p:txBody>
          <a:bodyPr wrap="none" anchor="ctr"/>
          <a:lstStyle/>
          <a:p>
            <a:endParaRPr lang="en-US" dirty="0">
              <a:latin typeface="Source Sans Pro Light" panose="020B0403030403020204" pitchFamily="34" charset="0"/>
            </a:endParaRPr>
          </a:p>
        </p:txBody>
      </p:sp>
      <p:sp>
        <p:nvSpPr>
          <p:cNvPr id="12" name="Freeform 7">
            <a:extLst>
              <a:ext uri="{FF2B5EF4-FFF2-40B4-BE49-F238E27FC236}">
                <a16:creationId xmlns:a16="http://schemas.microsoft.com/office/drawing/2014/main" id="{E254FEF3-54A2-F746-B54C-EE11BFE5464E}"/>
              </a:ext>
            </a:extLst>
          </p:cNvPr>
          <p:cNvSpPr>
            <a:spLocks noChangeArrowheads="1"/>
          </p:cNvSpPr>
          <p:nvPr/>
        </p:nvSpPr>
        <p:spPr bwMode="auto">
          <a:xfrm>
            <a:off x="16441657" y="8544758"/>
            <a:ext cx="1518479" cy="1518481"/>
          </a:xfrm>
          <a:custGeom>
            <a:avLst/>
            <a:gdLst>
              <a:gd name="T0" fmla="*/ 777 w 1848"/>
              <a:gd name="T1" fmla="*/ 1767 h 1848"/>
              <a:gd name="T2" fmla="*/ 777 w 1848"/>
              <a:gd name="T3" fmla="*/ 1767 h 1848"/>
              <a:gd name="T4" fmla="*/ 777 w 1848"/>
              <a:gd name="T5" fmla="*/ 1767 h 1848"/>
              <a:gd name="T6" fmla="*/ 80 w 1848"/>
              <a:gd name="T7" fmla="*/ 778 h 1848"/>
              <a:gd name="T8" fmla="*/ 80 w 1848"/>
              <a:gd name="T9" fmla="*/ 778 h 1848"/>
              <a:gd name="T10" fmla="*/ 1069 w 1848"/>
              <a:gd name="T11" fmla="*/ 81 h 1848"/>
              <a:gd name="T12" fmla="*/ 1069 w 1848"/>
              <a:gd name="T13" fmla="*/ 81 h 1848"/>
              <a:gd name="T14" fmla="*/ 1766 w 1848"/>
              <a:gd name="T15" fmla="*/ 1070 h 1848"/>
              <a:gd name="T16" fmla="*/ 1766 w 1848"/>
              <a:gd name="T17" fmla="*/ 1070 h 1848"/>
              <a:gd name="T18" fmla="*/ 777 w 1848"/>
              <a:gd name="T19" fmla="*/ 1767 h 1848"/>
              <a:gd name="T20" fmla="*/ 841 w 1848"/>
              <a:gd name="T21" fmla="*/ 1396 h 1848"/>
              <a:gd name="T22" fmla="*/ 841 w 1848"/>
              <a:gd name="T23" fmla="*/ 1396 h 1848"/>
              <a:gd name="T24" fmla="*/ 1395 w 1848"/>
              <a:gd name="T25" fmla="*/ 1006 h 1848"/>
              <a:gd name="T26" fmla="*/ 1395 w 1848"/>
              <a:gd name="T27" fmla="*/ 1006 h 1848"/>
              <a:gd name="T28" fmla="*/ 1005 w 1848"/>
              <a:gd name="T29" fmla="*/ 452 h 1848"/>
              <a:gd name="T30" fmla="*/ 1005 w 1848"/>
              <a:gd name="T31" fmla="*/ 452 h 1848"/>
              <a:gd name="T32" fmla="*/ 451 w 1848"/>
              <a:gd name="T33" fmla="*/ 842 h 1848"/>
              <a:gd name="T34" fmla="*/ 451 w 1848"/>
              <a:gd name="T35" fmla="*/ 842 h 1848"/>
              <a:gd name="T36" fmla="*/ 841 w 1848"/>
              <a:gd name="T37" fmla="*/ 1396 h 18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8" h="1848">
                <a:moveTo>
                  <a:pt x="777" y="1767"/>
                </a:moveTo>
                <a:lnTo>
                  <a:pt x="777" y="1767"/>
                </a:lnTo>
                <a:lnTo>
                  <a:pt x="777" y="1767"/>
                </a:lnTo>
                <a:cubicBezTo>
                  <a:pt x="312" y="1686"/>
                  <a:pt x="0" y="1243"/>
                  <a:pt x="80" y="778"/>
                </a:cubicBezTo>
                <a:lnTo>
                  <a:pt x="80" y="778"/>
                </a:lnTo>
                <a:cubicBezTo>
                  <a:pt x="161" y="312"/>
                  <a:pt x="604" y="0"/>
                  <a:pt x="1069" y="81"/>
                </a:cubicBezTo>
                <a:lnTo>
                  <a:pt x="1069" y="81"/>
                </a:lnTo>
                <a:cubicBezTo>
                  <a:pt x="1535" y="162"/>
                  <a:pt x="1847" y="605"/>
                  <a:pt x="1766" y="1070"/>
                </a:cubicBezTo>
                <a:lnTo>
                  <a:pt x="1766" y="1070"/>
                </a:lnTo>
                <a:cubicBezTo>
                  <a:pt x="1685" y="1535"/>
                  <a:pt x="1242" y="1847"/>
                  <a:pt x="777" y="1767"/>
                </a:cubicBezTo>
                <a:close/>
                <a:moveTo>
                  <a:pt x="841" y="1396"/>
                </a:moveTo>
                <a:lnTo>
                  <a:pt x="841" y="1396"/>
                </a:lnTo>
                <a:cubicBezTo>
                  <a:pt x="1102" y="1441"/>
                  <a:pt x="1350" y="1266"/>
                  <a:pt x="1395" y="1006"/>
                </a:cubicBezTo>
                <a:lnTo>
                  <a:pt x="1395" y="1006"/>
                </a:lnTo>
                <a:cubicBezTo>
                  <a:pt x="1440" y="746"/>
                  <a:pt x="1265" y="497"/>
                  <a:pt x="1005" y="452"/>
                </a:cubicBezTo>
                <a:lnTo>
                  <a:pt x="1005" y="452"/>
                </a:lnTo>
                <a:cubicBezTo>
                  <a:pt x="745" y="407"/>
                  <a:pt x="497" y="582"/>
                  <a:pt x="451" y="842"/>
                </a:cubicBezTo>
                <a:lnTo>
                  <a:pt x="451" y="842"/>
                </a:lnTo>
                <a:cubicBezTo>
                  <a:pt x="406" y="1102"/>
                  <a:pt x="581" y="1351"/>
                  <a:pt x="841" y="1396"/>
                </a:cubicBezTo>
                <a:close/>
              </a:path>
            </a:pathLst>
          </a:custGeom>
          <a:solidFill>
            <a:schemeClr val="bg2">
              <a:lumMod val="90000"/>
            </a:schemeClr>
          </a:solidFill>
          <a:ln>
            <a:noFill/>
          </a:ln>
          <a:effectLst/>
        </p:spPr>
        <p:txBody>
          <a:bodyPr wrap="none" anchor="ctr"/>
          <a:lstStyle/>
          <a:p>
            <a:endParaRPr lang="en-US" dirty="0">
              <a:latin typeface="Source Sans Pro Light" panose="020B0403030403020204" pitchFamily="34" charset="0"/>
            </a:endParaRPr>
          </a:p>
        </p:txBody>
      </p:sp>
      <p:sp>
        <p:nvSpPr>
          <p:cNvPr id="13" name="Freeform 8">
            <a:extLst>
              <a:ext uri="{FF2B5EF4-FFF2-40B4-BE49-F238E27FC236}">
                <a16:creationId xmlns:a16="http://schemas.microsoft.com/office/drawing/2014/main" id="{6DBA2762-E9BA-9246-843A-4A252D21E721}"/>
              </a:ext>
            </a:extLst>
          </p:cNvPr>
          <p:cNvSpPr>
            <a:spLocks noChangeArrowheads="1"/>
          </p:cNvSpPr>
          <p:nvPr/>
        </p:nvSpPr>
        <p:spPr bwMode="auto">
          <a:xfrm>
            <a:off x="16492394" y="8544758"/>
            <a:ext cx="1362646" cy="797293"/>
          </a:xfrm>
          <a:custGeom>
            <a:avLst/>
            <a:gdLst>
              <a:gd name="T0" fmla="*/ 1319 w 1657"/>
              <a:gd name="T1" fmla="*/ 793 h 970"/>
              <a:gd name="T2" fmla="*/ 1319 w 1657"/>
              <a:gd name="T3" fmla="*/ 793 h 970"/>
              <a:gd name="T4" fmla="*/ 940 w 1657"/>
              <a:gd name="T5" fmla="*/ 452 h 970"/>
              <a:gd name="T6" fmla="*/ 940 w 1657"/>
              <a:gd name="T7" fmla="*/ 452 h 970"/>
              <a:gd name="T8" fmla="*/ 386 w 1657"/>
              <a:gd name="T9" fmla="*/ 842 h 970"/>
              <a:gd name="T10" fmla="*/ 386 w 1657"/>
              <a:gd name="T11" fmla="*/ 842 h 970"/>
              <a:gd name="T12" fmla="*/ 380 w 1657"/>
              <a:gd name="T13" fmla="*/ 954 h 970"/>
              <a:gd name="T14" fmla="*/ 4 w 1657"/>
              <a:gd name="T15" fmla="*/ 969 h 970"/>
              <a:gd name="T16" fmla="*/ 4 w 1657"/>
              <a:gd name="T17" fmla="*/ 969 h 970"/>
              <a:gd name="T18" fmla="*/ 15 w 1657"/>
              <a:gd name="T19" fmla="*/ 778 h 970"/>
              <a:gd name="T20" fmla="*/ 15 w 1657"/>
              <a:gd name="T21" fmla="*/ 778 h 970"/>
              <a:gd name="T22" fmla="*/ 1004 w 1657"/>
              <a:gd name="T23" fmla="*/ 81 h 970"/>
              <a:gd name="T24" fmla="*/ 1004 w 1657"/>
              <a:gd name="T25" fmla="*/ 81 h 970"/>
              <a:gd name="T26" fmla="*/ 1656 w 1657"/>
              <a:gd name="T27" fmla="*/ 616 h 970"/>
              <a:gd name="T28" fmla="*/ 1319 w 1657"/>
              <a:gd name="T29" fmla="*/ 793 h 9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657" h="970">
                <a:moveTo>
                  <a:pt x="1319" y="793"/>
                </a:moveTo>
                <a:lnTo>
                  <a:pt x="1319" y="793"/>
                </a:lnTo>
                <a:cubicBezTo>
                  <a:pt x="1270" y="622"/>
                  <a:pt x="1127" y="484"/>
                  <a:pt x="940" y="452"/>
                </a:cubicBezTo>
                <a:lnTo>
                  <a:pt x="940" y="452"/>
                </a:lnTo>
                <a:cubicBezTo>
                  <a:pt x="680" y="407"/>
                  <a:pt x="432" y="582"/>
                  <a:pt x="386" y="842"/>
                </a:cubicBezTo>
                <a:lnTo>
                  <a:pt x="386" y="842"/>
                </a:lnTo>
                <a:cubicBezTo>
                  <a:pt x="380" y="879"/>
                  <a:pt x="377" y="917"/>
                  <a:pt x="380" y="954"/>
                </a:cubicBezTo>
                <a:lnTo>
                  <a:pt x="4" y="969"/>
                </a:lnTo>
                <a:lnTo>
                  <a:pt x="4" y="969"/>
                </a:lnTo>
                <a:cubicBezTo>
                  <a:pt x="0" y="906"/>
                  <a:pt x="4" y="843"/>
                  <a:pt x="15" y="778"/>
                </a:cubicBezTo>
                <a:lnTo>
                  <a:pt x="15" y="778"/>
                </a:lnTo>
                <a:cubicBezTo>
                  <a:pt x="96" y="312"/>
                  <a:pt x="539" y="0"/>
                  <a:pt x="1004" y="81"/>
                </a:cubicBezTo>
                <a:lnTo>
                  <a:pt x="1004" y="81"/>
                </a:lnTo>
                <a:cubicBezTo>
                  <a:pt x="1311" y="134"/>
                  <a:pt x="1552" y="345"/>
                  <a:pt x="1656" y="616"/>
                </a:cubicBezTo>
                <a:lnTo>
                  <a:pt x="1319" y="793"/>
                </a:lnTo>
              </a:path>
            </a:pathLst>
          </a:custGeom>
          <a:solidFill>
            <a:schemeClr val="accent5"/>
          </a:solidFill>
          <a:ln>
            <a:noFill/>
          </a:ln>
          <a:effectLst/>
        </p:spPr>
        <p:txBody>
          <a:bodyPr wrap="none" anchor="ctr"/>
          <a:lstStyle/>
          <a:p>
            <a:endParaRPr lang="en-US" dirty="0">
              <a:latin typeface="Source Sans Pro Light" panose="020B0403030403020204" pitchFamily="34" charset="0"/>
            </a:endParaRPr>
          </a:p>
        </p:txBody>
      </p:sp>
      <p:sp>
        <p:nvSpPr>
          <p:cNvPr id="14" name="Freeform 9">
            <a:extLst>
              <a:ext uri="{FF2B5EF4-FFF2-40B4-BE49-F238E27FC236}">
                <a16:creationId xmlns:a16="http://schemas.microsoft.com/office/drawing/2014/main" id="{507B41A1-3F53-A04D-ABE3-8D7F55FED48E}"/>
              </a:ext>
            </a:extLst>
          </p:cNvPr>
          <p:cNvSpPr>
            <a:spLocks noChangeArrowheads="1"/>
          </p:cNvSpPr>
          <p:nvPr/>
        </p:nvSpPr>
        <p:spPr bwMode="auto">
          <a:xfrm>
            <a:off x="16561250" y="3257259"/>
            <a:ext cx="1406134" cy="1406134"/>
          </a:xfrm>
          <a:custGeom>
            <a:avLst/>
            <a:gdLst>
              <a:gd name="T0" fmla="*/ 0 w 1711"/>
              <a:gd name="T1" fmla="*/ 856 h 1712"/>
              <a:gd name="T2" fmla="*/ 0 w 1711"/>
              <a:gd name="T3" fmla="*/ 856 h 1712"/>
              <a:gd name="T4" fmla="*/ 0 w 1711"/>
              <a:gd name="T5" fmla="*/ 856 h 1712"/>
              <a:gd name="T6" fmla="*/ 855 w 1711"/>
              <a:gd name="T7" fmla="*/ 0 h 1712"/>
              <a:gd name="T8" fmla="*/ 855 w 1711"/>
              <a:gd name="T9" fmla="*/ 0 h 1712"/>
              <a:gd name="T10" fmla="*/ 1710 w 1711"/>
              <a:gd name="T11" fmla="*/ 856 h 1712"/>
              <a:gd name="T12" fmla="*/ 1710 w 1711"/>
              <a:gd name="T13" fmla="*/ 856 h 1712"/>
              <a:gd name="T14" fmla="*/ 855 w 1711"/>
              <a:gd name="T15" fmla="*/ 1711 h 1712"/>
              <a:gd name="T16" fmla="*/ 855 w 1711"/>
              <a:gd name="T17" fmla="*/ 1711 h 1712"/>
              <a:gd name="T18" fmla="*/ 0 w 1711"/>
              <a:gd name="T19" fmla="*/ 856 h 1712"/>
              <a:gd name="T20" fmla="*/ 376 w 1711"/>
              <a:gd name="T21" fmla="*/ 856 h 1712"/>
              <a:gd name="T22" fmla="*/ 376 w 1711"/>
              <a:gd name="T23" fmla="*/ 856 h 1712"/>
              <a:gd name="T24" fmla="*/ 855 w 1711"/>
              <a:gd name="T25" fmla="*/ 1334 h 1712"/>
              <a:gd name="T26" fmla="*/ 855 w 1711"/>
              <a:gd name="T27" fmla="*/ 1334 h 1712"/>
              <a:gd name="T28" fmla="*/ 1334 w 1711"/>
              <a:gd name="T29" fmla="*/ 856 h 1712"/>
              <a:gd name="T30" fmla="*/ 1334 w 1711"/>
              <a:gd name="T31" fmla="*/ 856 h 1712"/>
              <a:gd name="T32" fmla="*/ 855 w 1711"/>
              <a:gd name="T33" fmla="*/ 376 h 1712"/>
              <a:gd name="T34" fmla="*/ 855 w 1711"/>
              <a:gd name="T35" fmla="*/ 376 h 1712"/>
              <a:gd name="T36" fmla="*/ 376 w 1711"/>
              <a:gd name="T37" fmla="*/ 856 h 1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711" h="1712">
                <a:moveTo>
                  <a:pt x="0" y="856"/>
                </a:moveTo>
                <a:lnTo>
                  <a:pt x="0" y="856"/>
                </a:lnTo>
                <a:lnTo>
                  <a:pt x="0" y="856"/>
                </a:lnTo>
                <a:cubicBezTo>
                  <a:pt x="0" y="383"/>
                  <a:pt x="383" y="0"/>
                  <a:pt x="855" y="0"/>
                </a:cubicBezTo>
                <a:lnTo>
                  <a:pt x="855" y="0"/>
                </a:lnTo>
                <a:cubicBezTo>
                  <a:pt x="1327" y="0"/>
                  <a:pt x="1710" y="383"/>
                  <a:pt x="1710" y="856"/>
                </a:cubicBezTo>
                <a:lnTo>
                  <a:pt x="1710" y="856"/>
                </a:lnTo>
                <a:cubicBezTo>
                  <a:pt x="1710" y="1328"/>
                  <a:pt x="1327" y="1711"/>
                  <a:pt x="855" y="1711"/>
                </a:cubicBezTo>
                <a:lnTo>
                  <a:pt x="855" y="1711"/>
                </a:lnTo>
                <a:cubicBezTo>
                  <a:pt x="383" y="1711"/>
                  <a:pt x="0" y="1328"/>
                  <a:pt x="0" y="856"/>
                </a:cubicBezTo>
                <a:close/>
                <a:moveTo>
                  <a:pt x="376" y="856"/>
                </a:moveTo>
                <a:lnTo>
                  <a:pt x="376" y="856"/>
                </a:lnTo>
                <a:cubicBezTo>
                  <a:pt x="376" y="1120"/>
                  <a:pt x="591" y="1334"/>
                  <a:pt x="855" y="1334"/>
                </a:cubicBezTo>
                <a:lnTo>
                  <a:pt x="855" y="1334"/>
                </a:lnTo>
                <a:cubicBezTo>
                  <a:pt x="1120" y="1334"/>
                  <a:pt x="1334" y="1120"/>
                  <a:pt x="1334" y="856"/>
                </a:cubicBezTo>
                <a:lnTo>
                  <a:pt x="1334" y="856"/>
                </a:lnTo>
                <a:cubicBezTo>
                  <a:pt x="1334" y="592"/>
                  <a:pt x="1120" y="376"/>
                  <a:pt x="855" y="376"/>
                </a:cubicBezTo>
                <a:lnTo>
                  <a:pt x="855" y="376"/>
                </a:lnTo>
                <a:cubicBezTo>
                  <a:pt x="591" y="376"/>
                  <a:pt x="376" y="592"/>
                  <a:pt x="376" y="856"/>
                </a:cubicBezTo>
                <a:close/>
              </a:path>
            </a:pathLst>
          </a:custGeom>
          <a:solidFill>
            <a:schemeClr val="bg2">
              <a:lumMod val="90000"/>
            </a:schemeClr>
          </a:solidFill>
          <a:ln>
            <a:noFill/>
          </a:ln>
          <a:effectLst/>
        </p:spPr>
        <p:txBody>
          <a:bodyPr wrap="none" anchor="ctr"/>
          <a:lstStyle/>
          <a:p>
            <a:endParaRPr lang="en-US" dirty="0">
              <a:latin typeface="Source Sans Pro Light" panose="020B0403030403020204" pitchFamily="34" charset="0"/>
            </a:endParaRPr>
          </a:p>
        </p:txBody>
      </p:sp>
      <p:sp>
        <p:nvSpPr>
          <p:cNvPr id="15" name="Freeform 10">
            <a:extLst>
              <a:ext uri="{FF2B5EF4-FFF2-40B4-BE49-F238E27FC236}">
                <a16:creationId xmlns:a16="http://schemas.microsoft.com/office/drawing/2014/main" id="{947F8188-F7C9-F946-96D4-31ED029B4324}"/>
              </a:ext>
            </a:extLst>
          </p:cNvPr>
          <p:cNvSpPr>
            <a:spLocks noChangeArrowheads="1"/>
          </p:cNvSpPr>
          <p:nvPr/>
        </p:nvSpPr>
        <p:spPr bwMode="auto">
          <a:xfrm>
            <a:off x="16557627" y="3253634"/>
            <a:ext cx="920511" cy="703067"/>
          </a:xfrm>
          <a:custGeom>
            <a:avLst/>
            <a:gdLst>
              <a:gd name="T0" fmla="*/ 949 w 1119"/>
              <a:gd name="T1" fmla="*/ 386 h 856"/>
              <a:gd name="T2" fmla="*/ 949 w 1119"/>
              <a:gd name="T3" fmla="*/ 386 h 856"/>
              <a:gd name="T4" fmla="*/ 855 w 1119"/>
              <a:gd name="T5" fmla="*/ 377 h 856"/>
              <a:gd name="T6" fmla="*/ 855 w 1119"/>
              <a:gd name="T7" fmla="*/ 377 h 856"/>
              <a:gd name="T8" fmla="*/ 376 w 1119"/>
              <a:gd name="T9" fmla="*/ 855 h 856"/>
              <a:gd name="T10" fmla="*/ 0 w 1119"/>
              <a:gd name="T11" fmla="*/ 855 h 856"/>
              <a:gd name="T12" fmla="*/ 0 w 1119"/>
              <a:gd name="T13" fmla="*/ 855 h 856"/>
              <a:gd name="T14" fmla="*/ 855 w 1119"/>
              <a:gd name="T15" fmla="*/ 0 h 856"/>
              <a:gd name="T16" fmla="*/ 855 w 1119"/>
              <a:gd name="T17" fmla="*/ 0 h 856"/>
              <a:gd name="T18" fmla="*/ 1118 w 1119"/>
              <a:gd name="T19" fmla="*/ 41 h 856"/>
              <a:gd name="T20" fmla="*/ 949 w 1119"/>
              <a:gd name="T21" fmla="*/ 386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19" h="856">
                <a:moveTo>
                  <a:pt x="949" y="386"/>
                </a:moveTo>
                <a:lnTo>
                  <a:pt x="949" y="386"/>
                </a:lnTo>
                <a:cubicBezTo>
                  <a:pt x="919" y="380"/>
                  <a:pt x="887" y="377"/>
                  <a:pt x="855" y="377"/>
                </a:cubicBezTo>
                <a:lnTo>
                  <a:pt x="855" y="377"/>
                </a:lnTo>
                <a:cubicBezTo>
                  <a:pt x="591" y="377"/>
                  <a:pt x="376" y="592"/>
                  <a:pt x="376" y="855"/>
                </a:cubicBezTo>
                <a:lnTo>
                  <a:pt x="0" y="855"/>
                </a:lnTo>
                <a:lnTo>
                  <a:pt x="0" y="855"/>
                </a:lnTo>
                <a:cubicBezTo>
                  <a:pt x="0" y="383"/>
                  <a:pt x="383" y="0"/>
                  <a:pt x="855" y="0"/>
                </a:cubicBezTo>
                <a:lnTo>
                  <a:pt x="855" y="0"/>
                </a:lnTo>
                <a:cubicBezTo>
                  <a:pt x="947" y="0"/>
                  <a:pt x="1035" y="15"/>
                  <a:pt x="1118" y="41"/>
                </a:cubicBezTo>
                <a:lnTo>
                  <a:pt x="949" y="386"/>
                </a:lnTo>
              </a:path>
            </a:pathLst>
          </a:custGeom>
          <a:solidFill>
            <a:schemeClr val="accent3"/>
          </a:solidFill>
          <a:ln>
            <a:noFill/>
          </a:ln>
          <a:effectLst/>
        </p:spPr>
        <p:txBody>
          <a:bodyPr wrap="none" anchor="ctr"/>
          <a:lstStyle/>
          <a:p>
            <a:endParaRPr lang="en-US" dirty="0">
              <a:latin typeface="Source Sans Pro Light" panose="020B0403030403020204" pitchFamily="34" charset="0"/>
            </a:endParaRPr>
          </a:p>
        </p:txBody>
      </p:sp>
      <p:sp>
        <p:nvSpPr>
          <p:cNvPr id="16" name="Freeform 11">
            <a:extLst>
              <a:ext uri="{FF2B5EF4-FFF2-40B4-BE49-F238E27FC236}">
                <a16:creationId xmlns:a16="http://schemas.microsoft.com/office/drawing/2014/main" id="{1907DE1D-CE6D-D648-A823-1FECDE5898AA}"/>
              </a:ext>
            </a:extLst>
          </p:cNvPr>
          <p:cNvSpPr>
            <a:spLocks noChangeArrowheads="1"/>
          </p:cNvSpPr>
          <p:nvPr/>
        </p:nvSpPr>
        <p:spPr bwMode="auto">
          <a:xfrm>
            <a:off x="12966185" y="6794339"/>
            <a:ext cx="1616330" cy="2529592"/>
          </a:xfrm>
          <a:custGeom>
            <a:avLst/>
            <a:gdLst>
              <a:gd name="T0" fmla="*/ 983 w 1968"/>
              <a:gd name="T1" fmla="*/ 0 h 3077"/>
              <a:gd name="T2" fmla="*/ 1967 w 1968"/>
              <a:gd name="T3" fmla="*/ 550 h 3077"/>
              <a:gd name="T4" fmla="*/ 1967 w 1968"/>
              <a:gd name="T5" fmla="*/ 3076 h 3077"/>
              <a:gd name="T6" fmla="*/ 0 w 1968"/>
              <a:gd name="T7" fmla="*/ 3076 h 3077"/>
              <a:gd name="T8" fmla="*/ 0 w 1968"/>
              <a:gd name="T9" fmla="*/ 550 h 3077"/>
              <a:gd name="T10" fmla="*/ 983 w 1968"/>
              <a:gd name="T11" fmla="*/ 0 h 3077"/>
            </a:gdLst>
            <a:ahLst/>
            <a:cxnLst>
              <a:cxn ang="0">
                <a:pos x="T0" y="T1"/>
              </a:cxn>
              <a:cxn ang="0">
                <a:pos x="T2" y="T3"/>
              </a:cxn>
              <a:cxn ang="0">
                <a:pos x="T4" y="T5"/>
              </a:cxn>
              <a:cxn ang="0">
                <a:pos x="T6" y="T7"/>
              </a:cxn>
              <a:cxn ang="0">
                <a:pos x="T8" y="T9"/>
              </a:cxn>
              <a:cxn ang="0">
                <a:pos x="T10" y="T11"/>
              </a:cxn>
            </a:cxnLst>
            <a:rect l="0" t="0" r="r" b="b"/>
            <a:pathLst>
              <a:path w="1968" h="3077">
                <a:moveTo>
                  <a:pt x="983" y="0"/>
                </a:moveTo>
                <a:lnTo>
                  <a:pt x="1967" y="550"/>
                </a:lnTo>
                <a:lnTo>
                  <a:pt x="1967" y="3076"/>
                </a:lnTo>
                <a:lnTo>
                  <a:pt x="0" y="3076"/>
                </a:lnTo>
                <a:lnTo>
                  <a:pt x="0" y="550"/>
                </a:lnTo>
                <a:lnTo>
                  <a:pt x="983" y="0"/>
                </a:lnTo>
              </a:path>
            </a:pathLst>
          </a:custGeom>
          <a:solidFill>
            <a:schemeClr val="accent5"/>
          </a:solidFill>
          <a:ln>
            <a:noFill/>
          </a:ln>
          <a:effectLst/>
        </p:spPr>
        <p:txBody>
          <a:bodyPr wrap="none" anchor="ctr"/>
          <a:lstStyle/>
          <a:p>
            <a:endParaRPr lang="en-US" dirty="0">
              <a:latin typeface="Source Sans Pro Light" panose="020B0403030403020204" pitchFamily="34" charset="0"/>
            </a:endParaRPr>
          </a:p>
        </p:txBody>
      </p:sp>
      <p:sp>
        <p:nvSpPr>
          <p:cNvPr id="17" name="Freeform 12">
            <a:extLst>
              <a:ext uri="{FF2B5EF4-FFF2-40B4-BE49-F238E27FC236}">
                <a16:creationId xmlns:a16="http://schemas.microsoft.com/office/drawing/2014/main" id="{10AA19AD-7E94-B146-B71E-62A6E5D56B2F}"/>
              </a:ext>
            </a:extLst>
          </p:cNvPr>
          <p:cNvSpPr>
            <a:spLocks noChangeArrowheads="1"/>
          </p:cNvSpPr>
          <p:nvPr/>
        </p:nvSpPr>
        <p:spPr bwMode="auto">
          <a:xfrm>
            <a:off x="11143285" y="4166896"/>
            <a:ext cx="1616330" cy="5157035"/>
          </a:xfrm>
          <a:custGeom>
            <a:avLst/>
            <a:gdLst>
              <a:gd name="T0" fmla="*/ 983 w 1967"/>
              <a:gd name="T1" fmla="*/ 0 h 6274"/>
              <a:gd name="T2" fmla="*/ 1966 w 1967"/>
              <a:gd name="T3" fmla="*/ 549 h 6274"/>
              <a:gd name="T4" fmla="*/ 1966 w 1967"/>
              <a:gd name="T5" fmla="*/ 6273 h 6274"/>
              <a:gd name="T6" fmla="*/ 0 w 1967"/>
              <a:gd name="T7" fmla="*/ 6273 h 6274"/>
              <a:gd name="T8" fmla="*/ 0 w 1967"/>
              <a:gd name="T9" fmla="*/ 550 h 6274"/>
              <a:gd name="T10" fmla="*/ 983 w 1967"/>
              <a:gd name="T11" fmla="*/ 0 h 6274"/>
            </a:gdLst>
            <a:ahLst/>
            <a:cxnLst>
              <a:cxn ang="0">
                <a:pos x="T0" y="T1"/>
              </a:cxn>
              <a:cxn ang="0">
                <a:pos x="T2" y="T3"/>
              </a:cxn>
              <a:cxn ang="0">
                <a:pos x="T4" y="T5"/>
              </a:cxn>
              <a:cxn ang="0">
                <a:pos x="T6" y="T7"/>
              </a:cxn>
              <a:cxn ang="0">
                <a:pos x="T8" y="T9"/>
              </a:cxn>
              <a:cxn ang="0">
                <a:pos x="T10" y="T11"/>
              </a:cxn>
            </a:cxnLst>
            <a:rect l="0" t="0" r="r" b="b"/>
            <a:pathLst>
              <a:path w="1967" h="6274">
                <a:moveTo>
                  <a:pt x="983" y="0"/>
                </a:moveTo>
                <a:lnTo>
                  <a:pt x="1966" y="549"/>
                </a:lnTo>
                <a:lnTo>
                  <a:pt x="1966" y="6273"/>
                </a:lnTo>
                <a:lnTo>
                  <a:pt x="0" y="6273"/>
                </a:lnTo>
                <a:lnTo>
                  <a:pt x="0" y="550"/>
                </a:lnTo>
                <a:lnTo>
                  <a:pt x="983" y="0"/>
                </a:lnTo>
              </a:path>
            </a:pathLst>
          </a:custGeom>
          <a:solidFill>
            <a:schemeClr val="accent4"/>
          </a:solidFill>
          <a:ln>
            <a:noFill/>
          </a:ln>
          <a:effectLst/>
        </p:spPr>
        <p:txBody>
          <a:bodyPr wrap="none" anchor="ctr"/>
          <a:lstStyle/>
          <a:p>
            <a:endParaRPr lang="en-US" dirty="0">
              <a:latin typeface="Source Sans Pro Light" panose="020B0403030403020204" pitchFamily="34" charset="0"/>
            </a:endParaRPr>
          </a:p>
        </p:txBody>
      </p:sp>
      <p:sp>
        <p:nvSpPr>
          <p:cNvPr id="18" name="Freeform 13">
            <a:extLst>
              <a:ext uri="{FF2B5EF4-FFF2-40B4-BE49-F238E27FC236}">
                <a16:creationId xmlns:a16="http://schemas.microsoft.com/office/drawing/2014/main" id="{BADF4352-9A4D-274C-B9C1-EF4A1A76F42D}"/>
              </a:ext>
            </a:extLst>
          </p:cNvPr>
          <p:cNvSpPr>
            <a:spLocks noChangeArrowheads="1"/>
          </p:cNvSpPr>
          <p:nvPr/>
        </p:nvSpPr>
        <p:spPr bwMode="auto">
          <a:xfrm>
            <a:off x="9324008" y="5217873"/>
            <a:ext cx="1619953" cy="4106058"/>
          </a:xfrm>
          <a:custGeom>
            <a:avLst/>
            <a:gdLst>
              <a:gd name="T0" fmla="*/ 984 w 1969"/>
              <a:gd name="T1" fmla="*/ 0 h 4995"/>
              <a:gd name="T2" fmla="*/ 1968 w 1969"/>
              <a:gd name="T3" fmla="*/ 549 h 4995"/>
              <a:gd name="T4" fmla="*/ 1968 w 1969"/>
              <a:gd name="T5" fmla="*/ 4994 h 4995"/>
              <a:gd name="T6" fmla="*/ 0 w 1969"/>
              <a:gd name="T7" fmla="*/ 4994 h 4995"/>
              <a:gd name="T8" fmla="*/ 0 w 1969"/>
              <a:gd name="T9" fmla="*/ 549 h 4995"/>
              <a:gd name="T10" fmla="*/ 984 w 1969"/>
              <a:gd name="T11" fmla="*/ 0 h 4995"/>
            </a:gdLst>
            <a:ahLst/>
            <a:cxnLst>
              <a:cxn ang="0">
                <a:pos x="T0" y="T1"/>
              </a:cxn>
              <a:cxn ang="0">
                <a:pos x="T2" y="T3"/>
              </a:cxn>
              <a:cxn ang="0">
                <a:pos x="T4" y="T5"/>
              </a:cxn>
              <a:cxn ang="0">
                <a:pos x="T6" y="T7"/>
              </a:cxn>
              <a:cxn ang="0">
                <a:pos x="T8" y="T9"/>
              </a:cxn>
              <a:cxn ang="0">
                <a:pos x="T10" y="T11"/>
              </a:cxn>
            </a:cxnLst>
            <a:rect l="0" t="0" r="r" b="b"/>
            <a:pathLst>
              <a:path w="1969" h="4995">
                <a:moveTo>
                  <a:pt x="984" y="0"/>
                </a:moveTo>
                <a:lnTo>
                  <a:pt x="1968" y="549"/>
                </a:lnTo>
                <a:lnTo>
                  <a:pt x="1968" y="4994"/>
                </a:lnTo>
                <a:lnTo>
                  <a:pt x="0" y="4994"/>
                </a:lnTo>
                <a:lnTo>
                  <a:pt x="0" y="549"/>
                </a:lnTo>
                <a:lnTo>
                  <a:pt x="984" y="0"/>
                </a:lnTo>
              </a:path>
            </a:pathLst>
          </a:custGeom>
          <a:solidFill>
            <a:schemeClr val="accent3"/>
          </a:solidFill>
          <a:ln>
            <a:noFill/>
          </a:ln>
          <a:effectLst/>
        </p:spPr>
        <p:txBody>
          <a:bodyPr wrap="none" anchor="ctr"/>
          <a:lstStyle/>
          <a:p>
            <a:endParaRPr lang="en-US" dirty="0">
              <a:latin typeface="Source Sans Pro Light" panose="020B0403030403020204" pitchFamily="34" charset="0"/>
            </a:endParaRPr>
          </a:p>
        </p:txBody>
      </p:sp>
      <p:sp>
        <p:nvSpPr>
          <p:cNvPr id="19" name="Freeform 14">
            <a:extLst>
              <a:ext uri="{FF2B5EF4-FFF2-40B4-BE49-F238E27FC236}">
                <a16:creationId xmlns:a16="http://schemas.microsoft.com/office/drawing/2014/main" id="{0CC4200C-17C9-524C-B1CC-D86395987FDA}"/>
              </a:ext>
            </a:extLst>
          </p:cNvPr>
          <p:cNvSpPr>
            <a:spLocks noChangeArrowheads="1"/>
          </p:cNvSpPr>
          <p:nvPr/>
        </p:nvSpPr>
        <p:spPr bwMode="auto">
          <a:xfrm>
            <a:off x="5685454" y="6033287"/>
            <a:ext cx="1616330" cy="3290644"/>
          </a:xfrm>
          <a:custGeom>
            <a:avLst/>
            <a:gdLst>
              <a:gd name="T0" fmla="*/ 984 w 1968"/>
              <a:gd name="T1" fmla="*/ 0 h 4005"/>
              <a:gd name="T2" fmla="*/ 1967 w 1968"/>
              <a:gd name="T3" fmla="*/ 549 h 4005"/>
              <a:gd name="T4" fmla="*/ 1967 w 1968"/>
              <a:gd name="T5" fmla="*/ 4004 h 4005"/>
              <a:gd name="T6" fmla="*/ 0 w 1968"/>
              <a:gd name="T7" fmla="*/ 4004 h 4005"/>
              <a:gd name="T8" fmla="*/ 0 w 1968"/>
              <a:gd name="T9" fmla="*/ 549 h 4005"/>
              <a:gd name="T10" fmla="*/ 984 w 1968"/>
              <a:gd name="T11" fmla="*/ 0 h 4005"/>
            </a:gdLst>
            <a:ahLst/>
            <a:cxnLst>
              <a:cxn ang="0">
                <a:pos x="T0" y="T1"/>
              </a:cxn>
              <a:cxn ang="0">
                <a:pos x="T2" y="T3"/>
              </a:cxn>
              <a:cxn ang="0">
                <a:pos x="T4" y="T5"/>
              </a:cxn>
              <a:cxn ang="0">
                <a:pos x="T6" y="T7"/>
              </a:cxn>
              <a:cxn ang="0">
                <a:pos x="T8" y="T9"/>
              </a:cxn>
              <a:cxn ang="0">
                <a:pos x="T10" y="T11"/>
              </a:cxn>
            </a:cxnLst>
            <a:rect l="0" t="0" r="r" b="b"/>
            <a:pathLst>
              <a:path w="1968" h="4005">
                <a:moveTo>
                  <a:pt x="984" y="0"/>
                </a:moveTo>
                <a:lnTo>
                  <a:pt x="1967" y="549"/>
                </a:lnTo>
                <a:lnTo>
                  <a:pt x="1967" y="4004"/>
                </a:lnTo>
                <a:lnTo>
                  <a:pt x="0" y="4004"/>
                </a:lnTo>
                <a:lnTo>
                  <a:pt x="0" y="549"/>
                </a:lnTo>
                <a:lnTo>
                  <a:pt x="984" y="0"/>
                </a:lnTo>
              </a:path>
            </a:pathLst>
          </a:custGeom>
          <a:solidFill>
            <a:schemeClr val="accent1"/>
          </a:solidFill>
          <a:ln>
            <a:noFill/>
          </a:ln>
          <a:effectLst/>
        </p:spPr>
        <p:txBody>
          <a:bodyPr wrap="none" anchor="ctr"/>
          <a:lstStyle/>
          <a:p>
            <a:endParaRPr lang="en-US" dirty="0">
              <a:latin typeface="Source Sans Pro Light" panose="020B0403030403020204" pitchFamily="34" charset="0"/>
            </a:endParaRPr>
          </a:p>
        </p:txBody>
      </p:sp>
      <p:sp>
        <p:nvSpPr>
          <p:cNvPr id="20" name="Freeform 15">
            <a:extLst>
              <a:ext uri="{FF2B5EF4-FFF2-40B4-BE49-F238E27FC236}">
                <a16:creationId xmlns:a16="http://schemas.microsoft.com/office/drawing/2014/main" id="{84FF66E6-6AA7-6247-A5E3-74AE3A8E12F5}"/>
              </a:ext>
            </a:extLst>
          </p:cNvPr>
          <p:cNvSpPr>
            <a:spLocks noChangeArrowheads="1"/>
          </p:cNvSpPr>
          <p:nvPr/>
        </p:nvSpPr>
        <p:spPr bwMode="auto">
          <a:xfrm>
            <a:off x="7504731" y="2945590"/>
            <a:ext cx="1616330" cy="6378342"/>
          </a:xfrm>
          <a:custGeom>
            <a:avLst/>
            <a:gdLst>
              <a:gd name="T0" fmla="*/ 984 w 1968"/>
              <a:gd name="T1" fmla="*/ 0 h 7760"/>
              <a:gd name="T2" fmla="*/ 1967 w 1968"/>
              <a:gd name="T3" fmla="*/ 550 h 7760"/>
              <a:gd name="T4" fmla="*/ 1967 w 1968"/>
              <a:gd name="T5" fmla="*/ 7759 h 7760"/>
              <a:gd name="T6" fmla="*/ 0 w 1968"/>
              <a:gd name="T7" fmla="*/ 7759 h 7760"/>
              <a:gd name="T8" fmla="*/ 0 w 1968"/>
              <a:gd name="T9" fmla="*/ 550 h 7760"/>
              <a:gd name="T10" fmla="*/ 984 w 1968"/>
              <a:gd name="T11" fmla="*/ 0 h 7760"/>
            </a:gdLst>
            <a:ahLst/>
            <a:cxnLst>
              <a:cxn ang="0">
                <a:pos x="T0" y="T1"/>
              </a:cxn>
              <a:cxn ang="0">
                <a:pos x="T2" y="T3"/>
              </a:cxn>
              <a:cxn ang="0">
                <a:pos x="T4" y="T5"/>
              </a:cxn>
              <a:cxn ang="0">
                <a:pos x="T6" y="T7"/>
              </a:cxn>
              <a:cxn ang="0">
                <a:pos x="T8" y="T9"/>
              </a:cxn>
              <a:cxn ang="0">
                <a:pos x="T10" y="T11"/>
              </a:cxn>
            </a:cxnLst>
            <a:rect l="0" t="0" r="r" b="b"/>
            <a:pathLst>
              <a:path w="1968" h="7760">
                <a:moveTo>
                  <a:pt x="984" y="0"/>
                </a:moveTo>
                <a:lnTo>
                  <a:pt x="1967" y="550"/>
                </a:lnTo>
                <a:lnTo>
                  <a:pt x="1967" y="7759"/>
                </a:lnTo>
                <a:lnTo>
                  <a:pt x="0" y="7759"/>
                </a:lnTo>
                <a:lnTo>
                  <a:pt x="0" y="550"/>
                </a:lnTo>
                <a:lnTo>
                  <a:pt x="984" y="0"/>
                </a:lnTo>
              </a:path>
            </a:pathLst>
          </a:custGeom>
          <a:solidFill>
            <a:schemeClr val="accent2"/>
          </a:solidFill>
          <a:ln>
            <a:noFill/>
          </a:ln>
          <a:effectLst/>
        </p:spPr>
        <p:txBody>
          <a:bodyPr wrap="none" anchor="ctr"/>
          <a:lstStyle/>
          <a:p>
            <a:endParaRPr lang="en-US" dirty="0">
              <a:latin typeface="Source Sans Pro Light" panose="020B0403030403020204" pitchFamily="34" charset="0"/>
            </a:endParaRPr>
          </a:p>
        </p:txBody>
      </p:sp>
      <p:sp>
        <p:nvSpPr>
          <p:cNvPr id="21" name="Freeform 16">
            <a:extLst>
              <a:ext uri="{FF2B5EF4-FFF2-40B4-BE49-F238E27FC236}">
                <a16:creationId xmlns:a16="http://schemas.microsoft.com/office/drawing/2014/main" id="{50AB0C20-883C-1142-AE96-76463B2C3BBC}"/>
              </a:ext>
            </a:extLst>
          </p:cNvPr>
          <p:cNvSpPr>
            <a:spLocks noChangeArrowheads="1"/>
          </p:cNvSpPr>
          <p:nvPr/>
        </p:nvSpPr>
        <p:spPr bwMode="auto">
          <a:xfrm>
            <a:off x="12966185" y="9323932"/>
            <a:ext cx="2808646" cy="1402509"/>
          </a:xfrm>
          <a:custGeom>
            <a:avLst/>
            <a:gdLst>
              <a:gd name="T0" fmla="*/ 0 w 3416"/>
              <a:gd name="T1" fmla="*/ 0 h 1705"/>
              <a:gd name="T2" fmla="*/ 1967 w 3416"/>
              <a:gd name="T3" fmla="*/ 0 h 1705"/>
              <a:gd name="T4" fmla="*/ 3415 w 3416"/>
              <a:gd name="T5" fmla="*/ 1704 h 1705"/>
              <a:gd name="T6" fmla="*/ 863 w 3416"/>
              <a:gd name="T7" fmla="*/ 1704 h 1705"/>
              <a:gd name="T8" fmla="*/ 0 w 3416"/>
              <a:gd name="T9" fmla="*/ 0 h 1705"/>
            </a:gdLst>
            <a:ahLst/>
            <a:cxnLst>
              <a:cxn ang="0">
                <a:pos x="T0" y="T1"/>
              </a:cxn>
              <a:cxn ang="0">
                <a:pos x="T2" y="T3"/>
              </a:cxn>
              <a:cxn ang="0">
                <a:pos x="T4" y="T5"/>
              </a:cxn>
              <a:cxn ang="0">
                <a:pos x="T6" y="T7"/>
              </a:cxn>
              <a:cxn ang="0">
                <a:pos x="T8" y="T9"/>
              </a:cxn>
            </a:cxnLst>
            <a:rect l="0" t="0" r="r" b="b"/>
            <a:pathLst>
              <a:path w="3416" h="1705">
                <a:moveTo>
                  <a:pt x="0" y="0"/>
                </a:moveTo>
                <a:lnTo>
                  <a:pt x="1967" y="0"/>
                </a:lnTo>
                <a:lnTo>
                  <a:pt x="3415" y="1704"/>
                </a:lnTo>
                <a:lnTo>
                  <a:pt x="863" y="1704"/>
                </a:lnTo>
                <a:lnTo>
                  <a:pt x="0" y="0"/>
                </a:lnTo>
              </a:path>
            </a:pathLst>
          </a:custGeom>
          <a:solidFill>
            <a:schemeClr val="accent5">
              <a:lumMod val="75000"/>
            </a:schemeClr>
          </a:solidFill>
          <a:ln>
            <a:noFill/>
          </a:ln>
          <a:effectLst/>
        </p:spPr>
        <p:txBody>
          <a:bodyPr wrap="none" anchor="ctr"/>
          <a:lstStyle/>
          <a:p>
            <a:endParaRPr lang="en-US" dirty="0">
              <a:latin typeface="Source Sans Pro Light" panose="020B0403030403020204" pitchFamily="34" charset="0"/>
            </a:endParaRPr>
          </a:p>
        </p:txBody>
      </p:sp>
      <p:sp>
        <p:nvSpPr>
          <p:cNvPr id="22" name="Freeform 17">
            <a:extLst>
              <a:ext uri="{FF2B5EF4-FFF2-40B4-BE49-F238E27FC236}">
                <a16:creationId xmlns:a16="http://schemas.microsoft.com/office/drawing/2014/main" id="{29E1DCBD-9CFF-5548-92B2-42349F07BECF}"/>
              </a:ext>
            </a:extLst>
          </p:cNvPr>
          <p:cNvSpPr>
            <a:spLocks noChangeArrowheads="1"/>
          </p:cNvSpPr>
          <p:nvPr/>
        </p:nvSpPr>
        <p:spPr bwMode="auto">
          <a:xfrm>
            <a:off x="11143285" y="9323932"/>
            <a:ext cx="2326645" cy="1402509"/>
          </a:xfrm>
          <a:custGeom>
            <a:avLst/>
            <a:gdLst>
              <a:gd name="T0" fmla="*/ 0 w 2830"/>
              <a:gd name="T1" fmla="*/ 0 h 1705"/>
              <a:gd name="T2" fmla="*/ 1966 w 2830"/>
              <a:gd name="T3" fmla="*/ 0 h 1705"/>
              <a:gd name="T4" fmla="*/ 2829 w 2830"/>
              <a:gd name="T5" fmla="*/ 1704 h 1705"/>
              <a:gd name="T6" fmla="*/ 288 w 2830"/>
              <a:gd name="T7" fmla="*/ 1704 h 1705"/>
              <a:gd name="T8" fmla="*/ 0 w 2830"/>
              <a:gd name="T9" fmla="*/ 0 h 1705"/>
            </a:gdLst>
            <a:ahLst/>
            <a:cxnLst>
              <a:cxn ang="0">
                <a:pos x="T0" y="T1"/>
              </a:cxn>
              <a:cxn ang="0">
                <a:pos x="T2" y="T3"/>
              </a:cxn>
              <a:cxn ang="0">
                <a:pos x="T4" y="T5"/>
              </a:cxn>
              <a:cxn ang="0">
                <a:pos x="T6" y="T7"/>
              </a:cxn>
              <a:cxn ang="0">
                <a:pos x="T8" y="T9"/>
              </a:cxn>
            </a:cxnLst>
            <a:rect l="0" t="0" r="r" b="b"/>
            <a:pathLst>
              <a:path w="2830" h="1705">
                <a:moveTo>
                  <a:pt x="0" y="0"/>
                </a:moveTo>
                <a:lnTo>
                  <a:pt x="1966" y="0"/>
                </a:lnTo>
                <a:lnTo>
                  <a:pt x="2829" y="1704"/>
                </a:lnTo>
                <a:lnTo>
                  <a:pt x="288" y="1704"/>
                </a:lnTo>
                <a:lnTo>
                  <a:pt x="0" y="0"/>
                </a:lnTo>
              </a:path>
            </a:pathLst>
          </a:custGeom>
          <a:solidFill>
            <a:schemeClr val="accent4">
              <a:lumMod val="75000"/>
            </a:schemeClr>
          </a:solidFill>
          <a:ln>
            <a:noFill/>
          </a:ln>
          <a:effectLst/>
        </p:spPr>
        <p:txBody>
          <a:bodyPr wrap="none" anchor="ctr"/>
          <a:lstStyle/>
          <a:p>
            <a:endParaRPr lang="en-US" dirty="0">
              <a:latin typeface="Source Sans Pro Light" panose="020B0403030403020204" pitchFamily="34" charset="0"/>
            </a:endParaRPr>
          </a:p>
        </p:txBody>
      </p:sp>
      <p:sp>
        <p:nvSpPr>
          <p:cNvPr id="23" name="Freeform 18">
            <a:extLst>
              <a:ext uri="{FF2B5EF4-FFF2-40B4-BE49-F238E27FC236}">
                <a16:creationId xmlns:a16="http://schemas.microsoft.com/office/drawing/2014/main" id="{B7E5B5A9-8A97-1040-A487-423C47F193BB}"/>
              </a:ext>
            </a:extLst>
          </p:cNvPr>
          <p:cNvSpPr>
            <a:spLocks noChangeArrowheads="1"/>
          </p:cNvSpPr>
          <p:nvPr/>
        </p:nvSpPr>
        <p:spPr bwMode="auto">
          <a:xfrm>
            <a:off x="4500386" y="9323932"/>
            <a:ext cx="2797773" cy="1402509"/>
          </a:xfrm>
          <a:custGeom>
            <a:avLst/>
            <a:gdLst>
              <a:gd name="T0" fmla="*/ 3405 w 3406"/>
              <a:gd name="T1" fmla="*/ 0 h 1705"/>
              <a:gd name="T2" fmla="*/ 1438 w 3406"/>
              <a:gd name="T3" fmla="*/ 0 h 1705"/>
              <a:gd name="T4" fmla="*/ 0 w 3406"/>
              <a:gd name="T5" fmla="*/ 1704 h 1705"/>
              <a:gd name="T6" fmla="*/ 2543 w 3406"/>
              <a:gd name="T7" fmla="*/ 1704 h 1705"/>
              <a:gd name="T8" fmla="*/ 3405 w 3406"/>
              <a:gd name="T9" fmla="*/ 0 h 1705"/>
            </a:gdLst>
            <a:ahLst/>
            <a:cxnLst>
              <a:cxn ang="0">
                <a:pos x="T0" y="T1"/>
              </a:cxn>
              <a:cxn ang="0">
                <a:pos x="T2" y="T3"/>
              </a:cxn>
              <a:cxn ang="0">
                <a:pos x="T4" y="T5"/>
              </a:cxn>
              <a:cxn ang="0">
                <a:pos x="T6" y="T7"/>
              </a:cxn>
              <a:cxn ang="0">
                <a:pos x="T8" y="T9"/>
              </a:cxn>
            </a:cxnLst>
            <a:rect l="0" t="0" r="r" b="b"/>
            <a:pathLst>
              <a:path w="3406" h="1705">
                <a:moveTo>
                  <a:pt x="3405" y="0"/>
                </a:moveTo>
                <a:lnTo>
                  <a:pt x="1438" y="0"/>
                </a:lnTo>
                <a:lnTo>
                  <a:pt x="0" y="1704"/>
                </a:lnTo>
                <a:lnTo>
                  <a:pt x="2543" y="1704"/>
                </a:lnTo>
                <a:lnTo>
                  <a:pt x="3405" y="0"/>
                </a:lnTo>
              </a:path>
            </a:pathLst>
          </a:custGeom>
          <a:solidFill>
            <a:schemeClr val="accent1">
              <a:lumMod val="75000"/>
            </a:schemeClr>
          </a:solidFill>
          <a:ln>
            <a:noFill/>
          </a:ln>
          <a:effectLst/>
        </p:spPr>
        <p:txBody>
          <a:bodyPr wrap="none" anchor="ctr"/>
          <a:lstStyle/>
          <a:p>
            <a:endParaRPr lang="en-US" dirty="0">
              <a:latin typeface="Source Sans Pro Light" panose="020B0403030403020204" pitchFamily="34" charset="0"/>
            </a:endParaRPr>
          </a:p>
        </p:txBody>
      </p:sp>
      <p:sp>
        <p:nvSpPr>
          <p:cNvPr id="24" name="Freeform 19">
            <a:extLst>
              <a:ext uri="{FF2B5EF4-FFF2-40B4-BE49-F238E27FC236}">
                <a16:creationId xmlns:a16="http://schemas.microsoft.com/office/drawing/2014/main" id="{730D80CA-C053-474F-8008-461F19276FED}"/>
              </a:ext>
            </a:extLst>
          </p:cNvPr>
          <p:cNvSpPr>
            <a:spLocks noChangeArrowheads="1"/>
          </p:cNvSpPr>
          <p:nvPr/>
        </p:nvSpPr>
        <p:spPr bwMode="auto">
          <a:xfrm>
            <a:off x="6794416" y="9323932"/>
            <a:ext cx="2326645" cy="1402509"/>
          </a:xfrm>
          <a:custGeom>
            <a:avLst/>
            <a:gdLst>
              <a:gd name="T0" fmla="*/ 2830 w 2831"/>
              <a:gd name="T1" fmla="*/ 0 h 1705"/>
              <a:gd name="T2" fmla="*/ 863 w 2831"/>
              <a:gd name="T3" fmla="*/ 0 h 1705"/>
              <a:gd name="T4" fmla="*/ 0 w 2831"/>
              <a:gd name="T5" fmla="*/ 1704 h 1705"/>
              <a:gd name="T6" fmla="*/ 2542 w 2831"/>
              <a:gd name="T7" fmla="*/ 1704 h 1705"/>
              <a:gd name="T8" fmla="*/ 2830 w 2831"/>
              <a:gd name="T9" fmla="*/ 0 h 1705"/>
            </a:gdLst>
            <a:ahLst/>
            <a:cxnLst>
              <a:cxn ang="0">
                <a:pos x="T0" y="T1"/>
              </a:cxn>
              <a:cxn ang="0">
                <a:pos x="T2" y="T3"/>
              </a:cxn>
              <a:cxn ang="0">
                <a:pos x="T4" y="T5"/>
              </a:cxn>
              <a:cxn ang="0">
                <a:pos x="T6" y="T7"/>
              </a:cxn>
              <a:cxn ang="0">
                <a:pos x="T8" y="T9"/>
              </a:cxn>
            </a:cxnLst>
            <a:rect l="0" t="0" r="r" b="b"/>
            <a:pathLst>
              <a:path w="2831" h="1705">
                <a:moveTo>
                  <a:pt x="2830" y="0"/>
                </a:moveTo>
                <a:lnTo>
                  <a:pt x="863" y="0"/>
                </a:lnTo>
                <a:lnTo>
                  <a:pt x="0" y="1704"/>
                </a:lnTo>
                <a:lnTo>
                  <a:pt x="2542" y="1704"/>
                </a:lnTo>
                <a:lnTo>
                  <a:pt x="2830" y="0"/>
                </a:lnTo>
              </a:path>
            </a:pathLst>
          </a:custGeom>
          <a:solidFill>
            <a:schemeClr val="accent2">
              <a:lumMod val="75000"/>
            </a:schemeClr>
          </a:solidFill>
          <a:ln>
            <a:noFill/>
          </a:ln>
          <a:effectLst/>
        </p:spPr>
        <p:txBody>
          <a:bodyPr wrap="none" anchor="ctr"/>
          <a:lstStyle/>
          <a:p>
            <a:endParaRPr lang="en-US" dirty="0">
              <a:latin typeface="Source Sans Pro Light" panose="020B0403030403020204" pitchFamily="34" charset="0"/>
            </a:endParaRPr>
          </a:p>
        </p:txBody>
      </p:sp>
      <p:sp>
        <p:nvSpPr>
          <p:cNvPr id="25" name="Freeform 20">
            <a:extLst>
              <a:ext uri="{FF2B5EF4-FFF2-40B4-BE49-F238E27FC236}">
                <a16:creationId xmlns:a16="http://schemas.microsoft.com/office/drawing/2014/main" id="{0BE8B323-39B4-C14E-A1D9-602AA24BD53A}"/>
              </a:ext>
            </a:extLst>
          </p:cNvPr>
          <p:cNvSpPr>
            <a:spLocks noChangeArrowheads="1"/>
          </p:cNvSpPr>
          <p:nvPr/>
        </p:nvSpPr>
        <p:spPr bwMode="auto">
          <a:xfrm>
            <a:off x="9088443" y="9323932"/>
            <a:ext cx="2091082" cy="1402509"/>
          </a:xfrm>
          <a:custGeom>
            <a:avLst/>
            <a:gdLst>
              <a:gd name="T0" fmla="*/ 287 w 2543"/>
              <a:gd name="T1" fmla="*/ 0 h 1705"/>
              <a:gd name="T2" fmla="*/ 2255 w 2543"/>
              <a:gd name="T3" fmla="*/ 0 h 1705"/>
              <a:gd name="T4" fmla="*/ 2542 w 2543"/>
              <a:gd name="T5" fmla="*/ 1704 h 1705"/>
              <a:gd name="T6" fmla="*/ 0 w 2543"/>
              <a:gd name="T7" fmla="*/ 1704 h 1705"/>
              <a:gd name="T8" fmla="*/ 287 w 2543"/>
              <a:gd name="T9" fmla="*/ 0 h 1705"/>
            </a:gdLst>
            <a:ahLst/>
            <a:cxnLst>
              <a:cxn ang="0">
                <a:pos x="T0" y="T1"/>
              </a:cxn>
              <a:cxn ang="0">
                <a:pos x="T2" y="T3"/>
              </a:cxn>
              <a:cxn ang="0">
                <a:pos x="T4" y="T5"/>
              </a:cxn>
              <a:cxn ang="0">
                <a:pos x="T6" y="T7"/>
              </a:cxn>
              <a:cxn ang="0">
                <a:pos x="T8" y="T9"/>
              </a:cxn>
            </a:cxnLst>
            <a:rect l="0" t="0" r="r" b="b"/>
            <a:pathLst>
              <a:path w="2543" h="1705">
                <a:moveTo>
                  <a:pt x="287" y="0"/>
                </a:moveTo>
                <a:lnTo>
                  <a:pt x="2255" y="0"/>
                </a:lnTo>
                <a:lnTo>
                  <a:pt x="2542" y="1704"/>
                </a:lnTo>
                <a:lnTo>
                  <a:pt x="0" y="1704"/>
                </a:lnTo>
                <a:lnTo>
                  <a:pt x="287" y="0"/>
                </a:lnTo>
              </a:path>
            </a:pathLst>
          </a:custGeom>
          <a:solidFill>
            <a:schemeClr val="accent3">
              <a:lumMod val="75000"/>
            </a:schemeClr>
          </a:solidFill>
          <a:ln>
            <a:noFill/>
          </a:ln>
          <a:effectLst/>
        </p:spPr>
        <p:txBody>
          <a:bodyPr wrap="none" anchor="ctr"/>
          <a:lstStyle/>
          <a:p>
            <a:endParaRPr lang="en-US" dirty="0">
              <a:latin typeface="Source Sans Pro Light" panose="020B0403030403020204" pitchFamily="34" charset="0"/>
            </a:endParaRPr>
          </a:p>
        </p:txBody>
      </p:sp>
      <p:sp>
        <p:nvSpPr>
          <p:cNvPr id="264" name="Subtitle 2">
            <a:extLst>
              <a:ext uri="{FF2B5EF4-FFF2-40B4-BE49-F238E27FC236}">
                <a16:creationId xmlns:a16="http://schemas.microsoft.com/office/drawing/2014/main" id="{6404C245-F8C8-1F4D-8E54-E27B5F0C6012}"/>
              </a:ext>
            </a:extLst>
          </p:cNvPr>
          <p:cNvSpPr txBox="1">
            <a:spLocks/>
          </p:cNvSpPr>
          <p:nvPr/>
        </p:nvSpPr>
        <p:spPr>
          <a:xfrm>
            <a:off x="4265113" y="10889285"/>
            <a:ext cx="11614816" cy="172387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defTabSz="1828434">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Cooking demands focus and attention to one’s actions. When someone is focused on cooking , they will create great recipes, cook at the correct temperatures, and add the ingredients at the appropriate time. </a:t>
            </a:r>
            <a:endParaRPr lang="en-US" sz="26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endParaRPr>
          </a:p>
        </p:txBody>
      </p:sp>
      <p:sp>
        <p:nvSpPr>
          <p:cNvPr id="265" name="Freeform 241">
            <a:extLst>
              <a:ext uri="{FF2B5EF4-FFF2-40B4-BE49-F238E27FC236}">
                <a16:creationId xmlns:a16="http://schemas.microsoft.com/office/drawing/2014/main" id="{8A2FD92F-EC88-C54F-A217-3ACCEBDDA976}"/>
              </a:ext>
            </a:extLst>
          </p:cNvPr>
          <p:cNvSpPr>
            <a:spLocks noChangeAspect="1" noChangeArrowheads="1"/>
          </p:cNvSpPr>
          <p:nvPr/>
        </p:nvSpPr>
        <p:spPr bwMode="auto">
          <a:xfrm>
            <a:off x="6024705" y="8185977"/>
            <a:ext cx="948855" cy="733206"/>
          </a:xfrm>
          <a:custGeom>
            <a:avLst/>
            <a:gdLst>
              <a:gd name="T0" fmla="*/ 239980 w 558440"/>
              <a:gd name="T1" fmla="*/ 131254 h 433028"/>
              <a:gd name="T2" fmla="*/ 255170 w 558440"/>
              <a:gd name="T3" fmla="*/ 140299 h 433028"/>
              <a:gd name="T4" fmla="*/ 245405 w 558440"/>
              <a:gd name="T5" fmla="*/ 155858 h 433028"/>
              <a:gd name="T6" fmla="*/ 162577 w 558440"/>
              <a:gd name="T7" fmla="*/ 201810 h 433028"/>
              <a:gd name="T8" fmla="*/ 153535 w 558440"/>
              <a:gd name="T9" fmla="*/ 205428 h 433028"/>
              <a:gd name="T10" fmla="*/ 144131 w 558440"/>
              <a:gd name="T11" fmla="*/ 202534 h 433028"/>
              <a:gd name="T12" fmla="*/ 144131 w 558440"/>
              <a:gd name="T13" fmla="*/ 184080 h 433028"/>
              <a:gd name="T14" fmla="*/ 239980 w 558440"/>
              <a:gd name="T15" fmla="*/ 131254 h 433028"/>
              <a:gd name="T16" fmla="*/ 225538 w 558440"/>
              <a:gd name="T17" fmla="*/ 82172 h 433028"/>
              <a:gd name="T18" fmla="*/ 240670 w 558440"/>
              <a:gd name="T19" fmla="*/ 92244 h 433028"/>
              <a:gd name="T20" fmla="*/ 231662 w 558440"/>
              <a:gd name="T21" fmla="*/ 107352 h 433028"/>
              <a:gd name="T22" fmla="*/ 63050 w 558440"/>
              <a:gd name="T23" fmla="*/ 317415 h 433028"/>
              <a:gd name="T24" fmla="*/ 63050 w 558440"/>
              <a:gd name="T25" fmla="*/ 368493 h 433028"/>
              <a:gd name="T26" fmla="*/ 50801 w 558440"/>
              <a:gd name="T27" fmla="*/ 380722 h 433028"/>
              <a:gd name="T28" fmla="*/ 45756 w 558440"/>
              <a:gd name="T29" fmla="*/ 380722 h 433028"/>
              <a:gd name="T30" fmla="*/ 27382 w 558440"/>
              <a:gd name="T31" fmla="*/ 392233 h 433028"/>
              <a:gd name="T32" fmla="*/ 24860 w 558440"/>
              <a:gd name="T33" fmla="*/ 401225 h 433028"/>
              <a:gd name="T34" fmla="*/ 24860 w 558440"/>
              <a:gd name="T35" fmla="*/ 406621 h 433028"/>
              <a:gd name="T36" fmla="*/ 533581 w 558440"/>
              <a:gd name="T37" fmla="*/ 406621 h 433028"/>
              <a:gd name="T38" fmla="*/ 533581 w 558440"/>
              <a:gd name="T39" fmla="*/ 401225 h 433028"/>
              <a:gd name="T40" fmla="*/ 531418 w 558440"/>
              <a:gd name="T41" fmla="*/ 392233 h 433028"/>
              <a:gd name="T42" fmla="*/ 513045 w 558440"/>
              <a:gd name="T43" fmla="*/ 380722 h 433028"/>
              <a:gd name="T44" fmla="*/ 101240 w 558440"/>
              <a:gd name="T45" fmla="*/ 380722 h 433028"/>
              <a:gd name="T46" fmla="*/ 88990 w 558440"/>
              <a:gd name="T47" fmla="*/ 368493 h 433028"/>
              <a:gd name="T48" fmla="*/ 101240 w 558440"/>
              <a:gd name="T49" fmla="*/ 355544 h 433028"/>
              <a:gd name="T50" fmla="*/ 513045 w 558440"/>
              <a:gd name="T51" fmla="*/ 355544 h 433028"/>
              <a:gd name="T52" fmla="*/ 554116 w 558440"/>
              <a:gd name="T53" fmla="*/ 380722 h 433028"/>
              <a:gd name="T54" fmla="*/ 558800 w 558440"/>
              <a:gd name="T55" fmla="*/ 401225 h 433028"/>
              <a:gd name="T56" fmla="*/ 558800 w 558440"/>
              <a:gd name="T57" fmla="*/ 418851 h 433028"/>
              <a:gd name="T58" fmla="*/ 546550 w 558440"/>
              <a:gd name="T59" fmla="*/ 431800 h 433028"/>
              <a:gd name="T60" fmla="*/ 12970 w 558440"/>
              <a:gd name="T61" fmla="*/ 431800 h 433028"/>
              <a:gd name="T62" fmla="*/ 0 w 558440"/>
              <a:gd name="T63" fmla="*/ 418851 h 433028"/>
              <a:gd name="T64" fmla="*/ 0 w 558440"/>
              <a:gd name="T65" fmla="*/ 401225 h 433028"/>
              <a:gd name="T66" fmla="*/ 4324 w 558440"/>
              <a:gd name="T67" fmla="*/ 380722 h 433028"/>
              <a:gd name="T68" fmla="*/ 37830 w 558440"/>
              <a:gd name="T69" fmla="*/ 356263 h 433028"/>
              <a:gd name="T70" fmla="*/ 37830 w 558440"/>
              <a:gd name="T71" fmla="*/ 317415 h 433028"/>
              <a:gd name="T72" fmla="*/ 225538 w 558440"/>
              <a:gd name="T73" fmla="*/ 82172 h 433028"/>
              <a:gd name="T74" fmla="*/ 280923 w 558440"/>
              <a:gd name="T75" fmla="*/ 25797 h 433028"/>
              <a:gd name="T76" fmla="*/ 267937 w 558440"/>
              <a:gd name="T77" fmla="*/ 37978 h 433028"/>
              <a:gd name="T78" fmla="*/ 280923 w 558440"/>
              <a:gd name="T79" fmla="*/ 50876 h 433028"/>
              <a:gd name="T80" fmla="*/ 293189 w 558440"/>
              <a:gd name="T81" fmla="*/ 37978 h 433028"/>
              <a:gd name="T82" fmla="*/ 280923 w 558440"/>
              <a:gd name="T83" fmla="*/ 25797 h 433028"/>
              <a:gd name="T84" fmla="*/ 280923 w 558440"/>
              <a:gd name="T85" fmla="*/ 0 h 433028"/>
              <a:gd name="T86" fmla="*/ 319163 w 558440"/>
              <a:gd name="T87" fmla="*/ 37978 h 433028"/>
              <a:gd name="T88" fmla="*/ 293189 w 558440"/>
              <a:gd name="T89" fmla="*/ 73448 h 433028"/>
              <a:gd name="T90" fmla="*/ 293189 w 558440"/>
              <a:gd name="T91" fmla="*/ 76314 h 433028"/>
              <a:gd name="T92" fmla="*/ 522264 w 558440"/>
              <a:gd name="T93" fmla="*/ 316007 h 433028"/>
              <a:gd name="T94" fmla="*/ 509999 w 558440"/>
              <a:gd name="T95" fmla="*/ 328906 h 433028"/>
              <a:gd name="T96" fmla="*/ 497012 w 558440"/>
              <a:gd name="T97" fmla="*/ 316007 h 433028"/>
              <a:gd name="T98" fmla="*/ 280923 w 558440"/>
              <a:gd name="T99" fmla="*/ 101395 h 433028"/>
              <a:gd name="T100" fmla="*/ 267937 w 558440"/>
              <a:gd name="T101" fmla="*/ 88496 h 433028"/>
              <a:gd name="T102" fmla="*/ 267937 w 558440"/>
              <a:gd name="T103" fmla="*/ 73448 h 433028"/>
              <a:gd name="T104" fmla="*/ 243045 w 558440"/>
              <a:gd name="T105" fmla="*/ 37978 h 433028"/>
              <a:gd name="T106" fmla="*/ 280923 w 558440"/>
              <a:gd name="T107" fmla="*/ 0 h 433028"/>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558440" h="433028">
                <a:moveTo>
                  <a:pt x="239825" y="131627"/>
                </a:moveTo>
                <a:cubicBezTo>
                  <a:pt x="246693" y="130175"/>
                  <a:pt x="253561" y="133804"/>
                  <a:pt x="255006" y="140698"/>
                </a:cubicBezTo>
                <a:cubicBezTo>
                  <a:pt x="256814" y="147592"/>
                  <a:pt x="252115" y="154487"/>
                  <a:pt x="245247" y="156301"/>
                </a:cubicBezTo>
                <a:cubicBezTo>
                  <a:pt x="213800" y="163195"/>
                  <a:pt x="185606" y="179161"/>
                  <a:pt x="162472" y="202384"/>
                </a:cubicBezTo>
                <a:cubicBezTo>
                  <a:pt x="160304" y="205287"/>
                  <a:pt x="156327" y="206012"/>
                  <a:pt x="153436" y="206012"/>
                </a:cubicBezTo>
                <a:cubicBezTo>
                  <a:pt x="150183" y="206012"/>
                  <a:pt x="147291" y="205287"/>
                  <a:pt x="144038" y="203110"/>
                </a:cubicBezTo>
                <a:cubicBezTo>
                  <a:pt x="139700" y="197667"/>
                  <a:pt x="139700" y="190047"/>
                  <a:pt x="144038" y="184604"/>
                </a:cubicBezTo>
                <a:cubicBezTo>
                  <a:pt x="170063" y="157752"/>
                  <a:pt x="204040" y="139247"/>
                  <a:pt x="239825" y="131627"/>
                </a:cubicBezTo>
                <a:close/>
                <a:moveTo>
                  <a:pt x="225393" y="82406"/>
                </a:moveTo>
                <a:cubicBezTo>
                  <a:pt x="232233" y="80963"/>
                  <a:pt x="239074" y="85653"/>
                  <a:pt x="240515" y="92506"/>
                </a:cubicBezTo>
                <a:cubicBezTo>
                  <a:pt x="242315" y="99360"/>
                  <a:pt x="238354" y="106214"/>
                  <a:pt x="231513" y="107657"/>
                </a:cubicBezTo>
                <a:cubicBezTo>
                  <a:pt x="132499" y="130021"/>
                  <a:pt x="63009" y="216955"/>
                  <a:pt x="63009" y="318318"/>
                </a:cubicBezTo>
                <a:lnTo>
                  <a:pt x="63009" y="369541"/>
                </a:lnTo>
                <a:cubicBezTo>
                  <a:pt x="63009" y="376394"/>
                  <a:pt x="57608" y="381805"/>
                  <a:pt x="50768" y="381805"/>
                </a:cubicBezTo>
                <a:lnTo>
                  <a:pt x="45727" y="381805"/>
                </a:lnTo>
                <a:cubicBezTo>
                  <a:pt x="37806" y="381805"/>
                  <a:pt x="30965" y="386494"/>
                  <a:pt x="27364" y="393348"/>
                </a:cubicBezTo>
                <a:cubicBezTo>
                  <a:pt x="25924" y="396234"/>
                  <a:pt x="24844" y="399480"/>
                  <a:pt x="24844" y="402366"/>
                </a:cubicBezTo>
                <a:lnTo>
                  <a:pt x="24844" y="407777"/>
                </a:lnTo>
                <a:lnTo>
                  <a:pt x="533237" y="407777"/>
                </a:lnTo>
                <a:lnTo>
                  <a:pt x="533237" y="402366"/>
                </a:lnTo>
                <a:cubicBezTo>
                  <a:pt x="533237" y="399480"/>
                  <a:pt x="532516" y="396234"/>
                  <a:pt x="531076" y="393348"/>
                </a:cubicBezTo>
                <a:cubicBezTo>
                  <a:pt x="527836" y="386494"/>
                  <a:pt x="520275" y="381805"/>
                  <a:pt x="512714" y="381805"/>
                </a:cubicBezTo>
                <a:lnTo>
                  <a:pt x="101175" y="381805"/>
                </a:lnTo>
                <a:cubicBezTo>
                  <a:pt x="94334" y="381805"/>
                  <a:pt x="88933" y="376394"/>
                  <a:pt x="88933" y="369541"/>
                </a:cubicBezTo>
                <a:cubicBezTo>
                  <a:pt x="88933" y="361965"/>
                  <a:pt x="94334" y="356555"/>
                  <a:pt x="101175" y="356555"/>
                </a:cubicBezTo>
                <a:lnTo>
                  <a:pt x="512714" y="356555"/>
                </a:lnTo>
                <a:cubicBezTo>
                  <a:pt x="530356" y="356555"/>
                  <a:pt x="546198" y="366655"/>
                  <a:pt x="553759" y="381805"/>
                </a:cubicBezTo>
                <a:cubicBezTo>
                  <a:pt x="557000" y="388659"/>
                  <a:pt x="558440" y="395512"/>
                  <a:pt x="558440" y="402366"/>
                </a:cubicBezTo>
                <a:lnTo>
                  <a:pt x="558440" y="420042"/>
                </a:lnTo>
                <a:cubicBezTo>
                  <a:pt x="558440" y="427617"/>
                  <a:pt x="553039" y="433028"/>
                  <a:pt x="546198" y="433028"/>
                </a:cubicBezTo>
                <a:lnTo>
                  <a:pt x="12962" y="433028"/>
                </a:lnTo>
                <a:cubicBezTo>
                  <a:pt x="5041" y="433028"/>
                  <a:pt x="0" y="427617"/>
                  <a:pt x="0" y="420042"/>
                </a:cubicBezTo>
                <a:lnTo>
                  <a:pt x="0" y="402366"/>
                </a:lnTo>
                <a:cubicBezTo>
                  <a:pt x="0" y="395512"/>
                  <a:pt x="1440" y="388659"/>
                  <a:pt x="4321" y="381805"/>
                </a:cubicBezTo>
                <a:cubicBezTo>
                  <a:pt x="11162" y="368819"/>
                  <a:pt x="23404" y="359801"/>
                  <a:pt x="37806" y="357276"/>
                </a:cubicBezTo>
                <a:lnTo>
                  <a:pt x="37806" y="318318"/>
                </a:lnTo>
                <a:cubicBezTo>
                  <a:pt x="37806" y="204691"/>
                  <a:pt x="114857" y="107657"/>
                  <a:pt x="225393" y="82406"/>
                </a:cubicBezTo>
                <a:close/>
                <a:moveTo>
                  <a:pt x="280742" y="25870"/>
                </a:moveTo>
                <a:cubicBezTo>
                  <a:pt x="273172" y="25870"/>
                  <a:pt x="267764" y="30900"/>
                  <a:pt x="267764" y="38086"/>
                </a:cubicBezTo>
                <a:cubicBezTo>
                  <a:pt x="267764" y="45631"/>
                  <a:pt x="273172" y="51021"/>
                  <a:pt x="280742" y="51021"/>
                </a:cubicBezTo>
                <a:cubicBezTo>
                  <a:pt x="287592" y="51021"/>
                  <a:pt x="293000" y="45631"/>
                  <a:pt x="293000" y="38086"/>
                </a:cubicBezTo>
                <a:cubicBezTo>
                  <a:pt x="293000" y="30900"/>
                  <a:pt x="287592" y="25870"/>
                  <a:pt x="280742" y="25870"/>
                </a:cubicBezTo>
                <a:close/>
                <a:moveTo>
                  <a:pt x="280742" y="0"/>
                </a:moveTo>
                <a:cubicBezTo>
                  <a:pt x="301292" y="0"/>
                  <a:pt x="318957" y="17246"/>
                  <a:pt x="318957" y="38086"/>
                </a:cubicBezTo>
                <a:cubicBezTo>
                  <a:pt x="318957" y="54614"/>
                  <a:pt x="308502" y="68268"/>
                  <a:pt x="293000" y="73657"/>
                </a:cubicBezTo>
                <a:lnTo>
                  <a:pt x="293000" y="76531"/>
                </a:lnTo>
                <a:cubicBezTo>
                  <a:pt x="420623" y="82640"/>
                  <a:pt x="521928" y="188635"/>
                  <a:pt x="521928" y="316906"/>
                </a:cubicBezTo>
                <a:cubicBezTo>
                  <a:pt x="521928" y="323733"/>
                  <a:pt x="516520" y="329841"/>
                  <a:pt x="509670" y="329841"/>
                </a:cubicBezTo>
                <a:cubicBezTo>
                  <a:pt x="502099" y="329841"/>
                  <a:pt x="496692" y="323733"/>
                  <a:pt x="496692" y="316906"/>
                </a:cubicBezTo>
                <a:cubicBezTo>
                  <a:pt x="496692" y="198336"/>
                  <a:pt x="400073" y="101683"/>
                  <a:pt x="280742" y="101683"/>
                </a:cubicBezTo>
                <a:cubicBezTo>
                  <a:pt x="273172" y="101683"/>
                  <a:pt x="267764" y="95575"/>
                  <a:pt x="267764" y="88748"/>
                </a:cubicBezTo>
                <a:lnTo>
                  <a:pt x="267764" y="73657"/>
                </a:lnTo>
                <a:cubicBezTo>
                  <a:pt x="253343" y="68268"/>
                  <a:pt x="242888" y="54614"/>
                  <a:pt x="242888" y="38086"/>
                </a:cubicBezTo>
                <a:cubicBezTo>
                  <a:pt x="242888" y="17246"/>
                  <a:pt x="259472" y="0"/>
                  <a:pt x="280742" y="0"/>
                </a:cubicBezTo>
                <a:close/>
              </a:path>
            </a:pathLst>
          </a:custGeom>
          <a:solidFill>
            <a:schemeClr val="bg1"/>
          </a:solidFill>
          <a:ln>
            <a:noFill/>
          </a:ln>
          <a:effectLst/>
        </p:spPr>
        <p:txBody>
          <a:bodyPr anchor="ctr"/>
          <a:lstStyle/>
          <a:p>
            <a:endParaRPr lang="en-US" dirty="0">
              <a:latin typeface="Source Sans Pro Light" panose="020B0403030403020204" pitchFamily="34" charset="0"/>
            </a:endParaRPr>
          </a:p>
        </p:txBody>
      </p:sp>
      <p:sp>
        <p:nvSpPr>
          <p:cNvPr id="266" name="Freeform 234">
            <a:extLst>
              <a:ext uri="{FF2B5EF4-FFF2-40B4-BE49-F238E27FC236}">
                <a16:creationId xmlns:a16="http://schemas.microsoft.com/office/drawing/2014/main" id="{A120C0B6-7F2E-8C42-8377-9D2857D221E6}"/>
              </a:ext>
            </a:extLst>
          </p:cNvPr>
          <p:cNvSpPr>
            <a:spLocks noChangeAspect="1" noChangeArrowheads="1"/>
          </p:cNvSpPr>
          <p:nvPr/>
        </p:nvSpPr>
        <p:spPr bwMode="auto">
          <a:xfrm>
            <a:off x="9665306" y="8093243"/>
            <a:ext cx="948855" cy="903030"/>
          </a:xfrm>
          <a:custGeom>
            <a:avLst/>
            <a:gdLst>
              <a:gd name="T0" fmla="*/ 51285 w 558440"/>
              <a:gd name="T1" fmla="*/ 443208 h 533038"/>
              <a:gd name="T2" fmla="*/ 89394 w 558440"/>
              <a:gd name="T3" fmla="*/ 506958 h 533038"/>
              <a:gd name="T4" fmla="*/ 507874 w 558440"/>
              <a:gd name="T5" fmla="*/ 468563 h 533038"/>
              <a:gd name="T6" fmla="*/ 494932 w 558440"/>
              <a:gd name="T7" fmla="*/ 430168 h 533038"/>
              <a:gd name="T8" fmla="*/ 63509 w 558440"/>
              <a:gd name="T9" fmla="*/ 404812 h 533038"/>
              <a:gd name="T10" fmla="*/ 533041 w 558440"/>
              <a:gd name="T11" fmla="*/ 443208 h 533038"/>
              <a:gd name="T12" fmla="*/ 469765 w 558440"/>
              <a:gd name="T13" fmla="*/ 533038 h 533038"/>
              <a:gd name="T14" fmla="*/ 25400 w 558440"/>
              <a:gd name="T15" fmla="*/ 468563 h 533038"/>
              <a:gd name="T16" fmla="*/ 63509 w 558440"/>
              <a:gd name="T17" fmla="*/ 404812 h 533038"/>
              <a:gd name="T18" fmla="*/ 292002 w 558440"/>
              <a:gd name="T19" fmla="*/ 304800 h 533038"/>
              <a:gd name="T20" fmla="*/ 292002 w 558440"/>
              <a:gd name="T21" fmla="*/ 329961 h 533038"/>
              <a:gd name="T22" fmla="*/ 25204 w 558440"/>
              <a:gd name="T23" fmla="*/ 342900 h 533038"/>
              <a:gd name="T24" fmla="*/ 520635 w 558440"/>
              <a:gd name="T25" fmla="*/ 354762 h 533038"/>
              <a:gd name="T26" fmla="*/ 520635 w 558440"/>
              <a:gd name="T27" fmla="*/ 329961 h 533038"/>
              <a:gd name="T28" fmla="*/ 482469 w 558440"/>
              <a:gd name="T29" fmla="*/ 317021 h 533038"/>
              <a:gd name="T30" fmla="*/ 520635 w 558440"/>
              <a:gd name="T31" fmla="*/ 304800 h 533038"/>
              <a:gd name="T32" fmla="*/ 520635 w 558440"/>
              <a:gd name="T33" fmla="*/ 380641 h 533038"/>
              <a:gd name="T34" fmla="*/ 0 w 558440"/>
              <a:gd name="T35" fmla="*/ 342900 h 533038"/>
              <a:gd name="T36" fmla="*/ 38343 w 558440"/>
              <a:gd name="T37" fmla="*/ 252412 h 533038"/>
              <a:gd name="T38" fmla="*/ 341058 w 558440"/>
              <a:gd name="T39" fmla="*/ 270763 h 533038"/>
              <a:gd name="T40" fmla="*/ 420152 w 558440"/>
              <a:gd name="T41" fmla="*/ 296672 h 533038"/>
              <a:gd name="T42" fmla="*/ 490258 w 558440"/>
              <a:gd name="T43" fmla="*/ 252412 h 533038"/>
              <a:gd name="T44" fmla="*/ 533041 w 558440"/>
              <a:gd name="T45" fmla="*/ 265366 h 533038"/>
              <a:gd name="T46" fmla="*/ 490258 w 558440"/>
              <a:gd name="T47" fmla="*/ 277600 h 533038"/>
              <a:gd name="T48" fmla="*/ 438487 w 558440"/>
              <a:gd name="T49" fmla="*/ 313944 h 533038"/>
              <a:gd name="T50" fmla="*/ 348608 w 558440"/>
              <a:gd name="T51" fmla="*/ 313944 h 533038"/>
              <a:gd name="T52" fmla="*/ 296118 w 558440"/>
              <a:gd name="T53" fmla="*/ 277600 h 533038"/>
              <a:gd name="T54" fmla="*/ 25400 w 558440"/>
              <a:gd name="T55" fmla="*/ 265366 h 533038"/>
              <a:gd name="T56" fmla="*/ 431979 w 558440"/>
              <a:gd name="T57" fmla="*/ 138112 h 533038"/>
              <a:gd name="T58" fmla="*/ 431979 w 558440"/>
              <a:gd name="T59" fmla="*/ 163154 h 533038"/>
              <a:gd name="T60" fmla="*/ 431979 w 558440"/>
              <a:gd name="T61" fmla="*/ 138112 h 533038"/>
              <a:gd name="T62" fmla="*/ 367942 w 558440"/>
              <a:gd name="T63" fmla="*/ 150991 h 533038"/>
              <a:gd name="T64" fmla="*/ 342900 w 558440"/>
              <a:gd name="T65" fmla="*/ 150991 h 533038"/>
              <a:gd name="T66" fmla="*/ 279579 w 558440"/>
              <a:gd name="T67" fmla="*/ 138112 h 533038"/>
              <a:gd name="T68" fmla="*/ 279579 w 558440"/>
              <a:gd name="T69" fmla="*/ 163154 h 533038"/>
              <a:gd name="T70" fmla="*/ 279579 w 558440"/>
              <a:gd name="T71" fmla="*/ 138112 h 533038"/>
              <a:gd name="T72" fmla="*/ 215542 w 558440"/>
              <a:gd name="T73" fmla="*/ 150991 h 533038"/>
              <a:gd name="T74" fmla="*/ 190500 w 558440"/>
              <a:gd name="T75" fmla="*/ 150991 h 533038"/>
              <a:gd name="T76" fmla="*/ 127179 w 558440"/>
              <a:gd name="T77" fmla="*/ 138112 h 533038"/>
              <a:gd name="T78" fmla="*/ 127179 w 558440"/>
              <a:gd name="T79" fmla="*/ 163154 h 533038"/>
              <a:gd name="T80" fmla="*/ 127179 w 558440"/>
              <a:gd name="T81" fmla="*/ 138112 h 533038"/>
              <a:gd name="T82" fmla="*/ 406042 w 558440"/>
              <a:gd name="T83" fmla="*/ 100621 h 533038"/>
              <a:gd name="T84" fmla="*/ 381000 w 558440"/>
              <a:gd name="T85" fmla="*/ 100621 h 533038"/>
              <a:gd name="T86" fmla="*/ 317863 w 558440"/>
              <a:gd name="T87" fmla="*/ 87312 h 533038"/>
              <a:gd name="T88" fmla="*/ 317863 w 558440"/>
              <a:gd name="T89" fmla="*/ 113930 h 533038"/>
              <a:gd name="T90" fmla="*/ 317863 w 558440"/>
              <a:gd name="T91" fmla="*/ 87312 h 533038"/>
              <a:gd name="T92" fmla="*/ 253642 w 558440"/>
              <a:gd name="T93" fmla="*/ 100621 h 533038"/>
              <a:gd name="T94" fmla="*/ 228600 w 558440"/>
              <a:gd name="T95" fmla="*/ 100621 h 533038"/>
              <a:gd name="T96" fmla="*/ 165279 w 558440"/>
              <a:gd name="T97" fmla="*/ 87312 h 533038"/>
              <a:gd name="T98" fmla="*/ 165279 w 558440"/>
              <a:gd name="T99" fmla="*/ 113930 h 533038"/>
              <a:gd name="T100" fmla="*/ 165279 w 558440"/>
              <a:gd name="T101" fmla="*/ 87312 h 533038"/>
              <a:gd name="T102" fmla="*/ 51285 w 558440"/>
              <a:gd name="T103" fmla="*/ 164261 h 533038"/>
              <a:gd name="T104" fmla="*/ 63509 w 558440"/>
              <a:gd name="T105" fmla="*/ 202361 h 533038"/>
              <a:gd name="T106" fmla="*/ 507874 w 558440"/>
              <a:gd name="T107" fmla="*/ 190140 h 533038"/>
              <a:gd name="T108" fmla="*/ 279580 w 558440"/>
              <a:gd name="T109" fmla="*/ 25160 h 533038"/>
              <a:gd name="T110" fmla="*/ 533041 w 558440"/>
              <a:gd name="T111" fmla="*/ 164261 h 533038"/>
              <a:gd name="T112" fmla="*/ 494932 w 558440"/>
              <a:gd name="T113" fmla="*/ 228240 h 533038"/>
              <a:gd name="T114" fmla="*/ 25400 w 558440"/>
              <a:gd name="T115" fmla="*/ 190140 h 533038"/>
              <a:gd name="T116" fmla="*/ 279580 w 558440"/>
              <a:gd name="T117" fmla="*/ 0 h 5330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58440" h="533038">
                <a:moveTo>
                  <a:pt x="63509" y="430168"/>
                </a:moveTo>
                <a:cubicBezTo>
                  <a:pt x="56678" y="430168"/>
                  <a:pt x="51285" y="436325"/>
                  <a:pt x="51285" y="443208"/>
                </a:cubicBezTo>
                <a:lnTo>
                  <a:pt x="51285" y="468563"/>
                </a:lnTo>
                <a:cubicBezTo>
                  <a:pt x="51285" y="489934"/>
                  <a:pt x="67823" y="506958"/>
                  <a:pt x="89394" y="506958"/>
                </a:cubicBezTo>
                <a:lnTo>
                  <a:pt x="469765" y="506958"/>
                </a:lnTo>
                <a:cubicBezTo>
                  <a:pt x="490258" y="506958"/>
                  <a:pt x="507874" y="489934"/>
                  <a:pt x="507874" y="468563"/>
                </a:cubicBezTo>
                <a:lnTo>
                  <a:pt x="507874" y="443208"/>
                </a:lnTo>
                <a:cubicBezTo>
                  <a:pt x="507874" y="436325"/>
                  <a:pt x="501762" y="430168"/>
                  <a:pt x="494932" y="430168"/>
                </a:cubicBezTo>
                <a:lnTo>
                  <a:pt x="63509" y="430168"/>
                </a:lnTo>
                <a:close/>
                <a:moveTo>
                  <a:pt x="63509" y="404812"/>
                </a:moveTo>
                <a:lnTo>
                  <a:pt x="494932" y="404812"/>
                </a:lnTo>
                <a:cubicBezTo>
                  <a:pt x="516143" y="404812"/>
                  <a:pt x="533041" y="421837"/>
                  <a:pt x="533041" y="443208"/>
                </a:cubicBezTo>
                <a:lnTo>
                  <a:pt x="533041" y="468563"/>
                </a:lnTo>
                <a:cubicBezTo>
                  <a:pt x="533041" y="503698"/>
                  <a:pt x="504639" y="533038"/>
                  <a:pt x="469765" y="533038"/>
                </a:cubicBezTo>
                <a:lnTo>
                  <a:pt x="89394" y="533038"/>
                </a:lnTo>
                <a:cubicBezTo>
                  <a:pt x="54162" y="533038"/>
                  <a:pt x="25400" y="503698"/>
                  <a:pt x="25400" y="468563"/>
                </a:cubicBezTo>
                <a:lnTo>
                  <a:pt x="25400" y="443208"/>
                </a:lnTo>
                <a:cubicBezTo>
                  <a:pt x="25400" y="421837"/>
                  <a:pt x="42657" y="404812"/>
                  <a:pt x="63509" y="404812"/>
                </a:cubicBezTo>
                <a:close/>
                <a:moveTo>
                  <a:pt x="38166" y="304800"/>
                </a:moveTo>
                <a:lnTo>
                  <a:pt x="292002" y="304800"/>
                </a:lnTo>
                <a:cubicBezTo>
                  <a:pt x="299563" y="304800"/>
                  <a:pt x="304964" y="310192"/>
                  <a:pt x="304964" y="317021"/>
                </a:cubicBezTo>
                <a:cubicBezTo>
                  <a:pt x="304964" y="324569"/>
                  <a:pt x="299563" y="329961"/>
                  <a:pt x="292002" y="329961"/>
                </a:cubicBezTo>
                <a:lnTo>
                  <a:pt x="38166" y="329961"/>
                </a:lnTo>
                <a:cubicBezTo>
                  <a:pt x="31325" y="329961"/>
                  <a:pt x="25204" y="334993"/>
                  <a:pt x="25204" y="342900"/>
                </a:cubicBezTo>
                <a:cubicBezTo>
                  <a:pt x="25204" y="349729"/>
                  <a:pt x="31325" y="354762"/>
                  <a:pt x="38166" y="354762"/>
                </a:cubicBezTo>
                <a:lnTo>
                  <a:pt x="520635" y="354762"/>
                </a:lnTo>
                <a:cubicBezTo>
                  <a:pt x="528196" y="354762"/>
                  <a:pt x="533597" y="349729"/>
                  <a:pt x="533597" y="342900"/>
                </a:cubicBezTo>
                <a:cubicBezTo>
                  <a:pt x="533597" y="334993"/>
                  <a:pt x="528196" y="329961"/>
                  <a:pt x="520635" y="329961"/>
                </a:cubicBezTo>
                <a:lnTo>
                  <a:pt x="495431" y="329961"/>
                </a:lnTo>
                <a:cubicBezTo>
                  <a:pt x="488590" y="329961"/>
                  <a:pt x="482469" y="324569"/>
                  <a:pt x="482469" y="317021"/>
                </a:cubicBezTo>
                <a:cubicBezTo>
                  <a:pt x="482469" y="310192"/>
                  <a:pt x="488590" y="304800"/>
                  <a:pt x="495431" y="304800"/>
                </a:cubicBezTo>
                <a:lnTo>
                  <a:pt x="520635" y="304800"/>
                </a:lnTo>
                <a:cubicBezTo>
                  <a:pt x="541878" y="304800"/>
                  <a:pt x="558440" y="321334"/>
                  <a:pt x="558440" y="342900"/>
                </a:cubicBezTo>
                <a:cubicBezTo>
                  <a:pt x="558440" y="363388"/>
                  <a:pt x="541878" y="380641"/>
                  <a:pt x="520635" y="380641"/>
                </a:cubicBezTo>
                <a:lnTo>
                  <a:pt x="38166" y="380641"/>
                </a:lnTo>
                <a:cubicBezTo>
                  <a:pt x="16562" y="380641"/>
                  <a:pt x="0" y="363388"/>
                  <a:pt x="0" y="342900"/>
                </a:cubicBezTo>
                <a:cubicBezTo>
                  <a:pt x="0" y="321334"/>
                  <a:pt x="16562" y="304800"/>
                  <a:pt x="38166" y="304800"/>
                </a:cubicBezTo>
                <a:close/>
                <a:moveTo>
                  <a:pt x="38343" y="252412"/>
                </a:moveTo>
                <a:lnTo>
                  <a:pt x="296118" y="252412"/>
                </a:lnTo>
                <a:cubicBezTo>
                  <a:pt x="313015" y="252412"/>
                  <a:pt x="328834" y="259249"/>
                  <a:pt x="341058" y="270763"/>
                </a:cubicBezTo>
                <a:lnTo>
                  <a:pt x="366224" y="296672"/>
                </a:lnTo>
                <a:cubicBezTo>
                  <a:pt x="381324" y="311065"/>
                  <a:pt x="405771" y="311065"/>
                  <a:pt x="420152" y="296672"/>
                </a:cubicBezTo>
                <a:lnTo>
                  <a:pt x="445318" y="270763"/>
                </a:lnTo>
                <a:cubicBezTo>
                  <a:pt x="457542" y="259249"/>
                  <a:pt x="473361" y="252412"/>
                  <a:pt x="490258" y="252412"/>
                </a:cubicBezTo>
                <a:lnTo>
                  <a:pt x="520098" y="252412"/>
                </a:lnTo>
                <a:cubicBezTo>
                  <a:pt x="527648" y="252412"/>
                  <a:pt x="533041" y="257809"/>
                  <a:pt x="533041" y="265366"/>
                </a:cubicBezTo>
                <a:cubicBezTo>
                  <a:pt x="533041" y="272203"/>
                  <a:pt x="527648" y="277600"/>
                  <a:pt x="520098" y="277600"/>
                </a:cubicBezTo>
                <a:lnTo>
                  <a:pt x="490258" y="277600"/>
                </a:lnTo>
                <a:cubicBezTo>
                  <a:pt x="480191" y="277600"/>
                  <a:pt x="470484" y="281918"/>
                  <a:pt x="463654" y="288755"/>
                </a:cubicBezTo>
                <a:lnTo>
                  <a:pt x="438487" y="313944"/>
                </a:lnTo>
                <a:cubicBezTo>
                  <a:pt x="425545" y="326898"/>
                  <a:pt x="409726" y="333015"/>
                  <a:pt x="393547" y="333015"/>
                </a:cubicBezTo>
                <a:cubicBezTo>
                  <a:pt x="377009" y="333015"/>
                  <a:pt x="360831" y="326898"/>
                  <a:pt x="348608" y="313944"/>
                </a:cubicBezTo>
                <a:lnTo>
                  <a:pt x="322722" y="288755"/>
                </a:lnTo>
                <a:cubicBezTo>
                  <a:pt x="315891" y="281918"/>
                  <a:pt x="306184" y="277600"/>
                  <a:pt x="296118" y="277600"/>
                </a:cubicBezTo>
                <a:lnTo>
                  <a:pt x="38343" y="277600"/>
                </a:lnTo>
                <a:cubicBezTo>
                  <a:pt x="31512" y="277600"/>
                  <a:pt x="25400" y="272203"/>
                  <a:pt x="25400" y="265366"/>
                </a:cubicBezTo>
                <a:cubicBezTo>
                  <a:pt x="25400" y="257809"/>
                  <a:pt x="31512" y="252412"/>
                  <a:pt x="38343" y="252412"/>
                </a:cubicBezTo>
                <a:close/>
                <a:moveTo>
                  <a:pt x="431979" y="138112"/>
                </a:moveTo>
                <a:cubicBezTo>
                  <a:pt x="438776" y="138112"/>
                  <a:pt x="444142" y="143478"/>
                  <a:pt x="444142" y="150991"/>
                </a:cubicBezTo>
                <a:cubicBezTo>
                  <a:pt x="444142" y="157788"/>
                  <a:pt x="438776" y="163154"/>
                  <a:pt x="431979" y="163154"/>
                </a:cubicBezTo>
                <a:cubicBezTo>
                  <a:pt x="424466" y="163154"/>
                  <a:pt x="419100" y="157788"/>
                  <a:pt x="419100" y="150991"/>
                </a:cubicBezTo>
                <a:cubicBezTo>
                  <a:pt x="419100" y="143478"/>
                  <a:pt x="424466" y="138112"/>
                  <a:pt x="431979" y="138112"/>
                </a:cubicBezTo>
                <a:close/>
                <a:moveTo>
                  <a:pt x="355779" y="138112"/>
                </a:moveTo>
                <a:cubicBezTo>
                  <a:pt x="362576" y="138112"/>
                  <a:pt x="367942" y="143478"/>
                  <a:pt x="367942" y="150991"/>
                </a:cubicBezTo>
                <a:cubicBezTo>
                  <a:pt x="367942" y="157788"/>
                  <a:pt x="362576" y="163154"/>
                  <a:pt x="355779" y="163154"/>
                </a:cubicBezTo>
                <a:cubicBezTo>
                  <a:pt x="348266" y="163154"/>
                  <a:pt x="342900" y="157788"/>
                  <a:pt x="342900" y="150991"/>
                </a:cubicBezTo>
                <a:cubicBezTo>
                  <a:pt x="342900" y="143478"/>
                  <a:pt x="348266" y="138112"/>
                  <a:pt x="355779" y="138112"/>
                </a:cubicBezTo>
                <a:close/>
                <a:moveTo>
                  <a:pt x="279579" y="138112"/>
                </a:moveTo>
                <a:cubicBezTo>
                  <a:pt x="286376" y="138112"/>
                  <a:pt x="291742" y="143478"/>
                  <a:pt x="291742" y="150991"/>
                </a:cubicBezTo>
                <a:cubicBezTo>
                  <a:pt x="291742" y="157788"/>
                  <a:pt x="286376" y="163154"/>
                  <a:pt x="279579" y="163154"/>
                </a:cubicBezTo>
                <a:cubicBezTo>
                  <a:pt x="272066" y="163154"/>
                  <a:pt x="266700" y="157788"/>
                  <a:pt x="266700" y="150991"/>
                </a:cubicBezTo>
                <a:cubicBezTo>
                  <a:pt x="266700" y="143478"/>
                  <a:pt x="272066" y="138112"/>
                  <a:pt x="279579" y="138112"/>
                </a:cubicBezTo>
                <a:close/>
                <a:moveTo>
                  <a:pt x="203379" y="138112"/>
                </a:moveTo>
                <a:cubicBezTo>
                  <a:pt x="210176" y="138112"/>
                  <a:pt x="215542" y="143478"/>
                  <a:pt x="215542" y="150991"/>
                </a:cubicBezTo>
                <a:cubicBezTo>
                  <a:pt x="215542" y="157788"/>
                  <a:pt x="210176" y="163154"/>
                  <a:pt x="203379" y="163154"/>
                </a:cubicBezTo>
                <a:cubicBezTo>
                  <a:pt x="195866" y="163154"/>
                  <a:pt x="190500" y="157788"/>
                  <a:pt x="190500" y="150991"/>
                </a:cubicBezTo>
                <a:cubicBezTo>
                  <a:pt x="190500" y="143478"/>
                  <a:pt x="195866" y="138112"/>
                  <a:pt x="203379" y="138112"/>
                </a:cubicBezTo>
                <a:close/>
                <a:moveTo>
                  <a:pt x="127179" y="138112"/>
                </a:moveTo>
                <a:cubicBezTo>
                  <a:pt x="133976" y="138112"/>
                  <a:pt x="139342" y="143478"/>
                  <a:pt x="139342" y="150991"/>
                </a:cubicBezTo>
                <a:cubicBezTo>
                  <a:pt x="139342" y="157788"/>
                  <a:pt x="133976" y="163154"/>
                  <a:pt x="127179" y="163154"/>
                </a:cubicBezTo>
                <a:cubicBezTo>
                  <a:pt x="119666" y="163154"/>
                  <a:pt x="114300" y="157788"/>
                  <a:pt x="114300" y="150991"/>
                </a:cubicBezTo>
                <a:cubicBezTo>
                  <a:pt x="114300" y="143478"/>
                  <a:pt x="119666" y="138112"/>
                  <a:pt x="127179" y="138112"/>
                </a:cubicBezTo>
                <a:close/>
                <a:moveTo>
                  <a:pt x="393879" y="87312"/>
                </a:moveTo>
                <a:cubicBezTo>
                  <a:pt x="400676" y="87312"/>
                  <a:pt x="406042" y="93227"/>
                  <a:pt x="406042" y="100621"/>
                </a:cubicBezTo>
                <a:cubicBezTo>
                  <a:pt x="406042" y="107645"/>
                  <a:pt x="400676" y="113930"/>
                  <a:pt x="393879" y="113930"/>
                </a:cubicBezTo>
                <a:cubicBezTo>
                  <a:pt x="386366" y="113930"/>
                  <a:pt x="381000" y="107645"/>
                  <a:pt x="381000" y="100621"/>
                </a:cubicBezTo>
                <a:cubicBezTo>
                  <a:pt x="381000" y="93227"/>
                  <a:pt x="386366" y="87312"/>
                  <a:pt x="393879" y="87312"/>
                </a:cubicBezTo>
                <a:close/>
                <a:moveTo>
                  <a:pt x="317863" y="87312"/>
                </a:moveTo>
                <a:cubicBezTo>
                  <a:pt x="324757" y="87312"/>
                  <a:pt x="329837" y="93227"/>
                  <a:pt x="329837" y="100621"/>
                </a:cubicBezTo>
                <a:cubicBezTo>
                  <a:pt x="329837" y="107645"/>
                  <a:pt x="324757" y="113930"/>
                  <a:pt x="317863" y="113930"/>
                </a:cubicBezTo>
                <a:cubicBezTo>
                  <a:pt x="309880" y="113930"/>
                  <a:pt x="304800" y="107645"/>
                  <a:pt x="304800" y="100621"/>
                </a:cubicBezTo>
                <a:cubicBezTo>
                  <a:pt x="304800" y="93227"/>
                  <a:pt x="309880" y="87312"/>
                  <a:pt x="317863" y="87312"/>
                </a:cubicBezTo>
                <a:close/>
                <a:moveTo>
                  <a:pt x="241479" y="87312"/>
                </a:moveTo>
                <a:cubicBezTo>
                  <a:pt x="248276" y="87312"/>
                  <a:pt x="253642" y="93227"/>
                  <a:pt x="253642" y="100621"/>
                </a:cubicBezTo>
                <a:cubicBezTo>
                  <a:pt x="253642" y="107645"/>
                  <a:pt x="248276" y="113930"/>
                  <a:pt x="241479" y="113930"/>
                </a:cubicBezTo>
                <a:cubicBezTo>
                  <a:pt x="233966" y="113930"/>
                  <a:pt x="228600" y="107645"/>
                  <a:pt x="228600" y="100621"/>
                </a:cubicBezTo>
                <a:cubicBezTo>
                  <a:pt x="228600" y="93227"/>
                  <a:pt x="233966" y="87312"/>
                  <a:pt x="241479" y="87312"/>
                </a:cubicBezTo>
                <a:close/>
                <a:moveTo>
                  <a:pt x="165279" y="87312"/>
                </a:moveTo>
                <a:cubicBezTo>
                  <a:pt x="172076" y="87312"/>
                  <a:pt x="177442" y="93227"/>
                  <a:pt x="177442" y="100621"/>
                </a:cubicBezTo>
                <a:cubicBezTo>
                  <a:pt x="177442" y="107645"/>
                  <a:pt x="172076" y="113930"/>
                  <a:pt x="165279" y="113930"/>
                </a:cubicBezTo>
                <a:cubicBezTo>
                  <a:pt x="157766" y="113930"/>
                  <a:pt x="152400" y="107645"/>
                  <a:pt x="152400" y="100621"/>
                </a:cubicBezTo>
                <a:cubicBezTo>
                  <a:pt x="152400" y="93227"/>
                  <a:pt x="157766" y="87312"/>
                  <a:pt x="165279" y="87312"/>
                </a:cubicBezTo>
                <a:close/>
                <a:moveTo>
                  <a:pt x="279580" y="25160"/>
                </a:moveTo>
                <a:cubicBezTo>
                  <a:pt x="150872" y="25160"/>
                  <a:pt x="51285" y="86623"/>
                  <a:pt x="51285" y="164261"/>
                </a:cubicBezTo>
                <a:lnTo>
                  <a:pt x="51285" y="190140"/>
                </a:lnTo>
                <a:cubicBezTo>
                  <a:pt x="51285" y="196970"/>
                  <a:pt x="56678" y="202361"/>
                  <a:pt x="63509" y="202361"/>
                </a:cubicBezTo>
                <a:lnTo>
                  <a:pt x="494932" y="202361"/>
                </a:lnTo>
                <a:cubicBezTo>
                  <a:pt x="501762" y="202361"/>
                  <a:pt x="507874" y="196970"/>
                  <a:pt x="507874" y="190140"/>
                </a:cubicBezTo>
                <a:lnTo>
                  <a:pt x="507874" y="164261"/>
                </a:lnTo>
                <a:cubicBezTo>
                  <a:pt x="507874" y="86623"/>
                  <a:pt x="407209" y="25160"/>
                  <a:pt x="279580" y="25160"/>
                </a:cubicBezTo>
                <a:close/>
                <a:moveTo>
                  <a:pt x="279580" y="0"/>
                </a:moveTo>
                <a:cubicBezTo>
                  <a:pt x="424106" y="0"/>
                  <a:pt x="533041" y="70808"/>
                  <a:pt x="533041" y="164261"/>
                </a:cubicBezTo>
                <a:lnTo>
                  <a:pt x="533041" y="190140"/>
                </a:lnTo>
                <a:cubicBezTo>
                  <a:pt x="533041" y="210628"/>
                  <a:pt x="516143" y="228240"/>
                  <a:pt x="494932" y="228240"/>
                </a:cubicBezTo>
                <a:lnTo>
                  <a:pt x="63509" y="228240"/>
                </a:lnTo>
                <a:cubicBezTo>
                  <a:pt x="42657" y="228240"/>
                  <a:pt x="25400" y="210628"/>
                  <a:pt x="25400" y="190140"/>
                </a:cubicBezTo>
                <a:lnTo>
                  <a:pt x="25400" y="164261"/>
                </a:lnTo>
                <a:cubicBezTo>
                  <a:pt x="25400" y="70808"/>
                  <a:pt x="135053" y="0"/>
                  <a:pt x="279580" y="0"/>
                </a:cubicBezTo>
                <a:close/>
              </a:path>
            </a:pathLst>
          </a:custGeom>
          <a:solidFill>
            <a:schemeClr val="bg1"/>
          </a:solidFill>
          <a:ln>
            <a:noFill/>
          </a:ln>
          <a:effectLst/>
        </p:spPr>
        <p:txBody>
          <a:bodyPr anchor="ctr"/>
          <a:lstStyle/>
          <a:p>
            <a:endParaRPr lang="en-US" dirty="0">
              <a:latin typeface="Source Sans Pro Light" panose="020B0403030403020204" pitchFamily="34" charset="0"/>
            </a:endParaRPr>
          </a:p>
        </p:txBody>
      </p:sp>
      <p:sp>
        <p:nvSpPr>
          <p:cNvPr id="267" name="Freeform 222">
            <a:extLst>
              <a:ext uri="{FF2B5EF4-FFF2-40B4-BE49-F238E27FC236}">
                <a16:creationId xmlns:a16="http://schemas.microsoft.com/office/drawing/2014/main" id="{F952210E-5837-B44F-8B2C-F3105E603F76}"/>
              </a:ext>
            </a:extLst>
          </p:cNvPr>
          <p:cNvSpPr>
            <a:spLocks noChangeAspect="1" noChangeArrowheads="1"/>
          </p:cNvSpPr>
          <p:nvPr/>
        </p:nvSpPr>
        <p:spPr bwMode="auto">
          <a:xfrm>
            <a:off x="8004199" y="8066382"/>
            <a:ext cx="631887" cy="924136"/>
          </a:xfrm>
          <a:custGeom>
            <a:avLst/>
            <a:gdLst>
              <a:gd name="T0" fmla="*/ 329843 w 380641"/>
              <a:gd name="T1" fmla="*/ 63021 h 558440"/>
              <a:gd name="T2" fmla="*/ 316964 w 380641"/>
              <a:gd name="T3" fmla="*/ 279041 h 558440"/>
              <a:gd name="T4" fmla="*/ 304800 w 380641"/>
              <a:gd name="T5" fmla="*/ 63021 h 558440"/>
              <a:gd name="T6" fmla="*/ 214921 w 380641"/>
              <a:gd name="T7" fmla="*/ 50800 h 558440"/>
              <a:gd name="T8" fmla="*/ 214921 w 380641"/>
              <a:gd name="T9" fmla="*/ 75842 h 558440"/>
              <a:gd name="T10" fmla="*/ 214921 w 380641"/>
              <a:gd name="T11" fmla="*/ 50800 h 558440"/>
              <a:gd name="T12" fmla="*/ 367701 w 380641"/>
              <a:gd name="T13" fmla="*/ 0 h 558440"/>
              <a:gd name="T14" fmla="*/ 380641 w 380641"/>
              <a:gd name="T15" fmla="*/ 317721 h 558440"/>
              <a:gd name="T16" fmla="*/ 177201 w 380641"/>
              <a:gd name="T17" fmla="*/ 329955 h 558440"/>
              <a:gd name="T18" fmla="*/ 190141 w 380641"/>
              <a:gd name="T19" fmla="*/ 533253 h 558440"/>
              <a:gd name="T20" fmla="*/ 202362 w 380641"/>
              <a:gd name="T21" fmla="*/ 367736 h 558440"/>
              <a:gd name="T22" fmla="*/ 228241 w 380641"/>
              <a:gd name="T23" fmla="*/ 367736 h 558440"/>
              <a:gd name="T24" fmla="*/ 190141 w 380641"/>
              <a:gd name="T25" fmla="*/ 558440 h 558440"/>
              <a:gd name="T26" fmla="*/ 152400 w 380641"/>
              <a:gd name="T27" fmla="*/ 317721 h 558440"/>
              <a:gd name="T28" fmla="*/ 354762 w 380641"/>
              <a:gd name="T29" fmla="*/ 304767 h 558440"/>
              <a:gd name="T30" fmla="*/ 177201 w 380641"/>
              <a:gd name="T31" fmla="*/ 25188 h 558440"/>
              <a:gd name="T32" fmla="*/ 164262 w 380641"/>
              <a:gd name="T33" fmla="*/ 279580 h 558440"/>
              <a:gd name="T34" fmla="*/ 152400 w 380641"/>
              <a:gd name="T35" fmla="*/ 12954 h 558440"/>
              <a:gd name="T36" fmla="*/ 86896 w 380641"/>
              <a:gd name="T37" fmla="*/ 0 h 558440"/>
              <a:gd name="T38" fmla="*/ 99658 w 380641"/>
              <a:gd name="T39" fmla="*/ 139289 h 558440"/>
              <a:gd name="T40" fmla="*/ 77680 w 380641"/>
              <a:gd name="T41" fmla="*/ 177440 h 558440"/>
              <a:gd name="T42" fmla="*/ 68109 w 380641"/>
              <a:gd name="T43" fmla="*/ 156205 h 558440"/>
              <a:gd name="T44" fmla="*/ 74844 w 380641"/>
              <a:gd name="T45" fmla="*/ 12957 h 558440"/>
              <a:gd name="T46" fmla="*/ 12237 w 380641"/>
              <a:gd name="T47" fmla="*/ 0 h 558440"/>
              <a:gd name="T48" fmla="*/ 25195 w 380641"/>
              <a:gd name="T49" fmla="*/ 139250 h 558440"/>
              <a:gd name="T50" fmla="*/ 63346 w 380641"/>
              <a:gd name="T51" fmla="*/ 198621 h 558440"/>
              <a:gd name="T52" fmla="*/ 72344 w 380641"/>
              <a:gd name="T53" fmla="*/ 308366 h 558440"/>
              <a:gd name="T54" fmla="*/ 88540 w 380641"/>
              <a:gd name="T55" fmla="*/ 520299 h 558440"/>
              <a:gd name="T56" fmla="*/ 12237 w 380641"/>
              <a:gd name="T57" fmla="*/ 520299 h 558440"/>
              <a:gd name="T58" fmla="*/ 25195 w 380641"/>
              <a:gd name="T59" fmla="*/ 342908 h 558440"/>
              <a:gd name="T60" fmla="*/ 38152 w 380641"/>
              <a:gd name="T61" fmla="*/ 520299 h 558440"/>
              <a:gd name="T62" fmla="*/ 63346 w 380641"/>
              <a:gd name="T63" fmla="*/ 520299 h 558440"/>
              <a:gd name="T64" fmla="*/ 54348 w 380641"/>
              <a:gd name="T65" fmla="*/ 325997 h 558440"/>
              <a:gd name="T66" fmla="*/ 38152 w 380641"/>
              <a:gd name="T67" fmla="*/ 304767 h 558440"/>
              <a:gd name="T68" fmla="*/ 30593 w 380641"/>
              <a:gd name="T69" fmla="*/ 186747 h 558440"/>
              <a:gd name="T70" fmla="*/ 0 w 380641"/>
              <a:gd name="T71" fmla="*/ 12954 h 5584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80641" h="558440">
                <a:moveTo>
                  <a:pt x="316964" y="50800"/>
                </a:moveTo>
                <a:cubicBezTo>
                  <a:pt x="324476" y="50800"/>
                  <a:pt x="329843" y="56192"/>
                  <a:pt x="329843" y="63021"/>
                </a:cubicBezTo>
                <a:lnTo>
                  <a:pt x="329843" y="266101"/>
                </a:lnTo>
                <a:cubicBezTo>
                  <a:pt x="329843" y="272930"/>
                  <a:pt x="324476" y="279041"/>
                  <a:pt x="316964" y="279041"/>
                </a:cubicBezTo>
                <a:cubicBezTo>
                  <a:pt x="310166" y="279041"/>
                  <a:pt x="304800" y="272930"/>
                  <a:pt x="304800" y="266101"/>
                </a:cubicBezTo>
                <a:lnTo>
                  <a:pt x="304800" y="63021"/>
                </a:lnTo>
                <a:cubicBezTo>
                  <a:pt x="304800" y="56192"/>
                  <a:pt x="310166" y="50800"/>
                  <a:pt x="316964" y="50800"/>
                </a:cubicBezTo>
                <a:close/>
                <a:moveTo>
                  <a:pt x="214921" y="50800"/>
                </a:moveTo>
                <a:cubicBezTo>
                  <a:pt x="221946" y="50800"/>
                  <a:pt x="228231" y="56166"/>
                  <a:pt x="228231" y="62964"/>
                </a:cubicBezTo>
                <a:cubicBezTo>
                  <a:pt x="228231" y="70476"/>
                  <a:pt x="221946" y="75842"/>
                  <a:pt x="214921" y="75842"/>
                </a:cubicBezTo>
                <a:cubicBezTo>
                  <a:pt x="207897" y="75842"/>
                  <a:pt x="201612" y="70476"/>
                  <a:pt x="201612" y="62964"/>
                </a:cubicBezTo>
                <a:cubicBezTo>
                  <a:pt x="201612" y="56166"/>
                  <a:pt x="207897" y="50800"/>
                  <a:pt x="214921" y="50800"/>
                </a:cubicBezTo>
                <a:close/>
                <a:moveTo>
                  <a:pt x="164262" y="0"/>
                </a:moveTo>
                <a:lnTo>
                  <a:pt x="367701" y="0"/>
                </a:lnTo>
                <a:cubicBezTo>
                  <a:pt x="374530" y="0"/>
                  <a:pt x="380641" y="5397"/>
                  <a:pt x="380641" y="12954"/>
                </a:cubicBezTo>
                <a:lnTo>
                  <a:pt x="380641" y="317721"/>
                </a:lnTo>
                <a:cubicBezTo>
                  <a:pt x="380641" y="324558"/>
                  <a:pt x="374530" y="329955"/>
                  <a:pt x="367701" y="329955"/>
                </a:cubicBezTo>
                <a:lnTo>
                  <a:pt x="177201" y="329955"/>
                </a:lnTo>
                <a:lnTo>
                  <a:pt x="177201" y="520299"/>
                </a:lnTo>
                <a:cubicBezTo>
                  <a:pt x="177201" y="527856"/>
                  <a:pt x="182593" y="533253"/>
                  <a:pt x="190141" y="533253"/>
                </a:cubicBezTo>
                <a:cubicBezTo>
                  <a:pt x="196970" y="533253"/>
                  <a:pt x="202362" y="527856"/>
                  <a:pt x="202362" y="520299"/>
                </a:cubicBezTo>
                <a:lnTo>
                  <a:pt x="202362" y="367736"/>
                </a:lnTo>
                <a:cubicBezTo>
                  <a:pt x="202362" y="360899"/>
                  <a:pt x="208472" y="355502"/>
                  <a:pt x="215301" y="355502"/>
                </a:cubicBezTo>
                <a:cubicBezTo>
                  <a:pt x="222130" y="355502"/>
                  <a:pt x="228241" y="360899"/>
                  <a:pt x="228241" y="367736"/>
                </a:cubicBezTo>
                <a:lnTo>
                  <a:pt x="228241" y="520299"/>
                </a:lnTo>
                <a:cubicBezTo>
                  <a:pt x="228241" y="541529"/>
                  <a:pt x="210988" y="558440"/>
                  <a:pt x="190141" y="558440"/>
                </a:cubicBezTo>
                <a:cubicBezTo>
                  <a:pt x="168934" y="558440"/>
                  <a:pt x="152400" y="541529"/>
                  <a:pt x="152400" y="520299"/>
                </a:cubicBezTo>
                <a:lnTo>
                  <a:pt x="152400" y="317721"/>
                </a:lnTo>
                <a:cubicBezTo>
                  <a:pt x="152400" y="309805"/>
                  <a:pt x="157432" y="304767"/>
                  <a:pt x="164262" y="304767"/>
                </a:cubicBezTo>
                <a:lnTo>
                  <a:pt x="354762" y="304767"/>
                </a:lnTo>
                <a:lnTo>
                  <a:pt x="354762" y="25188"/>
                </a:lnTo>
                <a:lnTo>
                  <a:pt x="177201" y="25188"/>
                </a:lnTo>
                <a:lnTo>
                  <a:pt x="177201" y="266627"/>
                </a:lnTo>
                <a:cubicBezTo>
                  <a:pt x="177201" y="273463"/>
                  <a:pt x="172169" y="279580"/>
                  <a:pt x="164262" y="279580"/>
                </a:cubicBezTo>
                <a:cubicBezTo>
                  <a:pt x="157432" y="279580"/>
                  <a:pt x="152400" y="273463"/>
                  <a:pt x="152400" y="266627"/>
                </a:cubicBezTo>
                <a:lnTo>
                  <a:pt x="152400" y="12954"/>
                </a:lnTo>
                <a:cubicBezTo>
                  <a:pt x="152400" y="5397"/>
                  <a:pt x="157432" y="0"/>
                  <a:pt x="164262" y="0"/>
                </a:cubicBezTo>
                <a:close/>
                <a:moveTo>
                  <a:pt x="86896" y="0"/>
                </a:moveTo>
                <a:cubicBezTo>
                  <a:pt x="94340" y="0"/>
                  <a:pt x="99658" y="5399"/>
                  <a:pt x="99658" y="12957"/>
                </a:cubicBezTo>
                <a:lnTo>
                  <a:pt x="99658" y="139289"/>
                </a:lnTo>
                <a:cubicBezTo>
                  <a:pt x="99658" y="152246"/>
                  <a:pt x="95049" y="163763"/>
                  <a:pt x="86896" y="172761"/>
                </a:cubicBezTo>
                <a:cubicBezTo>
                  <a:pt x="84415" y="176001"/>
                  <a:pt x="80870" y="177440"/>
                  <a:pt x="77680" y="177440"/>
                </a:cubicBezTo>
                <a:cubicBezTo>
                  <a:pt x="74844" y="177440"/>
                  <a:pt x="71653" y="176720"/>
                  <a:pt x="69527" y="174561"/>
                </a:cubicBezTo>
                <a:cubicBezTo>
                  <a:pt x="64209" y="169882"/>
                  <a:pt x="63500" y="161604"/>
                  <a:pt x="68109" y="156205"/>
                </a:cubicBezTo>
                <a:cubicBezTo>
                  <a:pt x="72717" y="151526"/>
                  <a:pt x="74844" y="145407"/>
                  <a:pt x="74844" y="139289"/>
                </a:cubicBezTo>
                <a:lnTo>
                  <a:pt x="74844" y="12957"/>
                </a:lnTo>
                <a:cubicBezTo>
                  <a:pt x="74844" y="5399"/>
                  <a:pt x="80161" y="0"/>
                  <a:pt x="86896" y="0"/>
                </a:cubicBezTo>
                <a:close/>
                <a:moveTo>
                  <a:pt x="12237" y="0"/>
                </a:moveTo>
                <a:cubicBezTo>
                  <a:pt x="19796" y="0"/>
                  <a:pt x="25195" y="5397"/>
                  <a:pt x="25195" y="12954"/>
                </a:cubicBezTo>
                <a:lnTo>
                  <a:pt x="25195" y="139250"/>
                </a:lnTo>
                <a:cubicBezTo>
                  <a:pt x="25195" y="150045"/>
                  <a:pt x="31313" y="159040"/>
                  <a:pt x="40311" y="162998"/>
                </a:cubicBezTo>
                <a:cubicBezTo>
                  <a:pt x="54348" y="169115"/>
                  <a:pt x="63346" y="182789"/>
                  <a:pt x="63346" y="198621"/>
                </a:cubicBezTo>
                <a:lnTo>
                  <a:pt x="63346" y="299370"/>
                </a:lnTo>
                <a:lnTo>
                  <a:pt x="72344" y="308366"/>
                </a:lnTo>
                <a:cubicBezTo>
                  <a:pt x="83142" y="319160"/>
                  <a:pt x="88540" y="332833"/>
                  <a:pt x="88540" y="347946"/>
                </a:cubicBezTo>
                <a:lnTo>
                  <a:pt x="88540" y="520299"/>
                </a:lnTo>
                <a:cubicBezTo>
                  <a:pt x="88540" y="541529"/>
                  <a:pt x="71624" y="558440"/>
                  <a:pt x="50389" y="558440"/>
                </a:cubicBezTo>
                <a:cubicBezTo>
                  <a:pt x="29874" y="558440"/>
                  <a:pt x="12237" y="541529"/>
                  <a:pt x="12237" y="520299"/>
                </a:cubicBezTo>
                <a:lnTo>
                  <a:pt x="12237" y="355502"/>
                </a:lnTo>
                <a:cubicBezTo>
                  <a:pt x="12237" y="347946"/>
                  <a:pt x="18356" y="342908"/>
                  <a:pt x="25195" y="342908"/>
                </a:cubicBezTo>
                <a:cubicBezTo>
                  <a:pt x="32033" y="342908"/>
                  <a:pt x="38152" y="347946"/>
                  <a:pt x="38152" y="355502"/>
                </a:cubicBezTo>
                <a:lnTo>
                  <a:pt x="38152" y="520299"/>
                </a:lnTo>
                <a:cubicBezTo>
                  <a:pt x="38152" y="527856"/>
                  <a:pt x="43550" y="533253"/>
                  <a:pt x="50389" y="533253"/>
                </a:cubicBezTo>
                <a:cubicBezTo>
                  <a:pt x="57947" y="533253"/>
                  <a:pt x="63346" y="527856"/>
                  <a:pt x="63346" y="520299"/>
                </a:cubicBezTo>
                <a:lnTo>
                  <a:pt x="63346" y="347946"/>
                </a:lnTo>
                <a:cubicBezTo>
                  <a:pt x="63346" y="339670"/>
                  <a:pt x="60107" y="332114"/>
                  <a:pt x="54348" y="325997"/>
                </a:cubicBezTo>
                <a:lnTo>
                  <a:pt x="42111" y="313763"/>
                </a:lnTo>
                <a:cubicBezTo>
                  <a:pt x="38872" y="311604"/>
                  <a:pt x="38152" y="307646"/>
                  <a:pt x="38152" y="304767"/>
                </a:cubicBezTo>
                <a:lnTo>
                  <a:pt x="38152" y="198621"/>
                </a:lnTo>
                <a:cubicBezTo>
                  <a:pt x="38152" y="193583"/>
                  <a:pt x="35272" y="188186"/>
                  <a:pt x="30593" y="186747"/>
                </a:cubicBezTo>
                <a:cubicBezTo>
                  <a:pt x="12237" y="178111"/>
                  <a:pt x="0" y="160120"/>
                  <a:pt x="0" y="139250"/>
                </a:cubicBezTo>
                <a:lnTo>
                  <a:pt x="0" y="12954"/>
                </a:lnTo>
                <a:cubicBezTo>
                  <a:pt x="0" y="5397"/>
                  <a:pt x="5399" y="0"/>
                  <a:pt x="12237" y="0"/>
                </a:cubicBezTo>
                <a:close/>
              </a:path>
            </a:pathLst>
          </a:custGeom>
          <a:solidFill>
            <a:schemeClr val="bg1"/>
          </a:solidFill>
          <a:ln>
            <a:noFill/>
          </a:ln>
          <a:effectLst/>
        </p:spPr>
        <p:txBody>
          <a:bodyPr anchor="ctr"/>
          <a:lstStyle/>
          <a:p>
            <a:endParaRPr lang="en-US" dirty="0">
              <a:latin typeface="Source Sans Pro Light" panose="020B0403030403020204" pitchFamily="34" charset="0"/>
            </a:endParaRPr>
          </a:p>
        </p:txBody>
      </p:sp>
      <p:sp>
        <p:nvSpPr>
          <p:cNvPr id="268" name="TextBox 267">
            <a:extLst>
              <a:ext uri="{FF2B5EF4-FFF2-40B4-BE49-F238E27FC236}">
                <a16:creationId xmlns:a16="http://schemas.microsoft.com/office/drawing/2014/main" id="{5757AA8D-7E9E-284C-8D4E-BCAB46C36269}"/>
              </a:ext>
            </a:extLst>
          </p:cNvPr>
          <p:cNvSpPr txBox="1"/>
          <p:nvPr/>
        </p:nvSpPr>
        <p:spPr>
          <a:xfrm>
            <a:off x="18337602" y="3356536"/>
            <a:ext cx="1951175" cy="1200329"/>
          </a:xfrm>
          <a:prstGeom prst="rect">
            <a:avLst/>
          </a:prstGeom>
          <a:noFill/>
        </p:spPr>
        <p:txBody>
          <a:bodyPr wrap="none" rtlCol="0" anchor="ctr">
            <a:spAutoFit/>
          </a:bodyPr>
          <a:lstStyle/>
          <a:p>
            <a:r>
              <a:rPr lang="en-US" sz="7200" b="1" dirty="0">
                <a:latin typeface="Source Sans Pro" panose="020B0503030403020204" pitchFamily="34" charset="0"/>
                <a:ea typeface="Source Sans Pro" panose="020B0503030403020204" pitchFamily="34" charset="0"/>
              </a:rPr>
              <a:t>36%</a:t>
            </a:r>
          </a:p>
        </p:txBody>
      </p:sp>
      <p:sp>
        <p:nvSpPr>
          <p:cNvPr id="269" name="TextBox 268">
            <a:extLst>
              <a:ext uri="{FF2B5EF4-FFF2-40B4-BE49-F238E27FC236}">
                <a16:creationId xmlns:a16="http://schemas.microsoft.com/office/drawing/2014/main" id="{6C7DD75C-F952-5A43-91EE-682916D6AB5D}"/>
              </a:ext>
            </a:extLst>
          </p:cNvPr>
          <p:cNvSpPr txBox="1"/>
          <p:nvPr/>
        </p:nvSpPr>
        <p:spPr>
          <a:xfrm>
            <a:off x="18337602" y="5161316"/>
            <a:ext cx="1951175" cy="1200329"/>
          </a:xfrm>
          <a:prstGeom prst="rect">
            <a:avLst/>
          </a:prstGeom>
          <a:noFill/>
        </p:spPr>
        <p:txBody>
          <a:bodyPr wrap="none" rtlCol="0" anchor="ctr">
            <a:spAutoFit/>
          </a:bodyPr>
          <a:lstStyle/>
          <a:p>
            <a:r>
              <a:rPr lang="en-US" sz="7200" b="1" dirty="0">
                <a:latin typeface="Source Sans Pro" panose="020B0503030403020204" pitchFamily="34" charset="0"/>
                <a:ea typeface="Source Sans Pro" panose="020B0503030403020204" pitchFamily="34" charset="0"/>
              </a:rPr>
              <a:t>25%</a:t>
            </a:r>
          </a:p>
        </p:txBody>
      </p:sp>
      <p:sp>
        <p:nvSpPr>
          <p:cNvPr id="270" name="TextBox 269">
            <a:extLst>
              <a:ext uri="{FF2B5EF4-FFF2-40B4-BE49-F238E27FC236}">
                <a16:creationId xmlns:a16="http://schemas.microsoft.com/office/drawing/2014/main" id="{F84E4983-5CFA-6C4E-8E7D-2E31724614C7}"/>
              </a:ext>
            </a:extLst>
          </p:cNvPr>
          <p:cNvSpPr txBox="1"/>
          <p:nvPr/>
        </p:nvSpPr>
        <p:spPr>
          <a:xfrm>
            <a:off x="18337602" y="6968501"/>
            <a:ext cx="1951175" cy="1200329"/>
          </a:xfrm>
          <a:prstGeom prst="rect">
            <a:avLst/>
          </a:prstGeom>
          <a:noFill/>
        </p:spPr>
        <p:txBody>
          <a:bodyPr wrap="none" rtlCol="0" anchor="ctr">
            <a:spAutoFit/>
          </a:bodyPr>
          <a:lstStyle/>
          <a:p>
            <a:r>
              <a:rPr lang="en-US" sz="7200" b="1" dirty="0">
                <a:latin typeface="Source Sans Pro" panose="020B0503030403020204" pitchFamily="34" charset="0"/>
                <a:ea typeface="Source Sans Pro" panose="020B0503030403020204" pitchFamily="34" charset="0"/>
              </a:rPr>
              <a:t>16%</a:t>
            </a:r>
          </a:p>
        </p:txBody>
      </p:sp>
      <p:sp>
        <p:nvSpPr>
          <p:cNvPr id="271" name="TextBox 270">
            <a:extLst>
              <a:ext uri="{FF2B5EF4-FFF2-40B4-BE49-F238E27FC236}">
                <a16:creationId xmlns:a16="http://schemas.microsoft.com/office/drawing/2014/main" id="{1C1DEEE2-AC9A-2B42-8327-2B252E315637}"/>
              </a:ext>
            </a:extLst>
          </p:cNvPr>
          <p:cNvSpPr txBox="1"/>
          <p:nvPr/>
        </p:nvSpPr>
        <p:spPr>
          <a:xfrm>
            <a:off x="18337602" y="8740074"/>
            <a:ext cx="1951175" cy="1200329"/>
          </a:xfrm>
          <a:prstGeom prst="rect">
            <a:avLst/>
          </a:prstGeom>
          <a:noFill/>
        </p:spPr>
        <p:txBody>
          <a:bodyPr wrap="none" rtlCol="0" anchor="ctr">
            <a:spAutoFit/>
          </a:bodyPr>
          <a:lstStyle/>
          <a:p>
            <a:r>
              <a:rPr lang="en-US" sz="7200" b="1" dirty="0">
                <a:latin typeface="Source Sans Pro" panose="020B0503030403020204" pitchFamily="34" charset="0"/>
                <a:ea typeface="Source Sans Pro" panose="020B0503030403020204" pitchFamily="34" charset="0"/>
              </a:rPr>
              <a:t>57%</a:t>
            </a:r>
          </a:p>
        </p:txBody>
      </p:sp>
      <p:sp>
        <p:nvSpPr>
          <p:cNvPr id="272" name="TextBox 271">
            <a:extLst>
              <a:ext uri="{FF2B5EF4-FFF2-40B4-BE49-F238E27FC236}">
                <a16:creationId xmlns:a16="http://schemas.microsoft.com/office/drawing/2014/main" id="{7DB318EC-34CE-1D4B-8C3C-1594027AFA71}"/>
              </a:ext>
            </a:extLst>
          </p:cNvPr>
          <p:cNvSpPr txBox="1"/>
          <p:nvPr/>
        </p:nvSpPr>
        <p:spPr>
          <a:xfrm>
            <a:off x="18337602" y="10483245"/>
            <a:ext cx="1951175" cy="1200329"/>
          </a:xfrm>
          <a:prstGeom prst="rect">
            <a:avLst/>
          </a:prstGeom>
          <a:noFill/>
        </p:spPr>
        <p:txBody>
          <a:bodyPr wrap="none" rtlCol="0" anchor="ctr">
            <a:spAutoFit/>
          </a:bodyPr>
          <a:lstStyle/>
          <a:p>
            <a:r>
              <a:rPr lang="en-US" sz="7200" b="1" dirty="0">
                <a:latin typeface="Source Sans Pro" panose="020B0503030403020204" pitchFamily="34" charset="0"/>
                <a:ea typeface="Source Sans Pro" panose="020B0503030403020204" pitchFamily="34" charset="0"/>
              </a:rPr>
              <a:t>86%</a:t>
            </a:r>
          </a:p>
        </p:txBody>
      </p:sp>
      <p:sp>
        <p:nvSpPr>
          <p:cNvPr id="275" name="Freeform 242">
            <a:extLst>
              <a:ext uri="{FF2B5EF4-FFF2-40B4-BE49-F238E27FC236}">
                <a16:creationId xmlns:a16="http://schemas.microsoft.com/office/drawing/2014/main" id="{E1C05441-EAE2-9B46-B315-7F76E6A8C40A}"/>
              </a:ext>
            </a:extLst>
          </p:cNvPr>
          <p:cNvSpPr>
            <a:spLocks noChangeAspect="1" noChangeArrowheads="1"/>
          </p:cNvSpPr>
          <p:nvPr/>
        </p:nvSpPr>
        <p:spPr bwMode="auto">
          <a:xfrm>
            <a:off x="13416962" y="8066382"/>
            <a:ext cx="714106" cy="924136"/>
          </a:xfrm>
          <a:custGeom>
            <a:avLst/>
            <a:gdLst>
              <a:gd name="T0" fmla="*/ 280631 w 431441"/>
              <a:gd name="T1" fmla="*/ 483652 h 560028"/>
              <a:gd name="T2" fmla="*/ 255588 w 431441"/>
              <a:gd name="T3" fmla="*/ 483652 h 560028"/>
              <a:gd name="T4" fmla="*/ 165709 w 431441"/>
              <a:gd name="T5" fmla="*/ 471488 h 560028"/>
              <a:gd name="T6" fmla="*/ 165709 w 431441"/>
              <a:gd name="T7" fmla="*/ 496531 h 560028"/>
              <a:gd name="T8" fmla="*/ 165709 w 431441"/>
              <a:gd name="T9" fmla="*/ 471488 h 560028"/>
              <a:gd name="T10" fmla="*/ 280631 w 431441"/>
              <a:gd name="T11" fmla="*/ 431979 h 560028"/>
              <a:gd name="T12" fmla="*/ 255588 w 431441"/>
              <a:gd name="T13" fmla="*/ 431979 h 560028"/>
              <a:gd name="T14" fmla="*/ 165709 w 431441"/>
              <a:gd name="T15" fmla="*/ 419100 h 560028"/>
              <a:gd name="T16" fmla="*/ 165709 w 431441"/>
              <a:gd name="T17" fmla="*/ 444143 h 560028"/>
              <a:gd name="T18" fmla="*/ 165709 w 431441"/>
              <a:gd name="T19" fmla="*/ 419100 h 560028"/>
              <a:gd name="T20" fmla="*/ 140218 w 431441"/>
              <a:gd name="T21" fmla="*/ 357400 h 560028"/>
              <a:gd name="T22" fmla="*/ 254191 w 431441"/>
              <a:gd name="T23" fmla="*/ 369277 h 560028"/>
              <a:gd name="T24" fmla="*/ 140937 w 431441"/>
              <a:gd name="T25" fmla="*/ 382233 h 560028"/>
              <a:gd name="T26" fmla="*/ 25886 w 431441"/>
              <a:gd name="T27" fmla="*/ 436580 h 560028"/>
              <a:gd name="T28" fmla="*/ 38110 w 431441"/>
              <a:gd name="T29" fmla="*/ 534835 h 560028"/>
              <a:gd name="T30" fmla="*/ 406273 w 431441"/>
              <a:gd name="T31" fmla="*/ 521878 h 560028"/>
              <a:gd name="T32" fmla="*/ 375353 w 431441"/>
              <a:gd name="T33" fmla="*/ 399149 h 560028"/>
              <a:gd name="T34" fmla="*/ 279358 w 431441"/>
              <a:gd name="T35" fmla="*/ 367117 h 560028"/>
              <a:gd name="T36" fmla="*/ 380746 w 431441"/>
              <a:gd name="T37" fmla="*/ 374675 h 560028"/>
              <a:gd name="T38" fmla="*/ 431441 w 431441"/>
              <a:gd name="T39" fmla="*/ 521878 h 560028"/>
              <a:gd name="T40" fmla="*/ 38110 w 431441"/>
              <a:gd name="T41" fmla="*/ 560028 h 560028"/>
              <a:gd name="T42" fmla="*/ 0 w 431441"/>
              <a:gd name="T43" fmla="*/ 436580 h 560028"/>
              <a:gd name="T44" fmla="*/ 136983 w 431441"/>
              <a:gd name="T45" fmla="*/ 357400 h 560028"/>
              <a:gd name="T46" fmla="*/ 228156 w 431441"/>
              <a:gd name="T47" fmla="*/ 242888 h 560028"/>
              <a:gd name="T48" fmla="*/ 228156 w 431441"/>
              <a:gd name="T49" fmla="*/ 267931 h 560028"/>
              <a:gd name="T50" fmla="*/ 190500 w 431441"/>
              <a:gd name="T51" fmla="*/ 255052 h 560028"/>
              <a:gd name="T52" fmla="*/ 254179 w 431441"/>
              <a:gd name="T53" fmla="*/ 177800 h 560028"/>
              <a:gd name="T54" fmla="*/ 254179 w 431441"/>
              <a:gd name="T55" fmla="*/ 204419 h 560028"/>
              <a:gd name="T56" fmla="*/ 254179 w 431441"/>
              <a:gd name="T57" fmla="*/ 177800 h 560028"/>
              <a:gd name="T58" fmla="*/ 190137 w 431441"/>
              <a:gd name="T59" fmla="*/ 191109 h 560028"/>
              <a:gd name="T60" fmla="*/ 165100 w 431441"/>
              <a:gd name="T61" fmla="*/ 191109 h 560028"/>
              <a:gd name="T62" fmla="*/ 305382 w 431441"/>
              <a:gd name="T63" fmla="*/ 0 h 560028"/>
              <a:gd name="T64" fmla="*/ 343581 w 431441"/>
              <a:gd name="T65" fmla="*/ 114135 h 560028"/>
              <a:gd name="T66" fmla="*/ 334212 w 431441"/>
              <a:gd name="T67" fmla="*/ 151820 h 560028"/>
              <a:gd name="T68" fmla="*/ 138172 w 431441"/>
              <a:gd name="T69" fmla="*/ 158640 h 560028"/>
              <a:gd name="T70" fmla="*/ 142136 w 431441"/>
              <a:gd name="T71" fmla="*/ 133875 h 560028"/>
              <a:gd name="T72" fmla="*/ 318356 w 431441"/>
              <a:gd name="T73" fmla="*/ 106956 h 560028"/>
              <a:gd name="T74" fmla="*/ 343581 w 431441"/>
              <a:gd name="T75" fmla="*/ 63169 h 560028"/>
              <a:gd name="T76" fmla="*/ 272589 w 431441"/>
              <a:gd name="T77" fmla="*/ 45582 h 560028"/>
              <a:gd name="T78" fmla="*/ 254931 w 431441"/>
              <a:gd name="T79" fmla="*/ 76090 h 560028"/>
              <a:gd name="T80" fmla="*/ 249525 w 431441"/>
              <a:gd name="T81" fmla="*/ 33379 h 560028"/>
              <a:gd name="T82" fmla="*/ 216020 w 431441"/>
              <a:gd name="T83" fmla="*/ 0 h 560028"/>
              <a:gd name="T84" fmla="*/ 216020 w 431441"/>
              <a:gd name="T85" fmla="*/ 25043 h 560028"/>
              <a:gd name="T86" fmla="*/ 165340 w 431441"/>
              <a:gd name="T87" fmla="*/ 75842 h 560028"/>
              <a:gd name="T88" fmla="*/ 216020 w 431441"/>
              <a:gd name="T89" fmla="*/ 0 h 560028"/>
              <a:gd name="T90" fmla="*/ 141239 w 431441"/>
              <a:gd name="T91" fmla="*/ 12949 h 560028"/>
              <a:gd name="T92" fmla="*/ 90232 w 431441"/>
              <a:gd name="T93" fmla="*/ 63307 h 560028"/>
              <a:gd name="T94" fmla="*/ 115376 w 431441"/>
              <a:gd name="T95" fmla="*/ 107189 h 560028"/>
              <a:gd name="T96" fmla="*/ 125074 w 431441"/>
              <a:gd name="T97" fmla="*/ 223011 h 560028"/>
              <a:gd name="T98" fmla="*/ 147345 w 431441"/>
              <a:gd name="T99" fmla="*/ 271930 h 560028"/>
              <a:gd name="T100" fmla="*/ 287074 w 431441"/>
              <a:gd name="T101" fmla="*/ 271930 h 560028"/>
              <a:gd name="T102" fmla="*/ 308267 w 431441"/>
              <a:gd name="T103" fmla="*/ 223731 h 560028"/>
              <a:gd name="T104" fmla="*/ 329819 w 431441"/>
              <a:gd name="T105" fmla="*/ 165100 h 560028"/>
              <a:gd name="T106" fmla="*/ 333411 w 431441"/>
              <a:gd name="T107" fmla="*/ 226968 h 560028"/>
              <a:gd name="T108" fmla="*/ 306830 w 431441"/>
              <a:gd name="T109" fmla="*/ 287756 h 560028"/>
              <a:gd name="T110" fmla="*/ 127589 w 431441"/>
              <a:gd name="T111" fmla="*/ 287756 h 560028"/>
              <a:gd name="T112" fmla="*/ 99930 w 431441"/>
              <a:gd name="T113" fmla="*/ 226248 h 560028"/>
              <a:gd name="T114" fmla="*/ 90232 w 431441"/>
              <a:gd name="T115" fmla="*/ 114383 h 560028"/>
              <a:gd name="T116" fmla="*/ 128307 w 431441"/>
              <a:gd name="T117" fmla="*/ 0 h 5600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31441" h="560028">
                <a:moveTo>
                  <a:pt x="267752" y="471488"/>
                </a:moveTo>
                <a:cubicBezTo>
                  <a:pt x="275264" y="471488"/>
                  <a:pt x="280631" y="476854"/>
                  <a:pt x="280631" y="483652"/>
                </a:cubicBezTo>
                <a:cubicBezTo>
                  <a:pt x="280631" y="491164"/>
                  <a:pt x="275264" y="496531"/>
                  <a:pt x="267752" y="496531"/>
                </a:cubicBezTo>
                <a:cubicBezTo>
                  <a:pt x="260954" y="496531"/>
                  <a:pt x="255588" y="491164"/>
                  <a:pt x="255588" y="483652"/>
                </a:cubicBezTo>
                <a:cubicBezTo>
                  <a:pt x="255588" y="476854"/>
                  <a:pt x="260954" y="471488"/>
                  <a:pt x="267752" y="471488"/>
                </a:cubicBezTo>
                <a:close/>
                <a:moveTo>
                  <a:pt x="165709" y="471488"/>
                </a:moveTo>
                <a:cubicBezTo>
                  <a:pt x="172734" y="471488"/>
                  <a:pt x="179019" y="476854"/>
                  <a:pt x="179019" y="483652"/>
                </a:cubicBezTo>
                <a:cubicBezTo>
                  <a:pt x="179019" y="491164"/>
                  <a:pt x="172734" y="496531"/>
                  <a:pt x="165709" y="496531"/>
                </a:cubicBezTo>
                <a:cubicBezTo>
                  <a:pt x="158315" y="496531"/>
                  <a:pt x="152400" y="491164"/>
                  <a:pt x="152400" y="483652"/>
                </a:cubicBezTo>
                <a:cubicBezTo>
                  <a:pt x="152400" y="476854"/>
                  <a:pt x="158315" y="471488"/>
                  <a:pt x="165709" y="471488"/>
                </a:cubicBezTo>
                <a:close/>
                <a:moveTo>
                  <a:pt x="267752" y="419100"/>
                </a:moveTo>
                <a:cubicBezTo>
                  <a:pt x="275264" y="419100"/>
                  <a:pt x="280631" y="424466"/>
                  <a:pt x="280631" y="431979"/>
                </a:cubicBezTo>
                <a:cubicBezTo>
                  <a:pt x="280631" y="438776"/>
                  <a:pt x="275264" y="444143"/>
                  <a:pt x="267752" y="444143"/>
                </a:cubicBezTo>
                <a:cubicBezTo>
                  <a:pt x="260954" y="444143"/>
                  <a:pt x="255588" y="438776"/>
                  <a:pt x="255588" y="431979"/>
                </a:cubicBezTo>
                <a:cubicBezTo>
                  <a:pt x="255588" y="424466"/>
                  <a:pt x="260954" y="419100"/>
                  <a:pt x="267752" y="419100"/>
                </a:cubicBezTo>
                <a:close/>
                <a:moveTo>
                  <a:pt x="165709" y="419100"/>
                </a:moveTo>
                <a:cubicBezTo>
                  <a:pt x="172734" y="419100"/>
                  <a:pt x="179019" y="424466"/>
                  <a:pt x="179019" y="431979"/>
                </a:cubicBezTo>
                <a:cubicBezTo>
                  <a:pt x="179019" y="438776"/>
                  <a:pt x="172734" y="444143"/>
                  <a:pt x="165709" y="444143"/>
                </a:cubicBezTo>
                <a:cubicBezTo>
                  <a:pt x="158315" y="444143"/>
                  <a:pt x="152400" y="438776"/>
                  <a:pt x="152400" y="431979"/>
                </a:cubicBezTo>
                <a:cubicBezTo>
                  <a:pt x="152400" y="424466"/>
                  <a:pt x="158315" y="419100"/>
                  <a:pt x="165709" y="419100"/>
                </a:cubicBezTo>
                <a:close/>
                <a:moveTo>
                  <a:pt x="136983" y="357400"/>
                </a:moveTo>
                <a:cubicBezTo>
                  <a:pt x="137702" y="357400"/>
                  <a:pt x="139499" y="357400"/>
                  <a:pt x="140218" y="357400"/>
                </a:cubicBezTo>
                <a:lnTo>
                  <a:pt x="241247" y="357400"/>
                </a:lnTo>
                <a:cubicBezTo>
                  <a:pt x="248079" y="357400"/>
                  <a:pt x="254191" y="362439"/>
                  <a:pt x="254191" y="369277"/>
                </a:cubicBezTo>
                <a:cubicBezTo>
                  <a:pt x="254191" y="377195"/>
                  <a:pt x="248079" y="382233"/>
                  <a:pt x="241247" y="382233"/>
                </a:cubicBezTo>
                <a:lnTo>
                  <a:pt x="140937" y="382233"/>
                </a:lnTo>
                <a:lnTo>
                  <a:pt x="56447" y="399149"/>
                </a:lnTo>
                <a:cubicBezTo>
                  <a:pt x="38829" y="403108"/>
                  <a:pt x="25886" y="418944"/>
                  <a:pt x="25886" y="436580"/>
                </a:cubicBezTo>
                <a:lnTo>
                  <a:pt x="25886" y="521878"/>
                </a:lnTo>
                <a:cubicBezTo>
                  <a:pt x="25886" y="529436"/>
                  <a:pt x="31279" y="534835"/>
                  <a:pt x="38110" y="534835"/>
                </a:cubicBezTo>
                <a:lnTo>
                  <a:pt x="393690" y="534835"/>
                </a:lnTo>
                <a:cubicBezTo>
                  <a:pt x="400521" y="534835"/>
                  <a:pt x="406273" y="529436"/>
                  <a:pt x="406273" y="521878"/>
                </a:cubicBezTo>
                <a:lnTo>
                  <a:pt x="406273" y="436580"/>
                </a:lnTo>
                <a:cubicBezTo>
                  <a:pt x="406273" y="418944"/>
                  <a:pt x="393690" y="403108"/>
                  <a:pt x="375353" y="399149"/>
                </a:cubicBezTo>
                <a:lnTo>
                  <a:pt x="289425" y="382233"/>
                </a:lnTo>
                <a:cubicBezTo>
                  <a:pt x="282234" y="380794"/>
                  <a:pt x="278639" y="373956"/>
                  <a:pt x="279358" y="367117"/>
                </a:cubicBezTo>
                <a:cubicBezTo>
                  <a:pt x="280796" y="360279"/>
                  <a:pt x="287627" y="355600"/>
                  <a:pt x="294458" y="357400"/>
                </a:cubicBezTo>
                <a:lnTo>
                  <a:pt x="380746" y="374675"/>
                </a:lnTo>
                <a:cubicBezTo>
                  <a:pt x="410228" y="380074"/>
                  <a:pt x="431441" y="406707"/>
                  <a:pt x="431441" y="436580"/>
                </a:cubicBezTo>
                <a:lnTo>
                  <a:pt x="431441" y="521878"/>
                </a:lnTo>
                <a:cubicBezTo>
                  <a:pt x="431441" y="543113"/>
                  <a:pt x="414902" y="560028"/>
                  <a:pt x="393690" y="560028"/>
                </a:cubicBezTo>
                <a:lnTo>
                  <a:pt x="38110" y="560028"/>
                </a:lnTo>
                <a:cubicBezTo>
                  <a:pt x="17617" y="560028"/>
                  <a:pt x="0" y="543113"/>
                  <a:pt x="0" y="521878"/>
                </a:cubicBezTo>
                <a:lnTo>
                  <a:pt x="0" y="436580"/>
                </a:lnTo>
                <a:cubicBezTo>
                  <a:pt x="0" y="406707"/>
                  <a:pt x="22291" y="380074"/>
                  <a:pt x="51054" y="374675"/>
                </a:cubicBezTo>
                <a:lnTo>
                  <a:pt x="136983" y="357400"/>
                </a:lnTo>
                <a:close/>
                <a:moveTo>
                  <a:pt x="203289" y="242888"/>
                </a:moveTo>
                <a:lnTo>
                  <a:pt x="228156" y="242888"/>
                </a:lnTo>
                <a:cubicBezTo>
                  <a:pt x="235616" y="242888"/>
                  <a:pt x="240945" y="248254"/>
                  <a:pt x="240945" y="255052"/>
                </a:cubicBezTo>
                <a:cubicBezTo>
                  <a:pt x="240945" y="262564"/>
                  <a:pt x="235616" y="267931"/>
                  <a:pt x="228156" y="267931"/>
                </a:cubicBezTo>
                <a:lnTo>
                  <a:pt x="203289" y="267931"/>
                </a:lnTo>
                <a:cubicBezTo>
                  <a:pt x="196539" y="267931"/>
                  <a:pt x="190500" y="262564"/>
                  <a:pt x="190500" y="255052"/>
                </a:cubicBezTo>
                <a:cubicBezTo>
                  <a:pt x="190500" y="248254"/>
                  <a:pt x="196539" y="242888"/>
                  <a:pt x="203289" y="242888"/>
                </a:cubicBezTo>
                <a:close/>
                <a:moveTo>
                  <a:pt x="254179" y="177800"/>
                </a:moveTo>
                <a:cubicBezTo>
                  <a:pt x="260976" y="177800"/>
                  <a:pt x="266343" y="184085"/>
                  <a:pt x="266343" y="191109"/>
                </a:cubicBezTo>
                <a:cubicBezTo>
                  <a:pt x="266343" y="198134"/>
                  <a:pt x="260976" y="204419"/>
                  <a:pt x="254179" y="204419"/>
                </a:cubicBezTo>
                <a:cubicBezTo>
                  <a:pt x="246666" y="204419"/>
                  <a:pt x="241300" y="198134"/>
                  <a:pt x="241300" y="191109"/>
                </a:cubicBezTo>
                <a:cubicBezTo>
                  <a:pt x="241300" y="184085"/>
                  <a:pt x="246666" y="177800"/>
                  <a:pt x="254179" y="177800"/>
                </a:cubicBezTo>
                <a:close/>
                <a:moveTo>
                  <a:pt x="178163" y="177800"/>
                </a:moveTo>
                <a:cubicBezTo>
                  <a:pt x="185057" y="177800"/>
                  <a:pt x="190137" y="184085"/>
                  <a:pt x="190137" y="191109"/>
                </a:cubicBezTo>
                <a:cubicBezTo>
                  <a:pt x="190137" y="198134"/>
                  <a:pt x="185057" y="204419"/>
                  <a:pt x="178163" y="204419"/>
                </a:cubicBezTo>
                <a:cubicBezTo>
                  <a:pt x="170180" y="204419"/>
                  <a:pt x="165100" y="198134"/>
                  <a:pt x="165100" y="191109"/>
                </a:cubicBezTo>
                <a:cubicBezTo>
                  <a:pt x="165100" y="184085"/>
                  <a:pt x="170180" y="177800"/>
                  <a:pt x="178163" y="177800"/>
                </a:cubicBezTo>
                <a:close/>
                <a:moveTo>
                  <a:pt x="305382" y="0"/>
                </a:moveTo>
                <a:cubicBezTo>
                  <a:pt x="340338" y="0"/>
                  <a:pt x="369528" y="27995"/>
                  <a:pt x="369528" y="63169"/>
                </a:cubicBezTo>
                <a:cubicBezTo>
                  <a:pt x="369528" y="83627"/>
                  <a:pt x="359438" y="101932"/>
                  <a:pt x="343581" y="114135"/>
                </a:cubicBezTo>
                <a:lnTo>
                  <a:pt x="343581" y="138900"/>
                </a:lnTo>
                <a:cubicBezTo>
                  <a:pt x="343581" y="145001"/>
                  <a:pt x="339617" y="150385"/>
                  <a:pt x="334212" y="151820"/>
                </a:cubicBezTo>
                <a:cubicBezTo>
                  <a:pt x="298535" y="160434"/>
                  <a:pt x="257453" y="164741"/>
                  <a:pt x="216011" y="164741"/>
                </a:cubicBezTo>
                <a:cubicBezTo>
                  <a:pt x="190065" y="164741"/>
                  <a:pt x="163397" y="162588"/>
                  <a:pt x="138172" y="158640"/>
                </a:cubicBezTo>
                <a:cubicBezTo>
                  <a:pt x="131325" y="157922"/>
                  <a:pt x="127000" y="151820"/>
                  <a:pt x="127721" y="145001"/>
                </a:cubicBezTo>
                <a:cubicBezTo>
                  <a:pt x="128442" y="137464"/>
                  <a:pt x="135289" y="132798"/>
                  <a:pt x="142136" y="133875"/>
                </a:cubicBezTo>
                <a:cubicBezTo>
                  <a:pt x="200155" y="142130"/>
                  <a:pt x="265021" y="140694"/>
                  <a:pt x="318356" y="129209"/>
                </a:cubicBezTo>
                <a:lnTo>
                  <a:pt x="318356" y="106956"/>
                </a:lnTo>
                <a:cubicBezTo>
                  <a:pt x="318356" y="102649"/>
                  <a:pt x="320518" y="98701"/>
                  <a:pt x="324482" y="96548"/>
                </a:cubicBezTo>
                <a:cubicBezTo>
                  <a:pt x="336734" y="89729"/>
                  <a:pt x="343581" y="76808"/>
                  <a:pt x="343581" y="63169"/>
                </a:cubicBezTo>
                <a:cubicBezTo>
                  <a:pt x="343581" y="42711"/>
                  <a:pt x="326644" y="25124"/>
                  <a:pt x="305382" y="25124"/>
                </a:cubicBezTo>
                <a:cubicBezTo>
                  <a:pt x="291688" y="25124"/>
                  <a:pt x="278715" y="32661"/>
                  <a:pt x="272589" y="45582"/>
                </a:cubicBezTo>
                <a:cubicBezTo>
                  <a:pt x="268625" y="50966"/>
                  <a:pt x="267183" y="57067"/>
                  <a:pt x="267183" y="63169"/>
                </a:cubicBezTo>
                <a:cubicBezTo>
                  <a:pt x="267183" y="70706"/>
                  <a:pt x="261778" y="76090"/>
                  <a:pt x="254931" y="76090"/>
                </a:cubicBezTo>
                <a:cubicBezTo>
                  <a:pt x="247363" y="76090"/>
                  <a:pt x="241958" y="70706"/>
                  <a:pt x="241958" y="63169"/>
                </a:cubicBezTo>
                <a:cubicBezTo>
                  <a:pt x="241958" y="53119"/>
                  <a:pt x="244480" y="42711"/>
                  <a:pt x="249525" y="33379"/>
                </a:cubicBezTo>
                <a:cubicBezTo>
                  <a:pt x="261057" y="12921"/>
                  <a:pt x="282319" y="0"/>
                  <a:pt x="305382" y="0"/>
                </a:cubicBezTo>
                <a:close/>
                <a:moveTo>
                  <a:pt x="216020" y="0"/>
                </a:moveTo>
                <a:cubicBezTo>
                  <a:pt x="222849" y="0"/>
                  <a:pt x="228241" y="5366"/>
                  <a:pt x="228241" y="12879"/>
                </a:cubicBezTo>
                <a:cubicBezTo>
                  <a:pt x="228241" y="19676"/>
                  <a:pt x="222849" y="25043"/>
                  <a:pt x="216020" y="25043"/>
                </a:cubicBezTo>
                <a:cubicBezTo>
                  <a:pt x="194813" y="25043"/>
                  <a:pt x="178279" y="42572"/>
                  <a:pt x="178279" y="62964"/>
                </a:cubicBezTo>
                <a:cubicBezTo>
                  <a:pt x="178279" y="70476"/>
                  <a:pt x="172169" y="75842"/>
                  <a:pt x="165340" y="75842"/>
                </a:cubicBezTo>
                <a:cubicBezTo>
                  <a:pt x="158151" y="75842"/>
                  <a:pt x="152400" y="70476"/>
                  <a:pt x="152400" y="62964"/>
                </a:cubicBezTo>
                <a:cubicBezTo>
                  <a:pt x="152400" y="27904"/>
                  <a:pt x="181155" y="0"/>
                  <a:pt x="216020" y="0"/>
                </a:cubicBezTo>
                <a:close/>
                <a:moveTo>
                  <a:pt x="128307" y="0"/>
                </a:moveTo>
                <a:cubicBezTo>
                  <a:pt x="135132" y="0"/>
                  <a:pt x="141239" y="5396"/>
                  <a:pt x="141239" y="12949"/>
                </a:cubicBezTo>
                <a:cubicBezTo>
                  <a:pt x="141239" y="19783"/>
                  <a:pt x="135132" y="25179"/>
                  <a:pt x="128307" y="25179"/>
                </a:cubicBezTo>
                <a:cubicBezTo>
                  <a:pt x="106755" y="25179"/>
                  <a:pt x="90232" y="42804"/>
                  <a:pt x="90232" y="63307"/>
                </a:cubicBezTo>
                <a:cubicBezTo>
                  <a:pt x="90232" y="76975"/>
                  <a:pt x="97775" y="89924"/>
                  <a:pt x="109269" y="96758"/>
                </a:cubicBezTo>
                <a:cubicBezTo>
                  <a:pt x="112861" y="98916"/>
                  <a:pt x="115376" y="102873"/>
                  <a:pt x="115376" y="107189"/>
                </a:cubicBezTo>
                <a:lnTo>
                  <a:pt x="115376" y="139202"/>
                </a:lnTo>
                <a:cubicBezTo>
                  <a:pt x="115376" y="162942"/>
                  <a:pt x="125074" y="222292"/>
                  <a:pt x="125074" y="223011"/>
                </a:cubicBezTo>
                <a:cubicBezTo>
                  <a:pt x="126511" y="239917"/>
                  <a:pt x="133695" y="255743"/>
                  <a:pt x="144112" y="267973"/>
                </a:cubicBezTo>
                <a:lnTo>
                  <a:pt x="147345" y="271930"/>
                </a:lnTo>
                <a:cubicBezTo>
                  <a:pt x="163868" y="292432"/>
                  <a:pt x="189731" y="304662"/>
                  <a:pt x="217030" y="304662"/>
                </a:cubicBezTo>
                <a:cubicBezTo>
                  <a:pt x="244688" y="304662"/>
                  <a:pt x="269473" y="292432"/>
                  <a:pt x="287074" y="271930"/>
                </a:cubicBezTo>
                <a:lnTo>
                  <a:pt x="289229" y="267973"/>
                </a:lnTo>
                <a:cubicBezTo>
                  <a:pt x="300005" y="255743"/>
                  <a:pt x="306830" y="239917"/>
                  <a:pt x="308267" y="223731"/>
                </a:cubicBezTo>
                <a:cubicBezTo>
                  <a:pt x="308267" y="223011"/>
                  <a:pt x="312218" y="199631"/>
                  <a:pt x="315092" y="175891"/>
                </a:cubicBezTo>
                <a:cubicBezTo>
                  <a:pt x="315810" y="169057"/>
                  <a:pt x="321916" y="164381"/>
                  <a:pt x="329819" y="165100"/>
                </a:cubicBezTo>
                <a:cubicBezTo>
                  <a:pt x="336644" y="165820"/>
                  <a:pt x="340954" y="171934"/>
                  <a:pt x="340236" y="178769"/>
                </a:cubicBezTo>
                <a:cubicBezTo>
                  <a:pt x="337362" y="202509"/>
                  <a:pt x="333411" y="226968"/>
                  <a:pt x="333411" y="226968"/>
                </a:cubicBezTo>
                <a:cubicBezTo>
                  <a:pt x="331256" y="247470"/>
                  <a:pt x="322994" y="267973"/>
                  <a:pt x="308985" y="284879"/>
                </a:cubicBezTo>
                <a:lnTo>
                  <a:pt x="306830" y="287756"/>
                </a:lnTo>
                <a:cubicBezTo>
                  <a:pt x="284919" y="314374"/>
                  <a:pt x="252232" y="329841"/>
                  <a:pt x="217030" y="329841"/>
                </a:cubicBezTo>
                <a:cubicBezTo>
                  <a:pt x="182188" y="329841"/>
                  <a:pt x="149500" y="314374"/>
                  <a:pt x="127589" y="287756"/>
                </a:cubicBezTo>
                <a:lnTo>
                  <a:pt x="124356" y="284879"/>
                </a:lnTo>
                <a:cubicBezTo>
                  <a:pt x="110706" y="267973"/>
                  <a:pt x="102445" y="247470"/>
                  <a:pt x="99930" y="226248"/>
                </a:cubicBezTo>
                <a:cubicBezTo>
                  <a:pt x="99212" y="224450"/>
                  <a:pt x="90232" y="165100"/>
                  <a:pt x="90232" y="139202"/>
                </a:cubicBezTo>
                <a:lnTo>
                  <a:pt x="90232" y="114383"/>
                </a:lnTo>
                <a:cubicBezTo>
                  <a:pt x="74068" y="102154"/>
                  <a:pt x="65088" y="83809"/>
                  <a:pt x="65088" y="63307"/>
                </a:cubicBezTo>
                <a:cubicBezTo>
                  <a:pt x="65088" y="28056"/>
                  <a:pt x="93105" y="0"/>
                  <a:pt x="128307" y="0"/>
                </a:cubicBezTo>
                <a:close/>
              </a:path>
            </a:pathLst>
          </a:custGeom>
          <a:solidFill>
            <a:schemeClr val="bg1"/>
          </a:solidFill>
          <a:ln>
            <a:noFill/>
          </a:ln>
          <a:effectLst/>
        </p:spPr>
        <p:txBody>
          <a:bodyPr anchor="ctr"/>
          <a:lstStyle/>
          <a:p>
            <a:endParaRPr lang="en-US" dirty="0">
              <a:latin typeface="Source Sans Pro Light" panose="020B0403030403020204" pitchFamily="34" charset="0"/>
            </a:endParaRPr>
          </a:p>
        </p:txBody>
      </p:sp>
      <p:sp>
        <p:nvSpPr>
          <p:cNvPr id="276" name="Freeform 245">
            <a:extLst>
              <a:ext uri="{FF2B5EF4-FFF2-40B4-BE49-F238E27FC236}">
                <a16:creationId xmlns:a16="http://schemas.microsoft.com/office/drawing/2014/main" id="{F1D41D19-791C-AE4A-A4BC-A20173212772}"/>
              </a:ext>
            </a:extLst>
          </p:cNvPr>
          <p:cNvSpPr>
            <a:spLocks noChangeAspect="1" noChangeArrowheads="1"/>
          </p:cNvSpPr>
          <p:nvPr/>
        </p:nvSpPr>
        <p:spPr bwMode="auto">
          <a:xfrm>
            <a:off x="11484166" y="8066382"/>
            <a:ext cx="924136" cy="924136"/>
          </a:xfrm>
          <a:custGeom>
            <a:avLst/>
            <a:gdLst>
              <a:gd name="T0" fmla="*/ 25204 w 558440"/>
              <a:gd name="T1" fmla="*/ 471435 h 560028"/>
              <a:gd name="T2" fmla="*/ 50047 w 558440"/>
              <a:gd name="T3" fmla="*/ 483680 h 560028"/>
              <a:gd name="T4" fmla="*/ 444304 w 558440"/>
              <a:gd name="T5" fmla="*/ 483680 h 560028"/>
              <a:gd name="T6" fmla="*/ 444304 w 558440"/>
              <a:gd name="T7" fmla="*/ 509609 h 560028"/>
              <a:gd name="T8" fmla="*/ 91453 w 558440"/>
              <a:gd name="T9" fmla="*/ 529417 h 560028"/>
              <a:gd name="T10" fmla="*/ 457266 w 558440"/>
              <a:gd name="T11" fmla="*/ 534819 h 560028"/>
              <a:gd name="T12" fmla="*/ 497591 w 558440"/>
              <a:gd name="T13" fmla="*/ 489082 h 560028"/>
              <a:gd name="T14" fmla="*/ 520275 w 558440"/>
              <a:gd name="T15" fmla="*/ 483680 h 560028"/>
              <a:gd name="T16" fmla="*/ 520275 w 558440"/>
              <a:gd name="T17" fmla="*/ 458470 h 560028"/>
              <a:gd name="T18" fmla="*/ 228633 w 558440"/>
              <a:gd name="T19" fmla="*/ 254995 h 560028"/>
              <a:gd name="T20" fmla="*/ 253837 w 558440"/>
              <a:gd name="T21" fmla="*/ 306134 h 560028"/>
              <a:gd name="T22" fmla="*/ 228633 w 558440"/>
              <a:gd name="T23" fmla="*/ 254995 h 560028"/>
              <a:gd name="T24" fmla="*/ 444021 w 558440"/>
              <a:gd name="T25" fmla="*/ 344640 h 560028"/>
              <a:gd name="T26" fmla="*/ 519862 w 558440"/>
              <a:gd name="T27" fmla="*/ 281159 h 560028"/>
              <a:gd name="T28" fmla="*/ 444021 w 558440"/>
              <a:gd name="T29" fmla="*/ 216957 h 560028"/>
              <a:gd name="T30" fmla="*/ 431800 w 558440"/>
              <a:gd name="T31" fmla="*/ 128588 h 560028"/>
              <a:gd name="T32" fmla="*/ 444021 w 558440"/>
              <a:gd name="T33" fmla="*/ 191709 h 560028"/>
              <a:gd name="T34" fmla="*/ 545741 w 558440"/>
              <a:gd name="T35" fmla="*/ 281159 h 560028"/>
              <a:gd name="T36" fmla="*/ 431800 w 558440"/>
              <a:gd name="T37" fmla="*/ 369528 h 560028"/>
              <a:gd name="T38" fmla="*/ 418861 w 558440"/>
              <a:gd name="T39" fmla="*/ 153476 h 560028"/>
              <a:gd name="T40" fmla="*/ 279400 w 558440"/>
              <a:gd name="T41" fmla="*/ 140491 h 560028"/>
              <a:gd name="T42" fmla="*/ 127098 w 558440"/>
              <a:gd name="T43" fmla="*/ 128588 h 560028"/>
              <a:gd name="T44" fmla="*/ 253837 w 558440"/>
              <a:gd name="T45" fmla="*/ 140473 h 560028"/>
              <a:gd name="T46" fmla="*/ 266798 w 558440"/>
              <a:gd name="T47" fmla="*/ 229786 h 560028"/>
              <a:gd name="T48" fmla="*/ 279400 w 558440"/>
              <a:gd name="T49" fmla="*/ 319099 h 560028"/>
              <a:gd name="T50" fmla="*/ 215671 w 558440"/>
              <a:gd name="T51" fmla="*/ 331343 h 560028"/>
              <a:gd name="T52" fmla="*/ 203429 w 558440"/>
              <a:gd name="T53" fmla="*/ 242751 h 560028"/>
              <a:gd name="T54" fmla="*/ 228633 w 558440"/>
              <a:gd name="T55" fmla="*/ 229786 h 560028"/>
              <a:gd name="T56" fmla="*/ 139340 w 558440"/>
              <a:gd name="T57" fmla="*/ 153437 h 560028"/>
              <a:gd name="T58" fmla="*/ 419100 w 558440"/>
              <a:gd name="T59" fmla="*/ 433261 h 560028"/>
              <a:gd name="T60" fmla="*/ 432062 w 558440"/>
              <a:gd name="T61" fmla="*/ 395087 h 560028"/>
              <a:gd name="T62" fmla="*/ 444304 w 558440"/>
              <a:gd name="T63" fmla="*/ 433261 h 560028"/>
              <a:gd name="T64" fmla="*/ 558440 w 558440"/>
              <a:gd name="T65" fmla="*/ 471435 h 560028"/>
              <a:gd name="T66" fmla="*/ 514154 w 558440"/>
              <a:gd name="T67" fmla="*/ 509609 h 560028"/>
              <a:gd name="T68" fmla="*/ 457266 w 558440"/>
              <a:gd name="T69" fmla="*/ 560028 h 560028"/>
              <a:gd name="T70" fmla="*/ 70930 w 558440"/>
              <a:gd name="T71" fmla="*/ 544542 h 560028"/>
              <a:gd name="T72" fmla="*/ 38166 w 558440"/>
              <a:gd name="T73" fmla="*/ 509609 h 560028"/>
              <a:gd name="T74" fmla="*/ 38166 w 558440"/>
              <a:gd name="T75" fmla="*/ 433261 h 560028"/>
              <a:gd name="T76" fmla="*/ 114137 w 558440"/>
              <a:gd name="T77" fmla="*/ 140473 h 560028"/>
              <a:gd name="T78" fmla="*/ 393879 w 558440"/>
              <a:gd name="T79" fmla="*/ 25400 h 560028"/>
              <a:gd name="T80" fmla="*/ 368121 w 558440"/>
              <a:gd name="T81" fmla="*/ 76200 h 560028"/>
              <a:gd name="T82" fmla="*/ 343079 w 558440"/>
              <a:gd name="T83" fmla="*/ 101242 h 560028"/>
              <a:gd name="T84" fmla="*/ 368121 w 558440"/>
              <a:gd name="T85" fmla="*/ 51157 h 560028"/>
              <a:gd name="T86" fmla="*/ 393879 w 558440"/>
              <a:gd name="T87" fmla="*/ 25400 h 560028"/>
              <a:gd name="T88" fmla="*/ 266342 w 558440"/>
              <a:gd name="T89" fmla="*/ 38279 h 560028"/>
              <a:gd name="T90" fmla="*/ 215543 w 558440"/>
              <a:gd name="T91" fmla="*/ 89079 h 560028"/>
              <a:gd name="T92" fmla="*/ 190500 w 558440"/>
              <a:gd name="T93" fmla="*/ 89079 h 560028"/>
              <a:gd name="T94" fmla="*/ 241300 w 558440"/>
              <a:gd name="T95" fmla="*/ 38279 h 560028"/>
              <a:gd name="T96" fmla="*/ 342364 w 558440"/>
              <a:gd name="T97" fmla="*/ 0 h 560028"/>
              <a:gd name="T98" fmla="*/ 317321 w 558440"/>
              <a:gd name="T99" fmla="*/ 50979 h 560028"/>
              <a:gd name="T100" fmla="*/ 266879 w 558440"/>
              <a:gd name="T101" fmla="*/ 101241 h 560028"/>
              <a:gd name="T102" fmla="*/ 266879 w 558440"/>
              <a:gd name="T103" fmla="*/ 76110 h 560028"/>
              <a:gd name="T104" fmla="*/ 317321 w 558440"/>
              <a:gd name="T105" fmla="*/ 25130 h 560028"/>
              <a:gd name="T106" fmla="*/ 342364 w 558440"/>
              <a:gd name="T107" fmla="*/ 0 h 5600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58440" h="560028">
                <a:moveTo>
                  <a:pt x="38166" y="458470"/>
                </a:moveTo>
                <a:cubicBezTo>
                  <a:pt x="30965" y="458470"/>
                  <a:pt x="25204" y="463872"/>
                  <a:pt x="25204" y="471435"/>
                </a:cubicBezTo>
                <a:cubicBezTo>
                  <a:pt x="25204" y="478278"/>
                  <a:pt x="30965" y="483680"/>
                  <a:pt x="38166" y="483680"/>
                </a:cubicBezTo>
                <a:lnTo>
                  <a:pt x="50047" y="483680"/>
                </a:lnTo>
                <a:lnTo>
                  <a:pt x="51128" y="483680"/>
                </a:lnTo>
                <a:lnTo>
                  <a:pt x="444304" y="483680"/>
                </a:lnTo>
                <a:cubicBezTo>
                  <a:pt x="451865" y="483680"/>
                  <a:pt x="457266" y="489802"/>
                  <a:pt x="457266" y="496645"/>
                </a:cubicBezTo>
                <a:cubicBezTo>
                  <a:pt x="457266" y="503487"/>
                  <a:pt x="451865" y="509609"/>
                  <a:pt x="444304" y="509609"/>
                </a:cubicBezTo>
                <a:lnTo>
                  <a:pt x="75971" y="509609"/>
                </a:lnTo>
                <a:lnTo>
                  <a:pt x="91453" y="529417"/>
                </a:lnTo>
                <a:cubicBezTo>
                  <a:pt x="93614" y="533018"/>
                  <a:pt x="97574" y="534819"/>
                  <a:pt x="101175" y="534819"/>
                </a:cubicBezTo>
                <a:lnTo>
                  <a:pt x="457266" y="534819"/>
                </a:lnTo>
                <a:cubicBezTo>
                  <a:pt x="460866" y="534819"/>
                  <a:pt x="464827" y="533018"/>
                  <a:pt x="466987" y="529417"/>
                </a:cubicBezTo>
                <a:lnTo>
                  <a:pt x="497591" y="489082"/>
                </a:lnTo>
                <a:cubicBezTo>
                  <a:pt x="499752" y="485841"/>
                  <a:pt x="503712" y="483680"/>
                  <a:pt x="508033" y="483680"/>
                </a:cubicBezTo>
                <a:lnTo>
                  <a:pt x="520275" y="483680"/>
                </a:lnTo>
                <a:cubicBezTo>
                  <a:pt x="528196" y="483680"/>
                  <a:pt x="533237" y="478278"/>
                  <a:pt x="533237" y="471435"/>
                </a:cubicBezTo>
                <a:cubicBezTo>
                  <a:pt x="533237" y="463872"/>
                  <a:pt x="528196" y="458470"/>
                  <a:pt x="520275" y="458470"/>
                </a:cubicBezTo>
                <a:lnTo>
                  <a:pt x="38166" y="458470"/>
                </a:lnTo>
                <a:close/>
                <a:moveTo>
                  <a:pt x="228633" y="254995"/>
                </a:moveTo>
                <a:lnTo>
                  <a:pt x="228633" y="306134"/>
                </a:lnTo>
                <a:lnTo>
                  <a:pt x="253837" y="306134"/>
                </a:lnTo>
                <a:lnTo>
                  <a:pt x="253837" y="254995"/>
                </a:lnTo>
                <a:lnTo>
                  <a:pt x="228633" y="254995"/>
                </a:lnTo>
                <a:close/>
                <a:moveTo>
                  <a:pt x="444021" y="216957"/>
                </a:moveTo>
                <a:lnTo>
                  <a:pt x="444021" y="344640"/>
                </a:lnTo>
                <a:lnTo>
                  <a:pt x="456961" y="344640"/>
                </a:lnTo>
                <a:cubicBezTo>
                  <a:pt x="491826" y="344640"/>
                  <a:pt x="519862" y="316146"/>
                  <a:pt x="519862" y="281159"/>
                </a:cubicBezTo>
                <a:cubicBezTo>
                  <a:pt x="519862" y="245812"/>
                  <a:pt x="491826" y="216957"/>
                  <a:pt x="456961" y="216957"/>
                </a:cubicBezTo>
                <a:lnTo>
                  <a:pt x="444021" y="216957"/>
                </a:lnTo>
                <a:close/>
                <a:moveTo>
                  <a:pt x="291621" y="128588"/>
                </a:moveTo>
                <a:lnTo>
                  <a:pt x="431800" y="128588"/>
                </a:lnTo>
                <a:cubicBezTo>
                  <a:pt x="438629" y="128588"/>
                  <a:pt x="444021" y="133638"/>
                  <a:pt x="444021" y="140491"/>
                </a:cubicBezTo>
                <a:lnTo>
                  <a:pt x="444021" y="191709"/>
                </a:lnTo>
                <a:lnTo>
                  <a:pt x="456961" y="191709"/>
                </a:lnTo>
                <a:cubicBezTo>
                  <a:pt x="505484" y="191709"/>
                  <a:pt x="545741" y="231384"/>
                  <a:pt x="545741" y="281159"/>
                </a:cubicBezTo>
                <a:cubicBezTo>
                  <a:pt x="545741" y="329852"/>
                  <a:pt x="505484" y="369528"/>
                  <a:pt x="456961" y="369528"/>
                </a:cubicBezTo>
                <a:lnTo>
                  <a:pt x="431800" y="369528"/>
                </a:lnTo>
                <a:cubicBezTo>
                  <a:pt x="424252" y="369528"/>
                  <a:pt x="418861" y="364478"/>
                  <a:pt x="418861" y="357625"/>
                </a:cubicBezTo>
                <a:lnTo>
                  <a:pt x="418861" y="153476"/>
                </a:lnTo>
                <a:lnTo>
                  <a:pt x="291621" y="153476"/>
                </a:lnTo>
                <a:cubicBezTo>
                  <a:pt x="284792" y="153476"/>
                  <a:pt x="279400" y="148426"/>
                  <a:pt x="279400" y="140491"/>
                </a:cubicBezTo>
                <a:cubicBezTo>
                  <a:pt x="279400" y="133638"/>
                  <a:pt x="284792" y="128588"/>
                  <a:pt x="291621" y="128588"/>
                </a:cubicBezTo>
                <a:close/>
                <a:moveTo>
                  <a:pt x="127098" y="128588"/>
                </a:moveTo>
                <a:lnTo>
                  <a:pt x="241595" y="128588"/>
                </a:lnTo>
                <a:cubicBezTo>
                  <a:pt x="248436" y="128588"/>
                  <a:pt x="253837" y="133630"/>
                  <a:pt x="253837" y="140473"/>
                </a:cubicBezTo>
                <a:lnTo>
                  <a:pt x="253837" y="229786"/>
                </a:lnTo>
                <a:lnTo>
                  <a:pt x="266798" y="229786"/>
                </a:lnTo>
                <a:cubicBezTo>
                  <a:pt x="273639" y="229786"/>
                  <a:pt x="279400" y="235188"/>
                  <a:pt x="279400" y="242751"/>
                </a:cubicBezTo>
                <a:lnTo>
                  <a:pt x="279400" y="319099"/>
                </a:lnTo>
                <a:cubicBezTo>
                  <a:pt x="279400" y="325941"/>
                  <a:pt x="273639" y="331343"/>
                  <a:pt x="266798" y="331343"/>
                </a:cubicBezTo>
                <a:lnTo>
                  <a:pt x="215671" y="331343"/>
                </a:lnTo>
                <a:cubicBezTo>
                  <a:pt x="208830" y="331343"/>
                  <a:pt x="203429" y="325941"/>
                  <a:pt x="203429" y="319099"/>
                </a:cubicBezTo>
                <a:lnTo>
                  <a:pt x="203429" y="242751"/>
                </a:lnTo>
                <a:cubicBezTo>
                  <a:pt x="203429" y="235188"/>
                  <a:pt x="208830" y="229786"/>
                  <a:pt x="215671" y="229786"/>
                </a:cubicBezTo>
                <a:lnTo>
                  <a:pt x="228633" y="229786"/>
                </a:lnTo>
                <a:lnTo>
                  <a:pt x="228633" y="153437"/>
                </a:lnTo>
                <a:lnTo>
                  <a:pt x="139340" y="153437"/>
                </a:lnTo>
                <a:lnTo>
                  <a:pt x="139340" y="433261"/>
                </a:lnTo>
                <a:lnTo>
                  <a:pt x="419100" y="433261"/>
                </a:lnTo>
                <a:lnTo>
                  <a:pt x="419100" y="407332"/>
                </a:lnTo>
                <a:cubicBezTo>
                  <a:pt x="419100" y="400489"/>
                  <a:pt x="424501" y="395087"/>
                  <a:pt x="432062" y="395087"/>
                </a:cubicBezTo>
                <a:cubicBezTo>
                  <a:pt x="438903" y="395087"/>
                  <a:pt x="444304" y="400489"/>
                  <a:pt x="444304" y="407332"/>
                </a:cubicBezTo>
                <a:lnTo>
                  <a:pt x="444304" y="433261"/>
                </a:lnTo>
                <a:lnTo>
                  <a:pt x="520275" y="433261"/>
                </a:lnTo>
                <a:cubicBezTo>
                  <a:pt x="541878" y="433261"/>
                  <a:pt x="558440" y="450187"/>
                  <a:pt x="558440" y="471435"/>
                </a:cubicBezTo>
                <a:cubicBezTo>
                  <a:pt x="558440" y="491963"/>
                  <a:pt x="541878" y="509609"/>
                  <a:pt x="520275" y="509609"/>
                </a:cubicBezTo>
                <a:lnTo>
                  <a:pt x="514154" y="509609"/>
                </a:lnTo>
                <a:lnTo>
                  <a:pt x="487510" y="544542"/>
                </a:lnTo>
                <a:cubicBezTo>
                  <a:pt x="480669" y="554626"/>
                  <a:pt x="469507" y="560028"/>
                  <a:pt x="457266" y="560028"/>
                </a:cubicBezTo>
                <a:lnTo>
                  <a:pt x="101175" y="560028"/>
                </a:lnTo>
                <a:cubicBezTo>
                  <a:pt x="89653" y="560028"/>
                  <a:pt x="78491" y="554626"/>
                  <a:pt x="70930" y="544542"/>
                </a:cubicBezTo>
                <a:lnTo>
                  <a:pt x="43927" y="509609"/>
                </a:lnTo>
                <a:lnTo>
                  <a:pt x="38166" y="509609"/>
                </a:lnTo>
                <a:cubicBezTo>
                  <a:pt x="16563" y="509609"/>
                  <a:pt x="0" y="491963"/>
                  <a:pt x="0" y="471435"/>
                </a:cubicBezTo>
                <a:cubicBezTo>
                  <a:pt x="0" y="450187"/>
                  <a:pt x="16563" y="433261"/>
                  <a:pt x="38166" y="433261"/>
                </a:cubicBezTo>
                <a:lnTo>
                  <a:pt x="114137" y="433261"/>
                </a:lnTo>
                <a:lnTo>
                  <a:pt x="114137" y="140473"/>
                </a:lnTo>
                <a:cubicBezTo>
                  <a:pt x="114137" y="133630"/>
                  <a:pt x="119537" y="128588"/>
                  <a:pt x="127098" y="128588"/>
                </a:cubicBezTo>
                <a:close/>
                <a:moveTo>
                  <a:pt x="393879" y="25400"/>
                </a:moveTo>
                <a:cubicBezTo>
                  <a:pt x="400676" y="25400"/>
                  <a:pt x="406042" y="31481"/>
                  <a:pt x="406042" y="38279"/>
                </a:cubicBezTo>
                <a:cubicBezTo>
                  <a:pt x="406042" y="59386"/>
                  <a:pt x="389228" y="76200"/>
                  <a:pt x="368121" y="76200"/>
                </a:cubicBezTo>
                <a:cubicBezTo>
                  <a:pt x="361324" y="76200"/>
                  <a:pt x="355958" y="81566"/>
                  <a:pt x="355958" y="89079"/>
                </a:cubicBezTo>
                <a:cubicBezTo>
                  <a:pt x="355958" y="95876"/>
                  <a:pt x="349876" y="101242"/>
                  <a:pt x="343079" y="101242"/>
                </a:cubicBezTo>
                <a:cubicBezTo>
                  <a:pt x="336282" y="101242"/>
                  <a:pt x="330200" y="95876"/>
                  <a:pt x="330200" y="89079"/>
                </a:cubicBezTo>
                <a:cubicBezTo>
                  <a:pt x="330200" y="67614"/>
                  <a:pt x="347730" y="51157"/>
                  <a:pt x="368121" y="51157"/>
                </a:cubicBezTo>
                <a:cubicBezTo>
                  <a:pt x="375634" y="51157"/>
                  <a:pt x="381000" y="45076"/>
                  <a:pt x="381000" y="38279"/>
                </a:cubicBezTo>
                <a:cubicBezTo>
                  <a:pt x="381000" y="31481"/>
                  <a:pt x="386366" y="25400"/>
                  <a:pt x="393879" y="25400"/>
                </a:cubicBezTo>
                <a:close/>
                <a:moveTo>
                  <a:pt x="253464" y="25400"/>
                </a:moveTo>
                <a:cubicBezTo>
                  <a:pt x="260976" y="25400"/>
                  <a:pt x="266342" y="31481"/>
                  <a:pt x="266342" y="38279"/>
                </a:cubicBezTo>
                <a:cubicBezTo>
                  <a:pt x="266342" y="59386"/>
                  <a:pt x="249528" y="76200"/>
                  <a:pt x="228421" y="76200"/>
                </a:cubicBezTo>
                <a:cubicBezTo>
                  <a:pt x="221624" y="76200"/>
                  <a:pt x="215543" y="81566"/>
                  <a:pt x="215543" y="89079"/>
                </a:cubicBezTo>
                <a:cubicBezTo>
                  <a:pt x="215543" y="95876"/>
                  <a:pt x="210176" y="101242"/>
                  <a:pt x="203379" y="101242"/>
                </a:cubicBezTo>
                <a:cubicBezTo>
                  <a:pt x="195866" y="101242"/>
                  <a:pt x="190500" y="95876"/>
                  <a:pt x="190500" y="89079"/>
                </a:cubicBezTo>
                <a:cubicBezTo>
                  <a:pt x="190500" y="67614"/>
                  <a:pt x="206957" y="51157"/>
                  <a:pt x="228421" y="51157"/>
                </a:cubicBezTo>
                <a:cubicBezTo>
                  <a:pt x="235219" y="51157"/>
                  <a:pt x="241300" y="45076"/>
                  <a:pt x="241300" y="38279"/>
                </a:cubicBezTo>
                <a:cubicBezTo>
                  <a:pt x="241300" y="31481"/>
                  <a:pt x="246309" y="25400"/>
                  <a:pt x="253464" y="25400"/>
                </a:cubicBezTo>
                <a:close/>
                <a:moveTo>
                  <a:pt x="342364" y="0"/>
                </a:moveTo>
                <a:cubicBezTo>
                  <a:pt x="349161" y="0"/>
                  <a:pt x="355242" y="5385"/>
                  <a:pt x="355242" y="12924"/>
                </a:cubicBezTo>
                <a:cubicBezTo>
                  <a:pt x="355242" y="33388"/>
                  <a:pt x="337713" y="50979"/>
                  <a:pt x="317321" y="50979"/>
                </a:cubicBezTo>
                <a:cubicBezTo>
                  <a:pt x="309809" y="50979"/>
                  <a:pt x="304443" y="56364"/>
                  <a:pt x="304443" y="63186"/>
                </a:cubicBezTo>
                <a:cubicBezTo>
                  <a:pt x="304443" y="84367"/>
                  <a:pt x="287986" y="101241"/>
                  <a:pt x="266879" y="101241"/>
                </a:cubicBezTo>
                <a:cubicBezTo>
                  <a:pt x="259724" y="101241"/>
                  <a:pt x="254000" y="95856"/>
                  <a:pt x="254000" y="89034"/>
                </a:cubicBezTo>
                <a:cubicBezTo>
                  <a:pt x="254000" y="81495"/>
                  <a:pt x="259724" y="76110"/>
                  <a:pt x="266879" y="76110"/>
                </a:cubicBezTo>
                <a:cubicBezTo>
                  <a:pt x="273676" y="76110"/>
                  <a:pt x="279400" y="70725"/>
                  <a:pt x="279400" y="63186"/>
                </a:cubicBezTo>
                <a:cubicBezTo>
                  <a:pt x="279400" y="42722"/>
                  <a:pt x="296214" y="25130"/>
                  <a:pt x="317321" y="25130"/>
                </a:cubicBezTo>
                <a:cubicBezTo>
                  <a:pt x="324119" y="25130"/>
                  <a:pt x="329485" y="19745"/>
                  <a:pt x="329485" y="12924"/>
                </a:cubicBezTo>
                <a:cubicBezTo>
                  <a:pt x="329485" y="5385"/>
                  <a:pt x="335566" y="0"/>
                  <a:pt x="342364" y="0"/>
                </a:cubicBezTo>
                <a:close/>
              </a:path>
            </a:pathLst>
          </a:custGeom>
          <a:solidFill>
            <a:schemeClr val="bg1"/>
          </a:solidFill>
          <a:ln>
            <a:noFill/>
          </a:ln>
          <a:effectLst/>
        </p:spPr>
        <p:txBody>
          <a:bodyPr anchor="ctr"/>
          <a:lstStyle/>
          <a:p>
            <a:endParaRPr lang="en-US" dirty="0">
              <a:latin typeface="Source Sans Pro Light" panose="020B0403030403020204" pitchFamily="34" charset="0"/>
            </a:endParaRPr>
          </a:p>
        </p:txBody>
      </p:sp>
      <p:sp>
        <p:nvSpPr>
          <p:cNvPr id="277" name="Rectangle 276">
            <a:extLst>
              <a:ext uri="{FF2B5EF4-FFF2-40B4-BE49-F238E27FC236}">
                <a16:creationId xmlns:a16="http://schemas.microsoft.com/office/drawing/2014/main" id="{4DDC27A3-7E52-684A-94C3-EE8E52BB75A1}"/>
              </a:ext>
            </a:extLst>
          </p:cNvPr>
          <p:cNvSpPr/>
          <p:nvPr/>
        </p:nvSpPr>
        <p:spPr>
          <a:xfrm>
            <a:off x="23408640" y="4705666"/>
            <a:ext cx="969010" cy="43046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Source Sans Pro" panose="020B0503030403020204" pitchFamily="34" charset="0"/>
            </a:endParaRPr>
          </a:p>
        </p:txBody>
      </p:sp>
    </p:spTree>
    <p:extLst>
      <p:ext uri="{BB962C8B-B14F-4D97-AF65-F5344CB8AC3E}">
        <p14:creationId xmlns:p14="http://schemas.microsoft.com/office/powerpoint/2010/main" val="14709650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216994885"/>
              </p:ext>
            </p:extLst>
          </p:nvPr>
        </p:nvGraphicFramePr>
        <p:xfrm>
          <a:off x="2572161" y="3903786"/>
          <a:ext cx="19343946" cy="8050427"/>
        </p:xfrm>
        <a:graphic>
          <a:graphicData uri="http://schemas.openxmlformats.org/drawingml/2006/table">
            <a:tbl>
              <a:tblPr firstRow="1" bandRow="1">
                <a:tableStyleId>{5C22544A-7EE6-4342-B048-85BDC9FD1C3A}</a:tableStyleId>
              </a:tblPr>
              <a:tblGrid>
                <a:gridCol w="6523789">
                  <a:extLst>
                    <a:ext uri="{9D8B030D-6E8A-4147-A177-3AD203B41FA5}">
                      <a16:colId xmlns:a16="http://schemas.microsoft.com/office/drawing/2014/main" val="20000"/>
                    </a:ext>
                  </a:extLst>
                </a:gridCol>
                <a:gridCol w="3150511">
                  <a:extLst>
                    <a:ext uri="{9D8B030D-6E8A-4147-A177-3AD203B41FA5}">
                      <a16:colId xmlns:a16="http://schemas.microsoft.com/office/drawing/2014/main" val="20001"/>
                    </a:ext>
                  </a:extLst>
                </a:gridCol>
                <a:gridCol w="3204795">
                  <a:extLst>
                    <a:ext uri="{9D8B030D-6E8A-4147-A177-3AD203B41FA5}">
                      <a16:colId xmlns:a16="http://schemas.microsoft.com/office/drawing/2014/main" val="20002"/>
                    </a:ext>
                  </a:extLst>
                </a:gridCol>
                <a:gridCol w="3241636">
                  <a:extLst>
                    <a:ext uri="{9D8B030D-6E8A-4147-A177-3AD203B41FA5}">
                      <a16:colId xmlns:a16="http://schemas.microsoft.com/office/drawing/2014/main" val="20003"/>
                    </a:ext>
                  </a:extLst>
                </a:gridCol>
                <a:gridCol w="3223215">
                  <a:extLst>
                    <a:ext uri="{9D8B030D-6E8A-4147-A177-3AD203B41FA5}">
                      <a16:colId xmlns:a16="http://schemas.microsoft.com/office/drawing/2014/main" val="20004"/>
                    </a:ext>
                  </a:extLst>
                </a:gridCol>
              </a:tblGrid>
              <a:tr h="1230922">
                <a:tc>
                  <a:txBody>
                    <a:bodyPr/>
                    <a:lstStyle/>
                    <a:p>
                      <a:pPr algn="ctr"/>
                      <a:r>
                        <a:rPr lang="en-US" sz="4400" b="1" i="0" dirty="0">
                          <a:solidFill>
                            <a:schemeClr val="bg1"/>
                          </a:solidFill>
                          <a:latin typeface="Source Sans Pro" panose="020B0503030403020204" pitchFamily="34" charset="0"/>
                          <a:ea typeface="Noto Sans Light" panose="020B0402040504020204" pitchFamily="34" charset="0"/>
                          <a:cs typeface="Lato" panose="020F0502020204030203" pitchFamily="34" charset="0"/>
                        </a:rPr>
                        <a:t>YOUR</a:t>
                      </a:r>
                      <a:r>
                        <a:rPr lang="en-US" sz="4400" b="1" i="0" baseline="0" dirty="0">
                          <a:solidFill>
                            <a:schemeClr val="bg1"/>
                          </a:solidFill>
                          <a:latin typeface="Source Sans Pro" panose="020B0503030403020204" pitchFamily="34" charset="0"/>
                          <a:ea typeface="Noto Sans Light" panose="020B0402040504020204" pitchFamily="34" charset="0"/>
                          <a:cs typeface="Lato" panose="020F0502020204030203" pitchFamily="34" charset="0"/>
                        </a:rPr>
                        <a:t> TITLE HERE</a:t>
                      </a:r>
                      <a:endParaRPr lang="en-US" sz="4400" b="1" i="0" dirty="0">
                        <a:solidFill>
                          <a:schemeClr val="bg1"/>
                        </a:solidFill>
                        <a:latin typeface="Source Sans Pro" panose="020B0503030403020204" pitchFamily="34" charset="0"/>
                        <a:ea typeface="Noto Sans Light" panose="020B0402040504020204" pitchFamily="34" charset="0"/>
                        <a:cs typeface="Lato" panose="020F0502020204030203" pitchFamily="34" charset="0"/>
                      </a:endParaRPr>
                    </a:p>
                  </a:txBody>
                  <a:tcPr anchor="ctr">
                    <a:lnB w="12700" cap="flat" cmpd="sng" algn="ctr">
                      <a:solidFill>
                        <a:schemeClr val="tx1"/>
                      </a:solidFill>
                      <a:prstDash val="solid"/>
                      <a:round/>
                      <a:headEnd type="none" w="med" len="med"/>
                      <a:tailEnd type="none" w="med" len="med"/>
                    </a:lnB>
                  </a:tcPr>
                </a:tc>
                <a:tc>
                  <a:txBody>
                    <a:bodyPr/>
                    <a:lstStyle/>
                    <a:p>
                      <a:pPr algn="ctr"/>
                      <a:r>
                        <a:rPr lang="en-US" sz="4400" b="1" i="0" dirty="0">
                          <a:solidFill>
                            <a:schemeClr val="bg1"/>
                          </a:solidFill>
                          <a:latin typeface="Source Sans Pro" panose="020B0503030403020204" pitchFamily="34" charset="0"/>
                          <a:ea typeface="Noto Sans Light" panose="020B0402040504020204" pitchFamily="34" charset="0"/>
                          <a:cs typeface="Lato" panose="020F0502020204030203" pitchFamily="34" charset="0"/>
                        </a:rPr>
                        <a:t>ITEM</a:t>
                      </a:r>
                    </a:p>
                  </a:txBody>
                  <a:tcPr anchor="ctr">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4400" b="1" i="0" dirty="0">
                          <a:solidFill>
                            <a:schemeClr val="bg1"/>
                          </a:solidFill>
                          <a:latin typeface="Source Sans Pro" panose="020B0503030403020204" pitchFamily="34" charset="0"/>
                          <a:ea typeface="Noto Sans Light" panose="020B0402040504020204" pitchFamily="34" charset="0"/>
                          <a:cs typeface="Lato" panose="020F0502020204030203" pitchFamily="34" charset="0"/>
                        </a:rPr>
                        <a:t>ITEM</a:t>
                      </a:r>
                    </a:p>
                  </a:txBody>
                  <a:tcPr anchor="ctr">
                    <a:lnB w="12700" cap="flat" cmpd="sng" algn="ctr">
                      <a:solidFill>
                        <a:schemeClr val="tx1"/>
                      </a:solidFill>
                      <a:prstDash val="solid"/>
                      <a:round/>
                      <a:headEnd type="none" w="med" len="med"/>
                      <a:tailEnd type="none" w="med" len="med"/>
                    </a:lnB>
                    <a:solidFill>
                      <a:schemeClr val="accent3"/>
                    </a:solidFill>
                  </a:tcPr>
                </a:tc>
                <a:tc>
                  <a:txBody>
                    <a:bodyPr/>
                    <a:lstStyle/>
                    <a:p>
                      <a:pPr algn="ctr"/>
                      <a:r>
                        <a:rPr lang="en-US" sz="4400" b="1" i="0" dirty="0">
                          <a:solidFill>
                            <a:schemeClr val="bg1"/>
                          </a:solidFill>
                          <a:latin typeface="Source Sans Pro" panose="020B0503030403020204" pitchFamily="34" charset="0"/>
                          <a:ea typeface="Noto Sans Light" panose="020B0402040504020204" pitchFamily="34" charset="0"/>
                          <a:cs typeface="Lato" panose="020F0502020204030203" pitchFamily="34" charset="0"/>
                        </a:rPr>
                        <a:t>ITEM</a:t>
                      </a:r>
                    </a:p>
                  </a:txBody>
                  <a:tcPr anchor="ctr">
                    <a:lnB w="12700" cap="flat" cmpd="sng" algn="ctr">
                      <a:solidFill>
                        <a:schemeClr val="tx1"/>
                      </a:solidFill>
                      <a:prstDash val="solid"/>
                      <a:round/>
                      <a:headEnd type="none" w="med" len="med"/>
                      <a:tailEnd type="none" w="med" len="med"/>
                    </a:lnB>
                    <a:solidFill>
                      <a:schemeClr val="accent4"/>
                    </a:solidFill>
                  </a:tcPr>
                </a:tc>
                <a:tc>
                  <a:txBody>
                    <a:bodyPr/>
                    <a:lstStyle/>
                    <a:p>
                      <a:pPr algn="ctr"/>
                      <a:r>
                        <a:rPr lang="en-US" sz="4400" b="1" i="0" dirty="0">
                          <a:solidFill>
                            <a:schemeClr val="bg1"/>
                          </a:solidFill>
                          <a:latin typeface="Source Sans Pro" panose="020B0503030403020204" pitchFamily="34" charset="0"/>
                          <a:ea typeface="Noto Sans Light" panose="020B0402040504020204" pitchFamily="34" charset="0"/>
                          <a:cs typeface="Lato" panose="020F0502020204030203" pitchFamily="34" charset="0"/>
                        </a:rPr>
                        <a:t>ITEM</a:t>
                      </a:r>
                    </a:p>
                  </a:txBody>
                  <a:tcPr anchor="ctr">
                    <a:lnB w="12700" cap="flat" cmpd="sng" algn="ctr">
                      <a:solidFill>
                        <a:schemeClr val="tx1"/>
                      </a:solidFill>
                      <a:prstDash val="solid"/>
                      <a:round/>
                      <a:headEnd type="none" w="med" len="med"/>
                      <a:tailEnd type="none" w="med" len="med"/>
                    </a:lnB>
                    <a:solidFill>
                      <a:schemeClr val="accent5"/>
                    </a:solidFill>
                  </a:tcPr>
                </a:tc>
                <a:extLst>
                  <a:ext uri="{0D108BD9-81ED-4DB2-BD59-A6C34878D82A}">
                    <a16:rowId xmlns:a16="http://schemas.microsoft.com/office/drawing/2014/main" val="10000"/>
                  </a:ext>
                </a:extLst>
              </a:tr>
              <a:tr h="1363901">
                <a:tc>
                  <a:txBody>
                    <a:bodyPr/>
                    <a:lstStyle/>
                    <a:p>
                      <a:pPr algn="ctr"/>
                      <a:r>
                        <a:rPr lang="en-US" sz="2800" b="0" i="0" dirty="0">
                          <a:solidFill>
                            <a:schemeClr val="tx1"/>
                          </a:solidFill>
                          <a:latin typeface="Source Sans Pro Light" panose="020B0403030403020204" pitchFamily="34" charset="0"/>
                          <a:ea typeface="Noto Sans Light" panose="020B0402040504020204" pitchFamily="34" charset="0"/>
                          <a:cs typeface="Lato" panose="020F0502020204030203" pitchFamily="34" charset="0"/>
                        </a:rPr>
                        <a:t>Write here something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1" i="0" dirty="0">
                        <a:latin typeface="Source Sans Pro" panose="020B0503030403020204" pitchFamily="34" charset="0"/>
                        <a:ea typeface="Noto Sans Light" panose="020B0402040504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1" i="0" dirty="0">
                        <a:latin typeface="Source Sans Pro" panose="020B0503030403020204" pitchFamily="34" charset="0"/>
                        <a:ea typeface="Noto Sans Light" panose="020B0402040504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1" i="0" dirty="0">
                        <a:latin typeface="Source Sans Pro" panose="020B0503030403020204" pitchFamily="34" charset="0"/>
                        <a:ea typeface="Noto Sans Light" panose="020B0402040504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1" i="0" dirty="0">
                        <a:latin typeface="Source Sans Pro" panose="020B0503030403020204" pitchFamily="34" charset="0"/>
                        <a:ea typeface="Noto Sans Light" panose="020B0402040504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363901">
                <a:tc>
                  <a:txBody>
                    <a:bodyPr/>
                    <a:lstStyle/>
                    <a:p>
                      <a:pPr marL="0" marR="0" indent="0" algn="ctr" defTabSz="1828434" rtl="0" eaLnBrk="1" fontAlgn="auto" latinLnBrk="0" hangingPunct="1">
                        <a:lnSpc>
                          <a:spcPct val="100000"/>
                        </a:lnSpc>
                        <a:spcBef>
                          <a:spcPts val="0"/>
                        </a:spcBef>
                        <a:spcAft>
                          <a:spcPts val="0"/>
                        </a:spcAft>
                        <a:buClrTx/>
                        <a:buSzTx/>
                        <a:buFontTx/>
                        <a:buNone/>
                        <a:tabLst/>
                        <a:defRPr/>
                      </a:pPr>
                      <a:r>
                        <a:rPr lang="en-US" sz="2800" b="0" i="0" dirty="0">
                          <a:solidFill>
                            <a:schemeClr val="tx1"/>
                          </a:solidFill>
                          <a:latin typeface="Source Sans Pro Light" panose="020B0403030403020204" pitchFamily="34" charset="0"/>
                          <a:ea typeface="Noto Sans Light" panose="020B0402040504020204" pitchFamily="34" charset="0"/>
                          <a:cs typeface="Lato" panose="020F0502020204030203" pitchFamily="34" charset="0"/>
                        </a:rPr>
                        <a:t>Write here something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1" i="0" dirty="0">
                        <a:latin typeface="Source Sans Pro" panose="020B0503030403020204" pitchFamily="34" charset="0"/>
                        <a:ea typeface="Noto Sans Light" panose="020B0402040504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1" i="0" dirty="0">
                        <a:latin typeface="Source Sans Pro" panose="020B0503030403020204" pitchFamily="34" charset="0"/>
                        <a:ea typeface="Noto Sans Light" panose="020B0402040504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1" i="0" dirty="0">
                        <a:latin typeface="Source Sans Pro" panose="020B0503030403020204" pitchFamily="34" charset="0"/>
                        <a:ea typeface="Noto Sans Light" panose="020B0402040504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1" i="0" dirty="0">
                        <a:latin typeface="Source Sans Pro" panose="020B0503030403020204" pitchFamily="34" charset="0"/>
                        <a:ea typeface="Noto Sans Light" panose="020B0402040504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363901">
                <a:tc>
                  <a:txBody>
                    <a:bodyPr/>
                    <a:lstStyle/>
                    <a:p>
                      <a:pPr marL="0" marR="0" indent="0" algn="ctr" defTabSz="1828434" rtl="0" eaLnBrk="1" fontAlgn="auto" latinLnBrk="0" hangingPunct="1">
                        <a:lnSpc>
                          <a:spcPct val="100000"/>
                        </a:lnSpc>
                        <a:spcBef>
                          <a:spcPts val="0"/>
                        </a:spcBef>
                        <a:spcAft>
                          <a:spcPts val="0"/>
                        </a:spcAft>
                        <a:buClrTx/>
                        <a:buSzTx/>
                        <a:buFontTx/>
                        <a:buNone/>
                        <a:tabLst/>
                        <a:defRPr/>
                      </a:pPr>
                      <a:r>
                        <a:rPr lang="en-US" sz="2800" b="0" i="0" dirty="0">
                          <a:solidFill>
                            <a:schemeClr val="tx1"/>
                          </a:solidFill>
                          <a:latin typeface="Source Sans Pro Light" panose="020B0403030403020204" pitchFamily="34" charset="0"/>
                          <a:ea typeface="Noto Sans Light" panose="020B0402040504020204" pitchFamily="34" charset="0"/>
                          <a:cs typeface="Lato" panose="020F0502020204030203" pitchFamily="34" charset="0"/>
                        </a:rPr>
                        <a:t>Write here something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1" i="0" dirty="0">
                        <a:latin typeface="Source Sans Pro" panose="020B0503030403020204" pitchFamily="34" charset="0"/>
                        <a:ea typeface="Noto Sans Light" panose="020B0402040504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1" i="0" dirty="0">
                        <a:latin typeface="Source Sans Pro" panose="020B0503030403020204" pitchFamily="34" charset="0"/>
                        <a:ea typeface="Noto Sans Light" panose="020B0402040504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1" i="0" dirty="0">
                        <a:latin typeface="Source Sans Pro" panose="020B0503030403020204" pitchFamily="34" charset="0"/>
                        <a:ea typeface="Noto Sans Light" panose="020B0402040504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1" i="0" dirty="0">
                        <a:latin typeface="Source Sans Pro" panose="020B0503030403020204" pitchFamily="34" charset="0"/>
                        <a:ea typeface="Noto Sans Light" panose="020B0402040504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1363901">
                <a:tc>
                  <a:txBody>
                    <a:bodyPr/>
                    <a:lstStyle/>
                    <a:p>
                      <a:pPr marL="0" marR="0" indent="0" algn="ctr" defTabSz="1828434" rtl="0" eaLnBrk="1" fontAlgn="auto" latinLnBrk="0" hangingPunct="1">
                        <a:lnSpc>
                          <a:spcPct val="100000"/>
                        </a:lnSpc>
                        <a:spcBef>
                          <a:spcPts val="0"/>
                        </a:spcBef>
                        <a:spcAft>
                          <a:spcPts val="0"/>
                        </a:spcAft>
                        <a:buClrTx/>
                        <a:buSzTx/>
                        <a:buFontTx/>
                        <a:buNone/>
                        <a:tabLst/>
                        <a:defRPr/>
                      </a:pPr>
                      <a:r>
                        <a:rPr lang="en-US" sz="2800" b="0" i="0" dirty="0">
                          <a:solidFill>
                            <a:schemeClr val="tx1"/>
                          </a:solidFill>
                          <a:latin typeface="Source Sans Pro Light" panose="020B0403030403020204" pitchFamily="34" charset="0"/>
                          <a:ea typeface="Noto Sans Light" panose="020B0402040504020204" pitchFamily="34" charset="0"/>
                          <a:cs typeface="Lato" panose="020F0502020204030203" pitchFamily="34" charset="0"/>
                        </a:rPr>
                        <a:t>Write here something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1" i="0" dirty="0">
                        <a:latin typeface="Source Sans Pro" panose="020B0503030403020204" pitchFamily="34" charset="0"/>
                        <a:ea typeface="Noto Sans Light" panose="020B0402040504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1" i="0" dirty="0">
                        <a:latin typeface="Source Sans Pro" panose="020B0503030403020204" pitchFamily="34" charset="0"/>
                        <a:ea typeface="Noto Sans Light" panose="020B0402040504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1" i="0" dirty="0">
                        <a:latin typeface="Source Sans Pro" panose="020B0503030403020204" pitchFamily="34" charset="0"/>
                        <a:ea typeface="Noto Sans Light" panose="020B0402040504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1" i="0" dirty="0">
                        <a:latin typeface="Source Sans Pro" panose="020B0503030403020204" pitchFamily="34" charset="0"/>
                        <a:ea typeface="Noto Sans Light" panose="020B0402040504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1363901">
                <a:tc>
                  <a:txBody>
                    <a:bodyPr/>
                    <a:lstStyle/>
                    <a:p>
                      <a:pPr marL="0" marR="0" indent="0" algn="ctr" defTabSz="1828434" rtl="0" eaLnBrk="1" fontAlgn="auto" latinLnBrk="0" hangingPunct="1">
                        <a:lnSpc>
                          <a:spcPct val="100000"/>
                        </a:lnSpc>
                        <a:spcBef>
                          <a:spcPts val="0"/>
                        </a:spcBef>
                        <a:spcAft>
                          <a:spcPts val="0"/>
                        </a:spcAft>
                        <a:buClrTx/>
                        <a:buSzTx/>
                        <a:buFontTx/>
                        <a:buNone/>
                        <a:tabLst/>
                        <a:defRPr/>
                      </a:pPr>
                      <a:r>
                        <a:rPr lang="en-US" sz="2800" b="0" i="0" dirty="0">
                          <a:solidFill>
                            <a:schemeClr val="tx1"/>
                          </a:solidFill>
                          <a:latin typeface="Source Sans Pro Light" panose="020B0403030403020204" pitchFamily="34" charset="0"/>
                          <a:ea typeface="Noto Sans Light" panose="020B0402040504020204" pitchFamily="34" charset="0"/>
                          <a:cs typeface="Lato" panose="020F0502020204030203" pitchFamily="34" charset="0"/>
                        </a:rPr>
                        <a:t>Write here something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1" i="0" dirty="0">
                        <a:latin typeface="Source Sans Pro" panose="020B0503030403020204" pitchFamily="34" charset="0"/>
                        <a:ea typeface="Noto Sans Light" panose="020B0402040504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1" i="0" dirty="0">
                        <a:latin typeface="Source Sans Pro" panose="020B0503030403020204" pitchFamily="34" charset="0"/>
                        <a:ea typeface="Noto Sans Light" panose="020B0402040504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1" i="0" dirty="0">
                        <a:latin typeface="Source Sans Pro" panose="020B0503030403020204" pitchFamily="34" charset="0"/>
                        <a:ea typeface="Noto Sans Light" panose="020B0402040504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1" i="0" dirty="0">
                        <a:latin typeface="Source Sans Pro" panose="020B0503030403020204" pitchFamily="34" charset="0"/>
                        <a:ea typeface="Noto Sans Light" panose="020B0402040504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bl>
          </a:graphicData>
        </a:graphic>
      </p:graphicFrame>
      <p:sp>
        <p:nvSpPr>
          <p:cNvPr id="5" name="Shape 2539"/>
          <p:cNvSpPr/>
          <p:nvPr/>
        </p:nvSpPr>
        <p:spPr>
          <a:xfrm>
            <a:off x="13500332" y="8314711"/>
            <a:ext cx="719494" cy="490564"/>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Source Sans Pro" panose="020B0503030403020204" pitchFamily="34" charset="0"/>
              <a:ea typeface="Noto Sans Light" panose="020B0402040504020204" pitchFamily="34" charset="0"/>
              <a:cs typeface="Lato" panose="020F0502020204030203" pitchFamily="34" charset="0"/>
            </a:endParaRPr>
          </a:p>
        </p:txBody>
      </p:sp>
      <p:sp>
        <p:nvSpPr>
          <p:cNvPr id="6" name="Shape 2541"/>
          <p:cNvSpPr/>
          <p:nvPr/>
        </p:nvSpPr>
        <p:spPr>
          <a:xfrm>
            <a:off x="20070150" y="8265655"/>
            <a:ext cx="588676" cy="588676"/>
          </a:xfrm>
          <a:custGeom>
            <a:avLst/>
            <a:gdLst/>
            <a:ahLst/>
            <a:cxnLst>
              <a:cxn ang="0">
                <a:pos x="wd2" y="hd2"/>
              </a:cxn>
              <a:cxn ang="5400000">
                <a:pos x="wd2" y="hd2"/>
              </a:cxn>
              <a:cxn ang="10800000">
                <a:pos x="wd2" y="hd2"/>
              </a:cxn>
              <a:cxn ang="16200000">
                <a:pos x="wd2" y="hd2"/>
              </a:cxn>
            </a:cxnLst>
            <a:rect l="0" t="0" r="r" b="b"/>
            <a:pathLst>
              <a:path w="21600" h="21600" extrusionOk="0">
                <a:moveTo>
                  <a:pt x="11648" y="10800"/>
                </a:moveTo>
                <a:lnTo>
                  <a:pt x="21424" y="1024"/>
                </a:lnTo>
                <a:cubicBezTo>
                  <a:pt x="21533" y="916"/>
                  <a:pt x="21600" y="766"/>
                  <a:pt x="21600" y="600"/>
                </a:cubicBezTo>
                <a:cubicBezTo>
                  <a:pt x="21600" y="269"/>
                  <a:pt x="21332" y="0"/>
                  <a:pt x="21000" y="0"/>
                </a:cubicBezTo>
                <a:cubicBezTo>
                  <a:pt x="20835" y="0"/>
                  <a:pt x="20685" y="67"/>
                  <a:pt x="20576" y="176"/>
                </a:cubicBezTo>
                <a:lnTo>
                  <a:pt x="10800" y="9952"/>
                </a:lnTo>
                <a:lnTo>
                  <a:pt x="1024" y="176"/>
                </a:lnTo>
                <a:cubicBezTo>
                  <a:pt x="916" y="67"/>
                  <a:pt x="766" y="0"/>
                  <a:pt x="600" y="0"/>
                </a:cubicBezTo>
                <a:cubicBezTo>
                  <a:pt x="268" y="0"/>
                  <a:pt x="0" y="269"/>
                  <a:pt x="0" y="600"/>
                </a:cubicBezTo>
                <a:cubicBezTo>
                  <a:pt x="0" y="766"/>
                  <a:pt x="67" y="916"/>
                  <a:pt x="176" y="1025"/>
                </a:cubicBezTo>
                <a:lnTo>
                  <a:pt x="9952" y="10800"/>
                </a:lnTo>
                <a:lnTo>
                  <a:pt x="176" y="20576"/>
                </a:lnTo>
                <a:cubicBezTo>
                  <a:pt x="67" y="20684"/>
                  <a:pt x="0" y="20834"/>
                  <a:pt x="0" y="21000"/>
                </a:cubicBezTo>
                <a:cubicBezTo>
                  <a:pt x="0" y="21332"/>
                  <a:pt x="268" y="21600"/>
                  <a:pt x="600" y="21600"/>
                </a:cubicBezTo>
                <a:cubicBezTo>
                  <a:pt x="766" y="21600"/>
                  <a:pt x="916" y="21533"/>
                  <a:pt x="1024" y="21424"/>
                </a:cubicBezTo>
                <a:lnTo>
                  <a:pt x="10800" y="11648"/>
                </a:lnTo>
                <a:lnTo>
                  <a:pt x="20576" y="21424"/>
                </a:lnTo>
                <a:cubicBezTo>
                  <a:pt x="20685" y="21533"/>
                  <a:pt x="20835" y="21600"/>
                  <a:pt x="21000" y="21600"/>
                </a:cubicBezTo>
                <a:cubicBezTo>
                  <a:pt x="21332" y="21600"/>
                  <a:pt x="21600" y="21332"/>
                  <a:pt x="21600" y="21000"/>
                </a:cubicBezTo>
                <a:cubicBezTo>
                  <a:pt x="21600" y="20834"/>
                  <a:pt x="21533" y="20684"/>
                  <a:pt x="21424" y="20576"/>
                </a:cubicBezTo>
                <a:cubicBezTo>
                  <a:pt x="21424" y="20576"/>
                  <a:pt x="11648" y="10800"/>
                  <a:pt x="11648" y="10800"/>
                </a:cubicBezTo>
                <a:close/>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Source Sans Pro" panose="020B0503030403020204" pitchFamily="34" charset="0"/>
              <a:ea typeface="Noto Sans Light" panose="020B0402040504020204" pitchFamily="34" charset="0"/>
              <a:cs typeface="Lato" panose="020F0502020204030203" pitchFamily="34" charset="0"/>
            </a:endParaRPr>
          </a:p>
        </p:txBody>
      </p:sp>
      <p:sp>
        <p:nvSpPr>
          <p:cNvPr id="7" name="Shape 2539"/>
          <p:cNvSpPr/>
          <p:nvPr/>
        </p:nvSpPr>
        <p:spPr>
          <a:xfrm>
            <a:off x="16711498" y="8314711"/>
            <a:ext cx="719494" cy="490564"/>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Source Sans Pro" panose="020B0503030403020204" pitchFamily="34" charset="0"/>
              <a:ea typeface="Noto Sans Light" panose="020B0402040504020204" pitchFamily="34" charset="0"/>
              <a:cs typeface="Lato" panose="020F0502020204030203" pitchFamily="34" charset="0"/>
            </a:endParaRPr>
          </a:p>
        </p:txBody>
      </p:sp>
      <p:sp>
        <p:nvSpPr>
          <p:cNvPr id="8" name="Shape 2539"/>
          <p:cNvSpPr/>
          <p:nvPr/>
        </p:nvSpPr>
        <p:spPr>
          <a:xfrm>
            <a:off x="10315489" y="8342473"/>
            <a:ext cx="719494" cy="490564"/>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Source Sans Pro" panose="020B0503030403020204" pitchFamily="34" charset="0"/>
              <a:ea typeface="Noto Sans Light" panose="020B0402040504020204" pitchFamily="34" charset="0"/>
              <a:cs typeface="Lato" panose="020F0502020204030203" pitchFamily="34" charset="0"/>
            </a:endParaRPr>
          </a:p>
        </p:txBody>
      </p:sp>
      <p:sp>
        <p:nvSpPr>
          <p:cNvPr id="9" name="Shape 2539"/>
          <p:cNvSpPr/>
          <p:nvPr/>
        </p:nvSpPr>
        <p:spPr>
          <a:xfrm>
            <a:off x="13500332" y="5588272"/>
            <a:ext cx="719494" cy="490564"/>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Source Sans Pro" panose="020B0503030403020204" pitchFamily="34" charset="0"/>
              <a:ea typeface="Noto Sans Light" panose="020B0402040504020204" pitchFamily="34" charset="0"/>
              <a:cs typeface="Lato" panose="020F0502020204030203" pitchFamily="34" charset="0"/>
            </a:endParaRPr>
          </a:p>
        </p:txBody>
      </p:sp>
      <p:sp>
        <p:nvSpPr>
          <p:cNvPr id="10" name="Shape 2541"/>
          <p:cNvSpPr/>
          <p:nvPr/>
        </p:nvSpPr>
        <p:spPr>
          <a:xfrm>
            <a:off x="20070150" y="5539216"/>
            <a:ext cx="588676" cy="588676"/>
          </a:xfrm>
          <a:custGeom>
            <a:avLst/>
            <a:gdLst/>
            <a:ahLst/>
            <a:cxnLst>
              <a:cxn ang="0">
                <a:pos x="wd2" y="hd2"/>
              </a:cxn>
              <a:cxn ang="5400000">
                <a:pos x="wd2" y="hd2"/>
              </a:cxn>
              <a:cxn ang="10800000">
                <a:pos x="wd2" y="hd2"/>
              </a:cxn>
              <a:cxn ang="16200000">
                <a:pos x="wd2" y="hd2"/>
              </a:cxn>
            </a:cxnLst>
            <a:rect l="0" t="0" r="r" b="b"/>
            <a:pathLst>
              <a:path w="21600" h="21600" extrusionOk="0">
                <a:moveTo>
                  <a:pt x="11648" y="10800"/>
                </a:moveTo>
                <a:lnTo>
                  <a:pt x="21424" y="1024"/>
                </a:lnTo>
                <a:cubicBezTo>
                  <a:pt x="21533" y="916"/>
                  <a:pt x="21600" y="766"/>
                  <a:pt x="21600" y="600"/>
                </a:cubicBezTo>
                <a:cubicBezTo>
                  <a:pt x="21600" y="269"/>
                  <a:pt x="21332" y="0"/>
                  <a:pt x="21000" y="0"/>
                </a:cubicBezTo>
                <a:cubicBezTo>
                  <a:pt x="20835" y="0"/>
                  <a:pt x="20685" y="67"/>
                  <a:pt x="20576" y="176"/>
                </a:cubicBezTo>
                <a:lnTo>
                  <a:pt x="10800" y="9952"/>
                </a:lnTo>
                <a:lnTo>
                  <a:pt x="1024" y="176"/>
                </a:lnTo>
                <a:cubicBezTo>
                  <a:pt x="916" y="67"/>
                  <a:pt x="766" y="0"/>
                  <a:pt x="600" y="0"/>
                </a:cubicBezTo>
                <a:cubicBezTo>
                  <a:pt x="268" y="0"/>
                  <a:pt x="0" y="269"/>
                  <a:pt x="0" y="600"/>
                </a:cubicBezTo>
                <a:cubicBezTo>
                  <a:pt x="0" y="766"/>
                  <a:pt x="67" y="916"/>
                  <a:pt x="176" y="1025"/>
                </a:cubicBezTo>
                <a:lnTo>
                  <a:pt x="9952" y="10800"/>
                </a:lnTo>
                <a:lnTo>
                  <a:pt x="176" y="20576"/>
                </a:lnTo>
                <a:cubicBezTo>
                  <a:pt x="67" y="20684"/>
                  <a:pt x="0" y="20834"/>
                  <a:pt x="0" y="21000"/>
                </a:cubicBezTo>
                <a:cubicBezTo>
                  <a:pt x="0" y="21332"/>
                  <a:pt x="268" y="21600"/>
                  <a:pt x="600" y="21600"/>
                </a:cubicBezTo>
                <a:cubicBezTo>
                  <a:pt x="766" y="21600"/>
                  <a:pt x="916" y="21533"/>
                  <a:pt x="1024" y="21424"/>
                </a:cubicBezTo>
                <a:lnTo>
                  <a:pt x="10800" y="11648"/>
                </a:lnTo>
                <a:lnTo>
                  <a:pt x="20576" y="21424"/>
                </a:lnTo>
                <a:cubicBezTo>
                  <a:pt x="20685" y="21533"/>
                  <a:pt x="20835" y="21600"/>
                  <a:pt x="21000" y="21600"/>
                </a:cubicBezTo>
                <a:cubicBezTo>
                  <a:pt x="21332" y="21600"/>
                  <a:pt x="21600" y="21332"/>
                  <a:pt x="21600" y="21000"/>
                </a:cubicBezTo>
                <a:cubicBezTo>
                  <a:pt x="21600" y="20834"/>
                  <a:pt x="21533" y="20684"/>
                  <a:pt x="21424" y="20576"/>
                </a:cubicBezTo>
                <a:cubicBezTo>
                  <a:pt x="21424" y="20576"/>
                  <a:pt x="11648" y="10800"/>
                  <a:pt x="11648" y="10800"/>
                </a:cubicBezTo>
                <a:close/>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Source Sans Pro" panose="020B0503030403020204" pitchFamily="34" charset="0"/>
              <a:ea typeface="Noto Sans Light" panose="020B0402040504020204" pitchFamily="34" charset="0"/>
              <a:cs typeface="Lato" panose="020F0502020204030203" pitchFamily="34" charset="0"/>
            </a:endParaRPr>
          </a:p>
        </p:txBody>
      </p:sp>
      <p:sp>
        <p:nvSpPr>
          <p:cNvPr id="11" name="Shape 2539"/>
          <p:cNvSpPr/>
          <p:nvPr/>
        </p:nvSpPr>
        <p:spPr>
          <a:xfrm>
            <a:off x="16711498" y="5588272"/>
            <a:ext cx="719494" cy="490564"/>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Source Sans Pro" panose="020B0503030403020204" pitchFamily="34" charset="0"/>
              <a:ea typeface="Noto Sans Light" panose="020B0402040504020204" pitchFamily="34" charset="0"/>
              <a:cs typeface="Lato" panose="020F0502020204030203" pitchFamily="34" charset="0"/>
            </a:endParaRPr>
          </a:p>
        </p:txBody>
      </p:sp>
      <p:sp>
        <p:nvSpPr>
          <p:cNvPr id="12" name="Shape 2539"/>
          <p:cNvSpPr/>
          <p:nvPr/>
        </p:nvSpPr>
        <p:spPr>
          <a:xfrm>
            <a:off x="10315489" y="5588272"/>
            <a:ext cx="719494" cy="490564"/>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Source Sans Pro" panose="020B0503030403020204" pitchFamily="34" charset="0"/>
              <a:ea typeface="Noto Sans Light" panose="020B0402040504020204" pitchFamily="34" charset="0"/>
              <a:cs typeface="Lato" panose="020F0502020204030203" pitchFamily="34" charset="0"/>
            </a:endParaRPr>
          </a:p>
        </p:txBody>
      </p:sp>
      <p:sp>
        <p:nvSpPr>
          <p:cNvPr id="13" name="Shape 2539"/>
          <p:cNvSpPr/>
          <p:nvPr/>
        </p:nvSpPr>
        <p:spPr>
          <a:xfrm>
            <a:off x="13500332" y="9653244"/>
            <a:ext cx="719494" cy="490564"/>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Source Sans Pro" panose="020B0503030403020204" pitchFamily="34" charset="0"/>
              <a:ea typeface="Noto Sans Light" panose="020B0402040504020204" pitchFamily="34" charset="0"/>
              <a:cs typeface="Lato" panose="020F0502020204030203" pitchFamily="34" charset="0"/>
            </a:endParaRPr>
          </a:p>
        </p:txBody>
      </p:sp>
      <p:sp>
        <p:nvSpPr>
          <p:cNvPr id="14" name="Shape 2541"/>
          <p:cNvSpPr/>
          <p:nvPr/>
        </p:nvSpPr>
        <p:spPr>
          <a:xfrm>
            <a:off x="20070150" y="9604188"/>
            <a:ext cx="588676" cy="588676"/>
          </a:xfrm>
          <a:custGeom>
            <a:avLst/>
            <a:gdLst/>
            <a:ahLst/>
            <a:cxnLst>
              <a:cxn ang="0">
                <a:pos x="wd2" y="hd2"/>
              </a:cxn>
              <a:cxn ang="5400000">
                <a:pos x="wd2" y="hd2"/>
              </a:cxn>
              <a:cxn ang="10800000">
                <a:pos x="wd2" y="hd2"/>
              </a:cxn>
              <a:cxn ang="16200000">
                <a:pos x="wd2" y="hd2"/>
              </a:cxn>
            </a:cxnLst>
            <a:rect l="0" t="0" r="r" b="b"/>
            <a:pathLst>
              <a:path w="21600" h="21600" extrusionOk="0">
                <a:moveTo>
                  <a:pt x="11648" y="10800"/>
                </a:moveTo>
                <a:lnTo>
                  <a:pt x="21424" y="1024"/>
                </a:lnTo>
                <a:cubicBezTo>
                  <a:pt x="21533" y="916"/>
                  <a:pt x="21600" y="766"/>
                  <a:pt x="21600" y="600"/>
                </a:cubicBezTo>
                <a:cubicBezTo>
                  <a:pt x="21600" y="269"/>
                  <a:pt x="21332" y="0"/>
                  <a:pt x="21000" y="0"/>
                </a:cubicBezTo>
                <a:cubicBezTo>
                  <a:pt x="20835" y="0"/>
                  <a:pt x="20685" y="67"/>
                  <a:pt x="20576" y="176"/>
                </a:cubicBezTo>
                <a:lnTo>
                  <a:pt x="10800" y="9952"/>
                </a:lnTo>
                <a:lnTo>
                  <a:pt x="1024" y="176"/>
                </a:lnTo>
                <a:cubicBezTo>
                  <a:pt x="916" y="67"/>
                  <a:pt x="766" y="0"/>
                  <a:pt x="600" y="0"/>
                </a:cubicBezTo>
                <a:cubicBezTo>
                  <a:pt x="268" y="0"/>
                  <a:pt x="0" y="269"/>
                  <a:pt x="0" y="600"/>
                </a:cubicBezTo>
                <a:cubicBezTo>
                  <a:pt x="0" y="766"/>
                  <a:pt x="67" y="916"/>
                  <a:pt x="176" y="1025"/>
                </a:cubicBezTo>
                <a:lnTo>
                  <a:pt x="9952" y="10800"/>
                </a:lnTo>
                <a:lnTo>
                  <a:pt x="176" y="20576"/>
                </a:lnTo>
                <a:cubicBezTo>
                  <a:pt x="67" y="20684"/>
                  <a:pt x="0" y="20834"/>
                  <a:pt x="0" y="21000"/>
                </a:cubicBezTo>
                <a:cubicBezTo>
                  <a:pt x="0" y="21332"/>
                  <a:pt x="268" y="21600"/>
                  <a:pt x="600" y="21600"/>
                </a:cubicBezTo>
                <a:cubicBezTo>
                  <a:pt x="766" y="21600"/>
                  <a:pt x="916" y="21533"/>
                  <a:pt x="1024" y="21424"/>
                </a:cubicBezTo>
                <a:lnTo>
                  <a:pt x="10800" y="11648"/>
                </a:lnTo>
                <a:lnTo>
                  <a:pt x="20576" y="21424"/>
                </a:lnTo>
                <a:cubicBezTo>
                  <a:pt x="20685" y="21533"/>
                  <a:pt x="20835" y="21600"/>
                  <a:pt x="21000" y="21600"/>
                </a:cubicBezTo>
                <a:cubicBezTo>
                  <a:pt x="21332" y="21600"/>
                  <a:pt x="21600" y="21332"/>
                  <a:pt x="21600" y="21000"/>
                </a:cubicBezTo>
                <a:cubicBezTo>
                  <a:pt x="21600" y="20834"/>
                  <a:pt x="21533" y="20684"/>
                  <a:pt x="21424" y="20576"/>
                </a:cubicBezTo>
                <a:cubicBezTo>
                  <a:pt x="21424" y="20576"/>
                  <a:pt x="11648" y="10800"/>
                  <a:pt x="11648" y="10800"/>
                </a:cubicBezTo>
                <a:close/>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Source Sans Pro" panose="020B0503030403020204" pitchFamily="34" charset="0"/>
              <a:ea typeface="Noto Sans Light" panose="020B0402040504020204" pitchFamily="34" charset="0"/>
              <a:cs typeface="Lato" panose="020F0502020204030203" pitchFamily="34" charset="0"/>
            </a:endParaRPr>
          </a:p>
        </p:txBody>
      </p:sp>
      <p:sp>
        <p:nvSpPr>
          <p:cNvPr id="15" name="Shape 2539"/>
          <p:cNvSpPr/>
          <p:nvPr/>
        </p:nvSpPr>
        <p:spPr>
          <a:xfrm>
            <a:off x="16711498" y="9653244"/>
            <a:ext cx="719494" cy="490564"/>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Source Sans Pro" panose="020B0503030403020204" pitchFamily="34" charset="0"/>
              <a:ea typeface="Noto Sans Light" panose="020B0402040504020204" pitchFamily="34" charset="0"/>
              <a:cs typeface="Lato" panose="020F0502020204030203" pitchFamily="34" charset="0"/>
            </a:endParaRPr>
          </a:p>
        </p:txBody>
      </p:sp>
      <p:sp>
        <p:nvSpPr>
          <p:cNvPr id="16" name="Shape 2539"/>
          <p:cNvSpPr/>
          <p:nvPr/>
        </p:nvSpPr>
        <p:spPr>
          <a:xfrm>
            <a:off x="10315489" y="9670689"/>
            <a:ext cx="719494" cy="490564"/>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Source Sans Pro" panose="020B0503030403020204" pitchFamily="34" charset="0"/>
              <a:ea typeface="Noto Sans Light" panose="020B0402040504020204" pitchFamily="34" charset="0"/>
              <a:cs typeface="Lato" panose="020F0502020204030203" pitchFamily="34" charset="0"/>
            </a:endParaRPr>
          </a:p>
        </p:txBody>
      </p:sp>
      <p:sp>
        <p:nvSpPr>
          <p:cNvPr id="17" name="Shape 2539"/>
          <p:cNvSpPr/>
          <p:nvPr/>
        </p:nvSpPr>
        <p:spPr>
          <a:xfrm>
            <a:off x="13500332" y="11051501"/>
            <a:ext cx="719494" cy="490564"/>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Source Sans Pro" panose="020B0503030403020204" pitchFamily="34" charset="0"/>
              <a:ea typeface="Noto Sans Light" panose="020B0402040504020204" pitchFamily="34" charset="0"/>
              <a:cs typeface="Lato" panose="020F0502020204030203" pitchFamily="34" charset="0"/>
            </a:endParaRPr>
          </a:p>
        </p:txBody>
      </p:sp>
      <p:sp>
        <p:nvSpPr>
          <p:cNvPr id="18" name="Shape 2541"/>
          <p:cNvSpPr/>
          <p:nvPr/>
        </p:nvSpPr>
        <p:spPr>
          <a:xfrm>
            <a:off x="20070150" y="11002445"/>
            <a:ext cx="588676" cy="588676"/>
          </a:xfrm>
          <a:custGeom>
            <a:avLst/>
            <a:gdLst/>
            <a:ahLst/>
            <a:cxnLst>
              <a:cxn ang="0">
                <a:pos x="wd2" y="hd2"/>
              </a:cxn>
              <a:cxn ang="5400000">
                <a:pos x="wd2" y="hd2"/>
              </a:cxn>
              <a:cxn ang="10800000">
                <a:pos x="wd2" y="hd2"/>
              </a:cxn>
              <a:cxn ang="16200000">
                <a:pos x="wd2" y="hd2"/>
              </a:cxn>
            </a:cxnLst>
            <a:rect l="0" t="0" r="r" b="b"/>
            <a:pathLst>
              <a:path w="21600" h="21600" extrusionOk="0">
                <a:moveTo>
                  <a:pt x="11648" y="10800"/>
                </a:moveTo>
                <a:lnTo>
                  <a:pt x="21424" y="1024"/>
                </a:lnTo>
                <a:cubicBezTo>
                  <a:pt x="21533" y="916"/>
                  <a:pt x="21600" y="766"/>
                  <a:pt x="21600" y="600"/>
                </a:cubicBezTo>
                <a:cubicBezTo>
                  <a:pt x="21600" y="269"/>
                  <a:pt x="21332" y="0"/>
                  <a:pt x="21000" y="0"/>
                </a:cubicBezTo>
                <a:cubicBezTo>
                  <a:pt x="20835" y="0"/>
                  <a:pt x="20685" y="67"/>
                  <a:pt x="20576" y="176"/>
                </a:cubicBezTo>
                <a:lnTo>
                  <a:pt x="10800" y="9952"/>
                </a:lnTo>
                <a:lnTo>
                  <a:pt x="1024" y="176"/>
                </a:lnTo>
                <a:cubicBezTo>
                  <a:pt x="916" y="67"/>
                  <a:pt x="766" y="0"/>
                  <a:pt x="600" y="0"/>
                </a:cubicBezTo>
                <a:cubicBezTo>
                  <a:pt x="268" y="0"/>
                  <a:pt x="0" y="269"/>
                  <a:pt x="0" y="600"/>
                </a:cubicBezTo>
                <a:cubicBezTo>
                  <a:pt x="0" y="766"/>
                  <a:pt x="67" y="916"/>
                  <a:pt x="176" y="1025"/>
                </a:cubicBezTo>
                <a:lnTo>
                  <a:pt x="9952" y="10800"/>
                </a:lnTo>
                <a:lnTo>
                  <a:pt x="176" y="20576"/>
                </a:lnTo>
                <a:cubicBezTo>
                  <a:pt x="67" y="20684"/>
                  <a:pt x="0" y="20834"/>
                  <a:pt x="0" y="21000"/>
                </a:cubicBezTo>
                <a:cubicBezTo>
                  <a:pt x="0" y="21332"/>
                  <a:pt x="268" y="21600"/>
                  <a:pt x="600" y="21600"/>
                </a:cubicBezTo>
                <a:cubicBezTo>
                  <a:pt x="766" y="21600"/>
                  <a:pt x="916" y="21533"/>
                  <a:pt x="1024" y="21424"/>
                </a:cubicBezTo>
                <a:lnTo>
                  <a:pt x="10800" y="11648"/>
                </a:lnTo>
                <a:lnTo>
                  <a:pt x="20576" y="21424"/>
                </a:lnTo>
                <a:cubicBezTo>
                  <a:pt x="20685" y="21533"/>
                  <a:pt x="20835" y="21600"/>
                  <a:pt x="21000" y="21600"/>
                </a:cubicBezTo>
                <a:cubicBezTo>
                  <a:pt x="21332" y="21600"/>
                  <a:pt x="21600" y="21332"/>
                  <a:pt x="21600" y="21000"/>
                </a:cubicBezTo>
                <a:cubicBezTo>
                  <a:pt x="21600" y="20834"/>
                  <a:pt x="21533" y="20684"/>
                  <a:pt x="21424" y="20576"/>
                </a:cubicBezTo>
                <a:cubicBezTo>
                  <a:pt x="21424" y="20576"/>
                  <a:pt x="11648" y="10800"/>
                  <a:pt x="11648" y="10800"/>
                </a:cubicBezTo>
                <a:close/>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Source Sans Pro" panose="020B0503030403020204" pitchFamily="34" charset="0"/>
              <a:ea typeface="Noto Sans Light" panose="020B0402040504020204" pitchFamily="34" charset="0"/>
              <a:cs typeface="Lato" panose="020F0502020204030203" pitchFamily="34" charset="0"/>
            </a:endParaRPr>
          </a:p>
        </p:txBody>
      </p:sp>
      <p:sp>
        <p:nvSpPr>
          <p:cNvPr id="19" name="Shape 2539"/>
          <p:cNvSpPr/>
          <p:nvPr/>
        </p:nvSpPr>
        <p:spPr>
          <a:xfrm>
            <a:off x="16711498" y="11051501"/>
            <a:ext cx="719494" cy="490564"/>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Source Sans Pro" panose="020B0503030403020204" pitchFamily="34" charset="0"/>
              <a:ea typeface="Noto Sans Light" panose="020B0402040504020204" pitchFamily="34" charset="0"/>
              <a:cs typeface="Lato" panose="020F0502020204030203" pitchFamily="34" charset="0"/>
            </a:endParaRPr>
          </a:p>
        </p:txBody>
      </p:sp>
      <p:sp>
        <p:nvSpPr>
          <p:cNvPr id="20" name="Shape 2539"/>
          <p:cNvSpPr/>
          <p:nvPr/>
        </p:nvSpPr>
        <p:spPr>
          <a:xfrm>
            <a:off x="10315489" y="11001680"/>
            <a:ext cx="719494" cy="490564"/>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Source Sans Pro" panose="020B0503030403020204" pitchFamily="34" charset="0"/>
              <a:ea typeface="Noto Sans Light" panose="020B0402040504020204" pitchFamily="34" charset="0"/>
              <a:cs typeface="Lato" panose="020F0502020204030203" pitchFamily="34" charset="0"/>
            </a:endParaRPr>
          </a:p>
        </p:txBody>
      </p:sp>
      <p:sp>
        <p:nvSpPr>
          <p:cNvPr id="21" name="Shape 2539"/>
          <p:cNvSpPr/>
          <p:nvPr/>
        </p:nvSpPr>
        <p:spPr>
          <a:xfrm>
            <a:off x="13500332" y="6898735"/>
            <a:ext cx="719494" cy="490564"/>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Source Sans Pro" panose="020B0503030403020204" pitchFamily="34" charset="0"/>
              <a:ea typeface="Noto Sans Light" panose="020B0402040504020204" pitchFamily="34" charset="0"/>
              <a:cs typeface="Lato" panose="020F0502020204030203" pitchFamily="34" charset="0"/>
            </a:endParaRPr>
          </a:p>
        </p:txBody>
      </p:sp>
      <p:sp>
        <p:nvSpPr>
          <p:cNvPr id="22" name="Shape 2541"/>
          <p:cNvSpPr/>
          <p:nvPr/>
        </p:nvSpPr>
        <p:spPr>
          <a:xfrm>
            <a:off x="20070150" y="6849679"/>
            <a:ext cx="588676" cy="588676"/>
          </a:xfrm>
          <a:custGeom>
            <a:avLst/>
            <a:gdLst/>
            <a:ahLst/>
            <a:cxnLst>
              <a:cxn ang="0">
                <a:pos x="wd2" y="hd2"/>
              </a:cxn>
              <a:cxn ang="5400000">
                <a:pos x="wd2" y="hd2"/>
              </a:cxn>
              <a:cxn ang="10800000">
                <a:pos x="wd2" y="hd2"/>
              </a:cxn>
              <a:cxn ang="16200000">
                <a:pos x="wd2" y="hd2"/>
              </a:cxn>
            </a:cxnLst>
            <a:rect l="0" t="0" r="r" b="b"/>
            <a:pathLst>
              <a:path w="21600" h="21600" extrusionOk="0">
                <a:moveTo>
                  <a:pt x="11648" y="10800"/>
                </a:moveTo>
                <a:lnTo>
                  <a:pt x="21424" y="1024"/>
                </a:lnTo>
                <a:cubicBezTo>
                  <a:pt x="21533" y="916"/>
                  <a:pt x="21600" y="766"/>
                  <a:pt x="21600" y="600"/>
                </a:cubicBezTo>
                <a:cubicBezTo>
                  <a:pt x="21600" y="269"/>
                  <a:pt x="21332" y="0"/>
                  <a:pt x="21000" y="0"/>
                </a:cubicBezTo>
                <a:cubicBezTo>
                  <a:pt x="20835" y="0"/>
                  <a:pt x="20685" y="67"/>
                  <a:pt x="20576" y="176"/>
                </a:cubicBezTo>
                <a:lnTo>
                  <a:pt x="10800" y="9952"/>
                </a:lnTo>
                <a:lnTo>
                  <a:pt x="1024" y="176"/>
                </a:lnTo>
                <a:cubicBezTo>
                  <a:pt x="916" y="67"/>
                  <a:pt x="766" y="0"/>
                  <a:pt x="600" y="0"/>
                </a:cubicBezTo>
                <a:cubicBezTo>
                  <a:pt x="268" y="0"/>
                  <a:pt x="0" y="269"/>
                  <a:pt x="0" y="600"/>
                </a:cubicBezTo>
                <a:cubicBezTo>
                  <a:pt x="0" y="766"/>
                  <a:pt x="67" y="916"/>
                  <a:pt x="176" y="1025"/>
                </a:cubicBezTo>
                <a:lnTo>
                  <a:pt x="9952" y="10800"/>
                </a:lnTo>
                <a:lnTo>
                  <a:pt x="176" y="20576"/>
                </a:lnTo>
                <a:cubicBezTo>
                  <a:pt x="67" y="20684"/>
                  <a:pt x="0" y="20834"/>
                  <a:pt x="0" y="21000"/>
                </a:cubicBezTo>
                <a:cubicBezTo>
                  <a:pt x="0" y="21332"/>
                  <a:pt x="268" y="21600"/>
                  <a:pt x="600" y="21600"/>
                </a:cubicBezTo>
                <a:cubicBezTo>
                  <a:pt x="766" y="21600"/>
                  <a:pt x="916" y="21533"/>
                  <a:pt x="1024" y="21424"/>
                </a:cubicBezTo>
                <a:lnTo>
                  <a:pt x="10800" y="11648"/>
                </a:lnTo>
                <a:lnTo>
                  <a:pt x="20576" y="21424"/>
                </a:lnTo>
                <a:cubicBezTo>
                  <a:pt x="20685" y="21533"/>
                  <a:pt x="20835" y="21600"/>
                  <a:pt x="21000" y="21600"/>
                </a:cubicBezTo>
                <a:cubicBezTo>
                  <a:pt x="21332" y="21600"/>
                  <a:pt x="21600" y="21332"/>
                  <a:pt x="21600" y="21000"/>
                </a:cubicBezTo>
                <a:cubicBezTo>
                  <a:pt x="21600" y="20834"/>
                  <a:pt x="21533" y="20684"/>
                  <a:pt x="21424" y="20576"/>
                </a:cubicBezTo>
                <a:cubicBezTo>
                  <a:pt x="21424" y="20576"/>
                  <a:pt x="11648" y="10800"/>
                  <a:pt x="11648" y="10800"/>
                </a:cubicBezTo>
                <a:close/>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Source Sans Pro" panose="020B0503030403020204" pitchFamily="34" charset="0"/>
              <a:ea typeface="Noto Sans Light" panose="020B0402040504020204" pitchFamily="34" charset="0"/>
              <a:cs typeface="Lato" panose="020F0502020204030203" pitchFamily="34" charset="0"/>
            </a:endParaRPr>
          </a:p>
        </p:txBody>
      </p:sp>
      <p:sp>
        <p:nvSpPr>
          <p:cNvPr id="23" name="Shape 2539"/>
          <p:cNvSpPr/>
          <p:nvPr/>
        </p:nvSpPr>
        <p:spPr>
          <a:xfrm>
            <a:off x="16711498" y="6898735"/>
            <a:ext cx="719494" cy="490564"/>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Source Sans Pro" panose="020B0503030403020204" pitchFamily="34" charset="0"/>
              <a:ea typeface="Noto Sans Light" panose="020B0402040504020204" pitchFamily="34" charset="0"/>
              <a:cs typeface="Lato" panose="020F0502020204030203" pitchFamily="34" charset="0"/>
            </a:endParaRPr>
          </a:p>
        </p:txBody>
      </p:sp>
      <p:sp>
        <p:nvSpPr>
          <p:cNvPr id="24" name="Shape 2539"/>
          <p:cNvSpPr/>
          <p:nvPr/>
        </p:nvSpPr>
        <p:spPr>
          <a:xfrm>
            <a:off x="10315489" y="6918244"/>
            <a:ext cx="719494" cy="490564"/>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Source Sans Pro" panose="020B0503030403020204" pitchFamily="34" charset="0"/>
              <a:ea typeface="Noto Sans Light" panose="020B0402040504020204" pitchFamily="34" charset="0"/>
              <a:cs typeface="Lato" panose="020F0502020204030203" pitchFamily="34" charset="0"/>
            </a:endParaRPr>
          </a:p>
        </p:txBody>
      </p:sp>
      <p:sp>
        <p:nvSpPr>
          <p:cNvPr id="28" name="Text Placeholder 6">
            <a:extLst>
              <a:ext uri="{FF2B5EF4-FFF2-40B4-BE49-F238E27FC236}">
                <a16:creationId xmlns:a16="http://schemas.microsoft.com/office/drawing/2014/main" id="{DFFF8E26-A7E1-404B-B1D4-666FB838547D}"/>
              </a:ext>
            </a:extLst>
          </p:cNvPr>
          <p:cNvSpPr txBox="1">
            <a:spLocks/>
          </p:cNvSpPr>
          <p:nvPr/>
        </p:nvSpPr>
        <p:spPr>
          <a:xfrm>
            <a:off x="1433141" y="709382"/>
            <a:ext cx="7250703" cy="1200329"/>
          </a:xfrm>
          <a:prstGeom prst="rect">
            <a:avLst/>
          </a:prstGeom>
        </p:spPr>
        <p:txBody>
          <a:bodyPr wrap="none" anchor="t">
            <a:spAutoFit/>
          </a:bodyPr>
          <a:lstStyle>
            <a:lvl1pPr marL="0" marR="0" indent="0" algn="l" defTabSz="1828434" rtl="0" eaLnBrk="1" fontAlgn="auto" latinLnBrk="0" hangingPunct="1">
              <a:lnSpc>
                <a:spcPct val="100000"/>
              </a:lnSpc>
              <a:spcBef>
                <a:spcPts val="0"/>
              </a:spcBef>
              <a:spcAft>
                <a:spcPts val="0"/>
              </a:spcAft>
              <a:buClrTx/>
              <a:buSzTx/>
              <a:buFontTx/>
              <a:buNone/>
              <a:tabLst/>
              <a:defRPr lang="en-US" sz="48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b="1" i="0" kern="1200" dirty="0">
                <a:solidFill>
                  <a:schemeClr val="tx2"/>
                </a:solidFill>
                <a:effectLst/>
                <a:latin typeface="Roboto Slab" pitchFamily="2" charset="0"/>
                <a:ea typeface="Noto Sans Light" panose="020B0402040504020204" pitchFamily="34" charset="0"/>
                <a:cs typeface="Lato" panose="020F0502020204030203" pitchFamily="34"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r>
              <a:rPr lang="en-US" sz="7200" spc="300" dirty="0">
                <a:latin typeface="Source Sans Pro" panose="020B0503030403020204" pitchFamily="34" charset="0"/>
                <a:ea typeface="Source Sans Pro" panose="020B0503030403020204" pitchFamily="34" charset="0"/>
                <a:cs typeface="Noto Sans SemiBold" panose="020B0502040504020204" pitchFamily="34" charset="0"/>
              </a:rPr>
              <a:t>TABLE EXAMPLE</a:t>
            </a:r>
          </a:p>
        </p:txBody>
      </p:sp>
      <p:sp>
        <p:nvSpPr>
          <p:cNvPr id="29" name="TextBox 28">
            <a:extLst>
              <a:ext uri="{FF2B5EF4-FFF2-40B4-BE49-F238E27FC236}">
                <a16:creationId xmlns:a16="http://schemas.microsoft.com/office/drawing/2014/main" id="{2F3DE7DE-ACB0-BB4B-97C7-258E53C3EB50}"/>
              </a:ext>
            </a:extLst>
          </p:cNvPr>
          <p:cNvSpPr txBox="1"/>
          <p:nvPr/>
        </p:nvSpPr>
        <p:spPr>
          <a:xfrm>
            <a:off x="1485024" y="1745261"/>
            <a:ext cx="5216493" cy="584775"/>
          </a:xfrm>
          <a:prstGeom prst="rect">
            <a:avLst/>
          </a:prstGeom>
          <a:noFill/>
        </p:spPr>
        <p:txBody>
          <a:bodyPr wrap="none" rtlCol="0" anchor="ctr" anchorCtr="0">
            <a:spAutoFit/>
          </a:bodyPr>
          <a:lstStyle/>
          <a:p>
            <a:r>
              <a:rPr lang="en-US" sz="3200" spc="600" dirty="0">
                <a:latin typeface="Source Sans Pro Light" panose="020B0403030403020204" pitchFamily="34" charset="0"/>
                <a:ea typeface="Source Sans Pro Light" panose="020B0403030403020204" pitchFamily="34" charset="0"/>
                <a:cs typeface="Lato Light" panose="020F0502020204030203" pitchFamily="34" charset="0"/>
              </a:rPr>
              <a:t>YOUR SUBTITLE HERE</a:t>
            </a:r>
          </a:p>
        </p:txBody>
      </p:sp>
      <p:sp>
        <p:nvSpPr>
          <p:cNvPr id="30" name="Freeform 29">
            <a:extLst>
              <a:ext uri="{FF2B5EF4-FFF2-40B4-BE49-F238E27FC236}">
                <a16:creationId xmlns:a16="http://schemas.microsoft.com/office/drawing/2014/main" id="{DCCA8E02-F691-CA49-81AE-A3624268FE84}"/>
              </a:ext>
            </a:extLst>
          </p:cNvPr>
          <p:cNvSpPr/>
          <p:nvPr/>
        </p:nvSpPr>
        <p:spPr>
          <a:xfrm flipH="1">
            <a:off x="847217" y="413155"/>
            <a:ext cx="1591056" cy="1410161"/>
          </a:xfrm>
          <a:custGeom>
            <a:avLst/>
            <a:gdLst>
              <a:gd name="connsiteX0" fmla="*/ 0 w 2974008"/>
              <a:gd name="connsiteY0" fmla="*/ 0 h 2633472"/>
              <a:gd name="connsiteX1" fmla="*/ 2974008 w 2974008"/>
              <a:gd name="connsiteY1" fmla="*/ 0 h 2633472"/>
              <a:gd name="connsiteX2" fmla="*/ 2974008 w 2974008"/>
              <a:gd name="connsiteY2" fmla="*/ 2633472 h 2633472"/>
              <a:gd name="connsiteX3" fmla="*/ 2642516 w 2974008"/>
              <a:gd name="connsiteY3" fmla="*/ 2633472 h 2633472"/>
              <a:gd name="connsiteX4" fmla="*/ 2642516 w 2974008"/>
              <a:gd name="connsiteY4" fmla="*/ 331492 h 2633472"/>
              <a:gd name="connsiteX5" fmla="*/ 0 w 2974008"/>
              <a:gd name="connsiteY5" fmla="*/ 331492 h 263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74008" h="2633472">
                <a:moveTo>
                  <a:pt x="0" y="0"/>
                </a:moveTo>
                <a:lnTo>
                  <a:pt x="2974008" y="0"/>
                </a:lnTo>
                <a:lnTo>
                  <a:pt x="2974008" y="2633472"/>
                </a:lnTo>
                <a:lnTo>
                  <a:pt x="2642516" y="2633472"/>
                </a:lnTo>
                <a:lnTo>
                  <a:pt x="2642516" y="331492"/>
                </a:lnTo>
                <a:lnTo>
                  <a:pt x="0" y="33149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Source Sans Pro" panose="020B0503030403020204" pitchFamily="34" charset="0"/>
            </a:endParaRPr>
          </a:p>
        </p:txBody>
      </p:sp>
      <p:sp>
        <p:nvSpPr>
          <p:cNvPr id="35" name="Rectangle 34">
            <a:extLst>
              <a:ext uri="{FF2B5EF4-FFF2-40B4-BE49-F238E27FC236}">
                <a16:creationId xmlns:a16="http://schemas.microsoft.com/office/drawing/2014/main" id="{87711BC2-B68A-3B4B-89D1-E66E346DCCB9}"/>
              </a:ext>
            </a:extLst>
          </p:cNvPr>
          <p:cNvSpPr/>
          <p:nvPr/>
        </p:nvSpPr>
        <p:spPr>
          <a:xfrm>
            <a:off x="23408640" y="4705666"/>
            <a:ext cx="969010" cy="43046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Source Sans Pro" panose="020B0503030403020204" pitchFamily="34" charset="0"/>
            </a:endParaRPr>
          </a:p>
        </p:txBody>
      </p:sp>
    </p:spTree>
    <p:extLst>
      <p:ext uri="{BB962C8B-B14F-4D97-AF65-F5344CB8AC3E}">
        <p14:creationId xmlns:p14="http://schemas.microsoft.com/office/powerpoint/2010/main" val="660998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7BFC06AF-4DB2-F64D-8A4F-CA71BAF895E7}"/>
              </a:ext>
            </a:extLst>
          </p:cNvPr>
          <p:cNvSpPr/>
          <p:nvPr/>
        </p:nvSpPr>
        <p:spPr>
          <a:xfrm>
            <a:off x="1701841" y="2818389"/>
            <a:ext cx="4950725" cy="9152350"/>
          </a:xfrm>
          <a:prstGeom prst="rect">
            <a:avLst/>
          </a:prstGeom>
          <a:no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Source Sans Pro" panose="020B0503030403020204" pitchFamily="34" charset="0"/>
            </a:endParaRPr>
          </a:p>
        </p:txBody>
      </p:sp>
      <p:sp>
        <p:nvSpPr>
          <p:cNvPr id="39" name="Rectangle 38">
            <a:extLst>
              <a:ext uri="{FF2B5EF4-FFF2-40B4-BE49-F238E27FC236}">
                <a16:creationId xmlns:a16="http://schemas.microsoft.com/office/drawing/2014/main" id="{669293D1-54BE-1B4D-A3BA-C436B81FDA6B}"/>
              </a:ext>
            </a:extLst>
          </p:cNvPr>
          <p:cNvSpPr/>
          <p:nvPr/>
        </p:nvSpPr>
        <p:spPr>
          <a:xfrm>
            <a:off x="7092733" y="2816352"/>
            <a:ext cx="4950725" cy="9152350"/>
          </a:xfrm>
          <a:prstGeom prst="rect">
            <a:avLst/>
          </a:prstGeom>
          <a:noFill/>
          <a:ln w="508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Source Sans Pro" panose="020B0503030403020204" pitchFamily="34" charset="0"/>
            </a:endParaRPr>
          </a:p>
        </p:txBody>
      </p:sp>
      <p:sp>
        <p:nvSpPr>
          <p:cNvPr id="40" name="Rectangle 39">
            <a:extLst>
              <a:ext uri="{FF2B5EF4-FFF2-40B4-BE49-F238E27FC236}">
                <a16:creationId xmlns:a16="http://schemas.microsoft.com/office/drawing/2014/main" id="{EA60763D-E933-2F48-B1D5-2E9ACE264616}"/>
              </a:ext>
            </a:extLst>
          </p:cNvPr>
          <p:cNvSpPr/>
          <p:nvPr/>
        </p:nvSpPr>
        <p:spPr>
          <a:xfrm>
            <a:off x="12443814" y="2816352"/>
            <a:ext cx="4846320" cy="915234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Source Sans Pro" panose="020B0503030403020204" pitchFamily="34" charset="0"/>
            </a:endParaRPr>
          </a:p>
        </p:txBody>
      </p:sp>
      <p:sp>
        <p:nvSpPr>
          <p:cNvPr id="7" name="Rectangle 6">
            <a:extLst>
              <a:ext uri="{FF2B5EF4-FFF2-40B4-BE49-F238E27FC236}">
                <a16:creationId xmlns:a16="http://schemas.microsoft.com/office/drawing/2014/main" id="{5BFC6AA5-D951-5741-A5E5-10D32B444932}"/>
              </a:ext>
            </a:extLst>
          </p:cNvPr>
          <p:cNvSpPr/>
          <p:nvPr/>
        </p:nvSpPr>
        <p:spPr>
          <a:xfrm>
            <a:off x="7782134" y="3405976"/>
            <a:ext cx="3520516" cy="1374735"/>
          </a:xfrm>
          <a:prstGeom prst="rect">
            <a:avLst/>
          </a:prstGeom>
        </p:spPr>
        <p:txBody>
          <a:bodyPr wrap="none">
            <a:spAutoFit/>
          </a:bodyPr>
          <a:lstStyle/>
          <a:p>
            <a:pPr algn="ctr">
              <a:lnSpc>
                <a:spcPts val="4800"/>
              </a:lnSpc>
            </a:pPr>
            <a:r>
              <a:rPr lang="en-US" sz="4400" b="1" spc="300" dirty="0">
                <a:solidFill>
                  <a:schemeClr val="tx2"/>
                </a:solidFill>
                <a:latin typeface="Source Sans Pro" panose="020B0503030403020204" pitchFamily="34" charset="0"/>
                <a:ea typeface="Noto Sans Light" panose="020B0402040504020204" pitchFamily="34" charset="0"/>
                <a:cs typeface="Lato Heavy" panose="020F0502020204030203" pitchFamily="34" charset="0"/>
              </a:rPr>
              <a:t>SHEPERD’S </a:t>
            </a:r>
          </a:p>
          <a:p>
            <a:pPr algn="ctr">
              <a:lnSpc>
                <a:spcPts val="4800"/>
              </a:lnSpc>
            </a:pPr>
            <a:r>
              <a:rPr lang="en-US" sz="4400" b="1" spc="300" dirty="0">
                <a:solidFill>
                  <a:schemeClr val="tx2"/>
                </a:solidFill>
                <a:latin typeface="Source Sans Pro" panose="020B0503030403020204" pitchFamily="34" charset="0"/>
                <a:ea typeface="Noto Sans Light" panose="020B0402040504020204" pitchFamily="34" charset="0"/>
                <a:cs typeface="Lato Heavy" panose="020F0502020204030203" pitchFamily="34" charset="0"/>
              </a:rPr>
              <a:t>PIE</a:t>
            </a:r>
            <a:endParaRPr lang="en-US" sz="4400" b="1" spc="300" dirty="0">
              <a:solidFill>
                <a:schemeClr val="tx2"/>
              </a:solidFill>
              <a:latin typeface="Source Sans Pro" panose="020B0503030403020204" pitchFamily="34" charset="0"/>
            </a:endParaRPr>
          </a:p>
        </p:txBody>
      </p:sp>
      <p:sp>
        <p:nvSpPr>
          <p:cNvPr id="49" name="Rectangle 48">
            <a:extLst>
              <a:ext uri="{FF2B5EF4-FFF2-40B4-BE49-F238E27FC236}">
                <a16:creationId xmlns:a16="http://schemas.microsoft.com/office/drawing/2014/main" id="{E9485959-5860-2840-B46D-FD4F5DE73D6E}"/>
              </a:ext>
            </a:extLst>
          </p:cNvPr>
          <p:cNvSpPr/>
          <p:nvPr/>
        </p:nvSpPr>
        <p:spPr>
          <a:xfrm>
            <a:off x="13278846" y="3060990"/>
            <a:ext cx="3177472" cy="2015936"/>
          </a:xfrm>
          <a:prstGeom prst="rect">
            <a:avLst/>
          </a:prstGeom>
        </p:spPr>
        <p:txBody>
          <a:bodyPr wrap="none">
            <a:spAutoFit/>
          </a:bodyPr>
          <a:lstStyle/>
          <a:p>
            <a:pPr algn="ctr">
              <a:lnSpc>
                <a:spcPts val="4800"/>
              </a:lnSpc>
            </a:pPr>
            <a:r>
              <a:rPr lang="en-US" sz="4400" b="1" spc="300" dirty="0">
                <a:solidFill>
                  <a:schemeClr val="bg1"/>
                </a:solidFill>
                <a:latin typeface="Source Sans Pro" panose="020B0503030403020204" pitchFamily="34" charset="0"/>
                <a:ea typeface="Noto Sans Light" panose="020B0402040504020204" pitchFamily="34" charset="0"/>
                <a:cs typeface="Lato Heavy" panose="020F0502020204030203" pitchFamily="34" charset="0"/>
              </a:rPr>
              <a:t>GARLIC </a:t>
            </a:r>
          </a:p>
          <a:p>
            <a:pPr algn="ctr">
              <a:lnSpc>
                <a:spcPts val="4800"/>
              </a:lnSpc>
            </a:pPr>
            <a:r>
              <a:rPr lang="en-US" sz="4400" b="1" spc="300" dirty="0">
                <a:solidFill>
                  <a:schemeClr val="bg1"/>
                </a:solidFill>
                <a:latin typeface="Source Sans Pro" panose="020B0503030403020204" pitchFamily="34" charset="0"/>
                <a:ea typeface="Noto Sans Light" panose="020B0402040504020204" pitchFamily="34" charset="0"/>
                <a:cs typeface="Lato Heavy" panose="020F0502020204030203" pitchFamily="34" charset="0"/>
              </a:rPr>
              <a:t>ROASTED </a:t>
            </a:r>
          </a:p>
          <a:p>
            <a:pPr algn="ctr">
              <a:lnSpc>
                <a:spcPts val="4800"/>
              </a:lnSpc>
            </a:pPr>
            <a:r>
              <a:rPr lang="en-US" sz="4400" b="1" spc="300" dirty="0">
                <a:solidFill>
                  <a:schemeClr val="bg1"/>
                </a:solidFill>
                <a:latin typeface="Source Sans Pro" panose="020B0503030403020204" pitchFamily="34" charset="0"/>
                <a:ea typeface="Noto Sans Light" panose="020B0402040504020204" pitchFamily="34" charset="0"/>
                <a:cs typeface="Lato Heavy" panose="020F0502020204030203" pitchFamily="34" charset="0"/>
              </a:rPr>
              <a:t>POTATOES</a:t>
            </a:r>
            <a:endParaRPr lang="en-US" sz="4400" b="1" spc="300" dirty="0">
              <a:solidFill>
                <a:schemeClr val="bg1"/>
              </a:solidFill>
              <a:latin typeface="Source Sans Pro" panose="020B0503030403020204" pitchFamily="34" charset="0"/>
            </a:endParaRPr>
          </a:p>
        </p:txBody>
      </p:sp>
      <p:sp>
        <p:nvSpPr>
          <p:cNvPr id="63" name="Rectangle 62">
            <a:extLst>
              <a:ext uri="{FF2B5EF4-FFF2-40B4-BE49-F238E27FC236}">
                <a16:creationId xmlns:a16="http://schemas.microsoft.com/office/drawing/2014/main" id="{EEE0D944-287B-B74E-82BA-AB35069268EE}"/>
              </a:ext>
            </a:extLst>
          </p:cNvPr>
          <p:cNvSpPr/>
          <p:nvPr/>
        </p:nvSpPr>
        <p:spPr>
          <a:xfrm>
            <a:off x="2793508" y="3399544"/>
            <a:ext cx="2842445" cy="1374735"/>
          </a:xfrm>
          <a:prstGeom prst="rect">
            <a:avLst/>
          </a:prstGeom>
        </p:spPr>
        <p:txBody>
          <a:bodyPr wrap="none">
            <a:spAutoFit/>
          </a:bodyPr>
          <a:lstStyle/>
          <a:p>
            <a:pPr algn="ctr">
              <a:lnSpc>
                <a:spcPts val="4800"/>
              </a:lnSpc>
            </a:pPr>
            <a:r>
              <a:rPr lang="en-US" sz="4400" b="1" spc="300" dirty="0">
                <a:solidFill>
                  <a:schemeClr val="tx2"/>
                </a:solidFill>
                <a:latin typeface="Source Sans Pro" panose="020B0503030403020204" pitchFamily="34" charset="0"/>
                <a:ea typeface="Noto Sans Light" panose="020B0402040504020204" pitchFamily="34" charset="0"/>
                <a:cs typeface="Lato Heavy" panose="020F0502020204030203" pitchFamily="34" charset="0"/>
              </a:rPr>
              <a:t>CHICKEN </a:t>
            </a:r>
          </a:p>
          <a:p>
            <a:pPr algn="ctr">
              <a:lnSpc>
                <a:spcPts val="4800"/>
              </a:lnSpc>
            </a:pPr>
            <a:r>
              <a:rPr lang="en-US" sz="4400" b="1" spc="300" dirty="0">
                <a:solidFill>
                  <a:schemeClr val="tx2"/>
                </a:solidFill>
                <a:latin typeface="Source Sans Pro" panose="020B0503030403020204" pitchFamily="34" charset="0"/>
                <a:ea typeface="Noto Sans Light" panose="020B0402040504020204" pitchFamily="34" charset="0"/>
                <a:cs typeface="Lato Heavy" panose="020F0502020204030203" pitchFamily="34" charset="0"/>
              </a:rPr>
              <a:t>PICCATA</a:t>
            </a:r>
            <a:endParaRPr lang="en-US" sz="4400" b="1" spc="300" dirty="0">
              <a:solidFill>
                <a:schemeClr val="tx2"/>
              </a:solidFill>
              <a:latin typeface="Source Sans Pro" panose="020B0503030403020204" pitchFamily="34" charset="0"/>
            </a:endParaRPr>
          </a:p>
        </p:txBody>
      </p:sp>
      <p:sp>
        <p:nvSpPr>
          <p:cNvPr id="65" name="Rectangle 64">
            <a:extLst>
              <a:ext uri="{FF2B5EF4-FFF2-40B4-BE49-F238E27FC236}">
                <a16:creationId xmlns:a16="http://schemas.microsoft.com/office/drawing/2014/main" id="{6AED9743-FC56-D746-A87D-7E7A9A62F7DB}"/>
              </a:ext>
            </a:extLst>
          </p:cNvPr>
          <p:cNvSpPr/>
          <p:nvPr/>
        </p:nvSpPr>
        <p:spPr>
          <a:xfrm>
            <a:off x="2994340" y="10679122"/>
            <a:ext cx="2443298" cy="1015663"/>
          </a:xfrm>
          <a:prstGeom prst="rect">
            <a:avLst/>
          </a:prstGeom>
        </p:spPr>
        <p:txBody>
          <a:bodyPr wrap="none">
            <a:spAutoFit/>
          </a:bodyPr>
          <a:lstStyle/>
          <a:p>
            <a:pPr algn="ctr"/>
            <a:r>
              <a:rPr lang="en-US" sz="6000" b="1" dirty="0">
                <a:solidFill>
                  <a:schemeClr val="tx2"/>
                </a:solidFill>
                <a:latin typeface="Source Sans Pro" panose="020B0503030403020204" pitchFamily="34" charset="0"/>
                <a:ea typeface="Noto Sans Light" panose="020B0402040504020204" pitchFamily="34" charset="0"/>
                <a:cs typeface="Lato Heavy" panose="020F0502020204030203" pitchFamily="34" charset="0"/>
              </a:rPr>
              <a:t>$19.99</a:t>
            </a:r>
            <a:endParaRPr lang="en-US" sz="6000" b="1" dirty="0">
              <a:solidFill>
                <a:schemeClr val="tx2"/>
              </a:solidFill>
              <a:latin typeface="Source Sans Pro" panose="020B0503030403020204" pitchFamily="34" charset="0"/>
            </a:endParaRPr>
          </a:p>
        </p:txBody>
      </p:sp>
      <p:sp>
        <p:nvSpPr>
          <p:cNvPr id="43" name="Rectangle 42">
            <a:extLst>
              <a:ext uri="{FF2B5EF4-FFF2-40B4-BE49-F238E27FC236}">
                <a16:creationId xmlns:a16="http://schemas.microsoft.com/office/drawing/2014/main" id="{E3581DD4-D154-5A45-A414-6D3EB0F0C4A3}"/>
              </a:ext>
            </a:extLst>
          </p:cNvPr>
          <p:cNvSpPr/>
          <p:nvPr/>
        </p:nvSpPr>
        <p:spPr>
          <a:xfrm>
            <a:off x="17776843" y="2818739"/>
            <a:ext cx="4950725" cy="9150059"/>
          </a:xfrm>
          <a:prstGeom prst="rect">
            <a:avLst/>
          </a:prstGeom>
          <a:noFill/>
          <a:ln w="508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Source Sans Pro" panose="020B0503030403020204" pitchFamily="34" charset="0"/>
            </a:endParaRPr>
          </a:p>
        </p:txBody>
      </p:sp>
      <p:sp>
        <p:nvSpPr>
          <p:cNvPr id="48" name="Rectangle 47">
            <a:extLst>
              <a:ext uri="{FF2B5EF4-FFF2-40B4-BE49-F238E27FC236}">
                <a16:creationId xmlns:a16="http://schemas.microsoft.com/office/drawing/2014/main" id="{F0F93AC5-1CAB-8F4D-98E7-42491BD32793}"/>
              </a:ext>
            </a:extLst>
          </p:cNvPr>
          <p:cNvSpPr/>
          <p:nvPr/>
        </p:nvSpPr>
        <p:spPr>
          <a:xfrm>
            <a:off x="18269037" y="3399544"/>
            <a:ext cx="3972562" cy="1374735"/>
          </a:xfrm>
          <a:prstGeom prst="rect">
            <a:avLst/>
          </a:prstGeom>
        </p:spPr>
        <p:txBody>
          <a:bodyPr wrap="none">
            <a:spAutoFit/>
          </a:bodyPr>
          <a:lstStyle/>
          <a:p>
            <a:pPr algn="ctr">
              <a:lnSpc>
                <a:spcPts val="4800"/>
              </a:lnSpc>
            </a:pPr>
            <a:r>
              <a:rPr lang="en-US" sz="4400" b="1" spc="300" dirty="0">
                <a:solidFill>
                  <a:schemeClr val="tx2"/>
                </a:solidFill>
                <a:latin typeface="Source Sans Pro" panose="020B0503030403020204" pitchFamily="34" charset="0"/>
                <a:ea typeface="Noto Sans Light" panose="020B0402040504020204" pitchFamily="34" charset="0"/>
                <a:cs typeface="Lato Heavy" panose="020F0502020204030203" pitchFamily="34" charset="0"/>
              </a:rPr>
              <a:t>OVEN-BAKED </a:t>
            </a:r>
          </a:p>
          <a:p>
            <a:pPr algn="ctr">
              <a:lnSpc>
                <a:spcPts val="4800"/>
              </a:lnSpc>
            </a:pPr>
            <a:r>
              <a:rPr lang="en-US" sz="4400" b="1" spc="300" dirty="0">
                <a:solidFill>
                  <a:schemeClr val="tx2"/>
                </a:solidFill>
                <a:latin typeface="Source Sans Pro" panose="020B0503030403020204" pitchFamily="34" charset="0"/>
                <a:ea typeface="Noto Sans Light" panose="020B0402040504020204" pitchFamily="34" charset="0"/>
                <a:cs typeface="Lato Heavy" panose="020F0502020204030203" pitchFamily="34" charset="0"/>
              </a:rPr>
              <a:t>SALMON</a:t>
            </a:r>
            <a:endParaRPr lang="en-US" sz="4400" b="1" spc="300" dirty="0">
              <a:solidFill>
                <a:schemeClr val="tx2"/>
              </a:solidFill>
              <a:latin typeface="Source Sans Pro" panose="020B0503030403020204" pitchFamily="34" charset="0"/>
            </a:endParaRPr>
          </a:p>
        </p:txBody>
      </p:sp>
      <p:sp>
        <p:nvSpPr>
          <p:cNvPr id="41" name="Text Placeholder 6">
            <a:extLst>
              <a:ext uri="{FF2B5EF4-FFF2-40B4-BE49-F238E27FC236}">
                <a16:creationId xmlns:a16="http://schemas.microsoft.com/office/drawing/2014/main" id="{49A1BBA9-4F55-A74A-A9D6-C25DB6E8F8B1}"/>
              </a:ext>
            </a:extLst>
          </p:cNvPr>
          <p:cNvSpPr txBox="1">
            <a:spLocks/>
          </p:cNvSpPr>
          <p:nvPr/>
        </p:nvSpPr>
        <p:spPr>
          <a:xfrm>
            <a:off x="1433141" y="709382"/>
            <a:ext cx="8723863" cy="1200329"/>
          </a:xfrm>
          <a:prstGeom prst="rect">
            <a:avLst/>
          </a:prstGeom>
        </p:spPr>
        <p:txBody>
          <a:bodyPr wrap="none" anchor="t">
            <a:spAutoFit/>
          </a:bodyPr>
          <a:lstStyle>
            <a:lvl1pPr marL="0" marR="0" indent="0" algn="l" defTabSz="1828434" rtl="0" eaLnBrk="1" fontAlgn="auto" latinLnBrk="0" hangingPunct="1">
              <a:lnSpc>
                <a:spcPct val="100000"/>
              </a:lnSpc>
              <a:spcBef>
                <a:spcPts val="0"/>
              </a:spcBef>
              <a:spcAft>
                <a:spcPts val="0"/>
              </a:spcAft>
              <a:buClrTx/>
              <a:buSzTx/>
              <a:buFontTx/>
              <a:buNone/>
              <a:tabLst/>
              <a:defRPr lang="en-US" sz="48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b="1" i="0" kern="1200" dirty="0">
                <a:solidFill>
                  <a:schemeClr val="tx2"/>
                </a:solidFill>
                <a:effectLst/>
                <a:latin typeface="Roboto Slab" pitchFamily="2" charset="0"/>
                <a:ea typeface="Noto Sans Light" panose="020B0402040504020204" pitchFamily="34" charset="0"/>
                <a:cs typeface="Lato" panose="020F0502020204030203" pitchFamily="34"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r>
              <a:rPr lang="en-US" sz="7200" spc="300" dirty="0">
                <a:latin typeface="Source Sans Pro" panose="020B0503030403020204" pitchFamily="34" charset="0"/>
                <a:ea typeface="Source Sans Pro" panose="020B0503030403020204" pitchFamily="34" charset="0"/>
                <a:cs typeface="Noto Sans SemiBold" panose="020B0502040504020204" pitchFamily="34" charset="0"/>
              </a:rPr>
              <a:t>SIGNATURE DISHES</a:t>
            </a:r>
          </a:p>
        </p:txBody>
      </p:sp>
      <p:sp>
        <p:nvSpPr>
          <p:cNvPr id="42" name="TextBox 41">
            <a:extLst>
              <a:ext uri="{FF2B5EF4-FFF2-40B4-BE49-F238E27FC236}">
                <a16:creationId xmlns:a16="http://schemas.microsoft.com/office/drawing/2014/main" id="{C2D02D6C-55B2-B347-A63F-224911AC84B3}"/>
              </a:ext>
            </a:extLst>
          </p:cNvPr>
          <p:cNvSpPr txBox="1"/>
          <p:nvPr/>
        </p:nvSpPr>
        <p:spPr>
          <a:xfrm>
            <a:off x="1485024" y="1745261"/>
            <a:ext cx="5216493" cy="584775"/>
          </a:xfrm>
          <a:prstGeom prst="rect">
            <a:avLst/>
          </a:prstGeom>
          <a:noFill/>
        </p:spPr>
        <p:txBody>
          <a:bodyPr wrap="none" rtlCol="0" anchor="ctr" anchorCtr="0">
            <a:spAutoFit/>
          </a:bodyPr>
          <a:lstStyle/>
          <a:p>
            <a:r>
              <a:rPr lang="en-US" sz="3200" spc="600" dirty="0">
                <a:latin typeface="Source Sans Pro Light" panose="020B0403030403020204" pitchFamily="34" charset="0"/>
                <a:ea typeface="Source Sans Pro Light" panose="020B0403030403020204" pitchFamily="34" charset="0"/>
                <a:cs typeface="Lato Light" panose="020F0502020204030203" pitchFamily="34" charset="0"/>
              </a:rPr>
              <a:t>YOUR SUBTITLE HERE</a:t>
            </a:r>
          </a:p>
        </p:txBody>
      </p:sp>
      <p:sp>
        <p:nvSpPr>
          <p:cNvPr id="44" name="Freeform 43">
            <a:extLst>
              <a:ext uri="{FF2B5EF4-FFF2-40B4-BE49-F238E27FC236}">
                <a16:creationId xmlns:a16="http://schemas.microsoft.com/office/drawing/2014/main" id="{37E32815-672F-C746-A73A-906ABF88907A}"/>
              </a:ext>
            </a:extLst>
          </p:cNvPr>
          <p:cNvSpPr/>
          <p:nvPr/>
        </p:nvSpPr>
        <p:spPr>
          <a:xfrm flipH="1">
            <a:off x="847217" y="413155"/>
            <a:ext cx="1591056" cy="1410161"/>
          </a:xfrm>
          <a:custGeom>
            <a:avLst/>
            <a:gdLst>
              <a:gd name="connsiteX0" fmla="*/ 0 w 2974008"/>
              <a:gd name="connsiteY0" fmla="*/ 0 h 2633472"/>
              <a:gd name="connsiteX1" fmla="*/ 2974008 w 2974008"/>
              <a:gd name="connsiteY1" fmla="*/ 0 h 2633472"/>
              <a:gd name="connsiteX2" fmla="*/ 2974008 w 2974008"/>
              <a:gd name="connsiteY2" fmla="*/ 2633472 h 2633472"/>
              <a:gd name="connsiteX3" fmla="*/ 2642516 w 2974008"/>
              <a:gd name="connsiteY3" fmla="*/ 2633472 h 2633472"/>
              <a:gd name="connsiteX4" fmla="*/ 2642516 w 2974008"/>
              <a:gd name="connsiteY4" fmla="*/ 331492 h 2633472"/>
              <a:gd name="connsiteX5" fmla="*/ 0 w 2974008"/>
              <a:gd name="connsiteY5" fmla="*/ 331492 h 263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74008" h="2633472">
                <a:moveTo>
                  <a:pt x="0" y="0"/>
                </a:moveTo>
                <a:lnTo>
                  <a:pt x="2974008" y="0"/>
                </a:lnTo>
                <a:lnTo>
                  <a:pt x="2974008" y="2633472"/>
                </a:lnTo>
                <a:lnTo>
                  <a:pt x="2642516" y="2633472"/>
                </a:lnTo>
                <a:lnTo>
                  <a:pt x="2642516" y="331492"/>
                </a:lnTo>
                <a:lnTo>
                  <a:pt x="0" y="33149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Source Sans Pro" panose="020B0503030403020204" pitchFamily="34" charset="0"/>
            </a:endParaRPr>
          </a:p>
        </p:txBody>
      </p:sp>
      <p:sp>
        <p:nvSpPr>
          <p:cNvPr id="46" name="TextBox 45">
            <a:extLst>
              <a:ext uri="{FF2B5EF4-FFF2-40B4-BE49-F238E27FC236}">
                <a16:creationId xmlns:a16="http://schemas.microsoft.com/office/drawing/2014/main" id="{5DF796FA-2B1F-8E49-81FB-51ECD1165168}"/>
              </a:ext>
            </a:extLst>
          </p:cNvPr>
          <p:cNvSpPr txBox="1"/>
          <p:nvPr/>
        </p:nvSpPr>
        <p:spPr>
          <a:xfrm>
            <a:off x="2317241" y="5334447"/>
            <a:ext cx="3756557" cy="1596591"/>
          </a:xfrm>
          <a:prstGeom prst="rect">
            <a:avLst/>
          </a:prstGeom>
          <a:noFill/>
        </p:spPr>
        <p:txBody>
          <a:bodyPr wrap="square" rtlCol="0">
            <a:spAutoFit/>
          </a:bodyPr>
          <a:lstStyle/>
          <a:p>
            <a:pPr algn="ctr">
              <a:lnSpc>
                <a:spcPts val="4000"/>
              </a:lnSpc>
              <a:spcBef>
                <a:spcPts val="1700"/>
              </a:spcBef>
            </a:pPr>
            <a:r>
              <a:rPr lang="en-US" sz="2800" dirty="0">
                <a:latin typeface="Source Sans Pro Light" panose="020B0403030403020204" pitchFamily="34" charset="0"/>
                <a:ea typeface="Noto Sans Light" panose="020B0402040504020204" pitchFamily="34" charset="0"/>
                <a:cs typeface="Lato Light" panose="020F0502020204030203" pitchFamily="34" charset="0"/>
              </a:rPr>
              <a:t>Food preparers must read a recipe in order to know what ingredients.</a:t>
            </a:r>
          </a:p>
        </p:txBody>
      </p:sp>
      <p:sp>
        <p:nvSpPr>
          <p:cNvPr id="47" name="Rectangle 46">
            <a:extLst>
              <a:ext uri="{FF2B5EF4-FFF2-40B4-BE49-F238E27FC236}">
                <a16:creationId xmlns:a16="http://schemas.microsoft.com/office/drawing/2014/main" id="{45CD2E05-DEEE-0749-A392-8CF526586C65}"/>
              </a:ext>
            </a:extLst>
          </p:cNvPr>
          <p:cNvSpPr/>
          <p:nvPr/>
        </p:nvSpPr>
        <p:spPr>
          <a:xfrm>
            <a:off x="8313565" y="10679122"/>
            <a:ext cx="2443298" cy="1015663"/>
          </a:xfrm>
          <a:prstGeom prst="rect">
            <a:avLst/>
          </a:prstGeom>
        </p:spPr>
        <p:txBody>
          <a:bodyPr wrap="none">
            <a:spAutoFit/>
          </a:bodyPr>
          <a:lstStyle/>
          <a:p>
            <a:pPr algn="ctr"/>
            <a:r>
              <a:rPr lang="en-US" sz="6000" b="1" dirty="0">
                <a:solidFill>
                  <a:schemeClr val="tx2"/>
                </a:solidFill>
                <a:latin typeface="Source Sans Pro" panose="020B0503030403020204" pitchFamily="34" charset="0"/>
                <a:ea typeface="Noto Sans Light" panose="020B0402040504020204" pitchFamily="34" charset="0"/>
                <a:cs typeface="Lato Heavy" panose="020F0502020204030203" pitchFamily="34" charset="0"/>
              </a:rPr>
              <a:t>$11.99</a:t>
            </a:r>
            <a:endParaRPr lang="en-US" sz="6000" b="1" dirty="0">
              <a:solidFill>
                <a:schemeClr val="tx2"/>
              </a:solidFill>
              <a:latin typeface="Source Sans Pro" panose="020B0503030403020204" pitchFamily="34" charset="0"/>
            </a:endParaRPr>
          </a:p>
        </p:txBody>
      </p:sp>
      <p:sp>
        <p:nvSpPr>
          <p:cNvPr id="58" name="TextBox 57">
            <a:extLst>
              <a:ext uri="{FF2B5EF4-FFF2-40B4-BE49-F238E27FC236}">
                <a16:creationId xmlns:a16="http://schemas.microsoft.com/office/drawing/2014/main" id="{126477DD-8011-E543-96A9-52C9E9F44786}"/>
              </a:ext>
            </a:extLst>
          </p:cNvPr>
          <p:cNvSpPr txBox="1"/>
          <p:nvPr/>
        </p:nvSpPr>
        <p:spPr>
          <a:xfrm>
            <a:off x="7636466" y="5334447"/>
            <a:ext cx="3756557" cy="1596591"/>
          </a:xfrm>
          <a:prstGeom prst="rect">
            <a:avLst/>
          </a:prstGeom>
          <a:noFill/>
        </p:spPr>
        <p:txBody>
          <a:bodyPr wrap="square" rtlCol="0">
            <a:spAutoFit/>
          </a:bodyPr>
          <a:lstStyle/>
          <a:p>
            <a:pPr algn="ctr">
              <a:lnSpc>
                <a:spcPts val="4000"/>
              </a:lnSpc>
              <a:spcBef>
                <a:spcPts val="1700"/>
              </a:spcBef>
            </a:pPr>
            <a:r>
              <a:rPr lang="en-US" sz="2800" dirty="0">
                <a:latin typeface="Source Sans Pro Light" panose="020B0403030403020204" pitchFamily="34" charset="0"/>
                <a:ea typeface="Noto Sans Light" panose="020B0402040504020204" pitchFamily="34" charset="0"/>
                <a:cs typeface="Lato Light" panose="020F0502020204030203" pitchFamily="34" charset="0"/>
              </a:rPr>
              <a:t>Food preparers must read a recipe in order to know what ingredients.</a:t>
            </a:r>
          </a:p>
        </p:txBody>
      </p:sp>
      <p:sp>
        <p:nvSpPr>
          <p:cNvPr id="59" name="Rectangle 58">
            <a:extLst>
              <a:ext uri="{FF2B5EF4-FFF2-40B4-BE49-F238E27FC236}">
                <a16:creationId xmlns:a16="http://schemas.microsoft.com/office/drawing/2014/main" id="{EC3AB600-32D7-B347-AB24-6C57FA79F9B5}"/>
              </a:ext>
            </a:extLst>
          </p:cNvPr>
          <p:cNvSpPr/>
          <p:nvPr/>
        </p:nvSpPr>
        <p:spPr>
          <a:xfrm>
            <a:off x="13699240" y="10679122"/>
            <a:ext cx="2443298" cy="1015663"/>
          </a:xfrm>
          <a:prstGeom prst="rect">
            <a:avLst/>
          </a:prstGeom>
        </p:spPr>
        <p:txBody>
          <a:bodyPr wrap="none">
            <a:spAutoFit/>
          </a:bodyPr>
          <a:lstStyle/>
          <a:p>
            <a:pPr algn="ctr"/>
            <a:r>
              <a:rPr lang="en-US" sz="6000" b="1" dirty="0">
                <a:solidFill>
                  <a:schemeClr val="bg1"/>
                </a:solidFill>
                <a:latin typeface="Source Sans Pro" panose="020B0503030403020204" pitchFamily="34" charset="0"/>
                <a:ea typeface="Noto Sans Light" panose="020B0402040504020204" pitchFamily="34" charset="0"/>
                <a:cs typeface="Lato Heavy" panose="020F0502020204030203" pitchFamily="34" charset="0"/>
              </a:rPr>
              <a:t>$14.99</a:t>
            </a:r>
            <a:endParaRPr lang="en-US" sz="6000" b="1" dirty="0">
              <a:solidFill>
                <a:schemeClr val="bg1"/>
              </a:solidFill>
              <a:latin typeface="Source Sans Pro" panose="020B0503030403020204" pitchFamily="34" charset="0"/>
            </a:endParaRPr>
          </a:p>
        </p:txBody>
      </p:sp>
      <p:sp>
        <p:nvSpPr>
          <p:cNvPr id="60" name="TextBox 59">
            <a:extLst>
              <a:ext uri="{FF2B5EF4-FFF2-40B4-BE49-F238E27FC236}">
                <a16:creationId xmlns:a16="http://schemas.microsoft.com/office/drawing/2014/main" id="{A265EC7B-D26D-194E-A5D6-7B6E60B64CCF}"/>
              </a:ext>
            </a:extLst>
          </p:cNvPr>
          <p:cNvSpPr txBox="1"/>
          <p:nvPr/>
        </p:nvSpPr>
        <p:spPr>
          <a:xfrm>
            <a:off x="13022141" y="5334447"/>
            <a:ext cx="3756557" cy="1596591"/>
          </a:xfrm>
          <a:prstGeom prst="rect">
            <a:avLst/>
          </a:prstGeom>
          <a:noFill/>
        </p:spPr>
        <p:txBody>
          <a:bodyPr wrap="square" rtlCol="0">
            <a:spAutoFit/>
          </a:bodyPr>
          <a:lstStyle/>
          <a:p>
            <a:pPr algn="ctr">
              <a:lnSpc>
                <a:spcPts val="4000"/>
              </a:lnSpc>
              <a:spcBef>
                <a:spcPts val="1700"/>
              </a:spcBef>
            </a:pPr>
            <a:r>
              <a:rPr lang="en-US" sz="2800" dirty="0">
                <a:solidFill>
                  <a:schemeClr val="bg1"/>
                </a:solidFill>
                <a:latin typeface="Source Sans Pro Light" panose="020B0403030403020204" pitchFamily="34" charset="0"/>
                <a:ea typeface="Noto Sans Light" panose="020B0402040504020204" pitchFamily="34" charset="0"/>
                <a:cs typeface="Lato Light" panose="020F0502020204030203" pitchFamily="34" charset="0"/>
              </a:rPr>
              <a:t>Food preparers must read a recipe in order to know what ingredients.</a:t>
            </a:r>
          </a:p>
        </p:txBody>
      </p:sp>
      <p:sp>
        <p:nvSpPr>
          <p:cNvPr id="61" name="Rectangle 60">
            <a:extLst>
              <a:ext uri="{FF2B5EF4-FFF2-40B4-BE49-F238E27FC236}">
                <a16:creationId xmlns:a16="http://schemas.microsoft.com/office/drawing/2014/main" id="{DBBF68A4-27A4-A444-898B-4F03141EF2DB}"/>
              </a:ext>
            </a:extLst>
          </p:cNvPr>
          <p:cNvSpPr/>
          <p:nvPr/>
        </p:nvSpPr>
        <p:spPr>
          <a:xfrm>
            <a:off x="19013209" y="10679122"/>
            <a:ext cx="2443298" cy="1015663"/>
          </a:xfrm>
          <a:prstGeom prst="rect">
            <a:avLst/>
          </a:prstGeom>
        </p:spPr>
        <p:txBody>
          <a:bodyPr wrap="none">
            <a:spAutoFit/>
          </a:bodyPr>
          <a:lstStyle/>
          <a:p>
            <a:pPr algn="ctr"/>
            <a:r>
              <a:rPr lang="en-US" sz="6000" b="1" dirty="0">
                <a:solidFill>
                  <a:schemeClr val="tx2"/>
                </a:solidFill>
                <a:latin typeface="Source Sans Pro" panose="020B0503030403020204" pitchFamily="34" charset="0"/>
                <a:ea typeface="Noto Sans Light" panose="020B0402040504020204" pitchFamily="34" charset="0"/>
                <a:cs typeface="Lato Heavy" panose="020F0502020204030203" pitchFamily="34" charset="0"/>
              </a:rPr>
              <a:t>$24.99</a:t>
            </a:r>
            <a:endParaRPr lang="en-US" sz="6000" b="1" dirty="0">
              <a:solidFill>
                <a:schemeClr val="tx2"/>
              </a:solidFill>
              <a:latin typeface="Source Sans Pro" panose="020B0503030403020204" pitchFamily="34" charset="0"/>
            </a:endParaRPr>
          </a:p>
        </p:txBody>
      </p:sp>
      <p:sp>
        <p:nvSpPr>
          <p:cNvPr id="62" name="TextBox 61">
            <a:extLst>
              <a:ext uri="{FF2B5EF4-FFF2-40B4-BE49-F238E27FC236}">
                <a16:creationId xmlns:a16="http://schemas.microsoft.com/office/drawing/2014/main" id="{553E5220-AF30-2F44-9F5F-7F66FADAA6C6}"/>
              </a:ext>
            </a:extLst>
          </p:cNvPr>
          <p:cNvSpPr txBox="1"/>
          <p:nvPr/>
        </p:nvSpPr>
        <p:spPr>
          <a:xfrm>
            <a:off x="18336110" y="5334447"/>
            <a:ext cx="3756557" cy="1596591"/>
          </a:xfrm>
          <a:prstGeom prst="rect">
            <a:avLst/>
          </a:prstGeom>
          <a:noFill/>
        </p:spPr>
        <p:txBody>
          <a:bodyPr wrap="square" rtlCol="0">
            <a:spAutoFit/>
          </a:bodyPr>
          <a:lstStyle/>
          <a:p>
            <a:pPr algn="ctr">
              <a:lnSpc>
                <a:spcPts val="4000"/>
              </a:lnSpc>
              <a:spcBef>
                <a:spcPts val="1700"/>
              </a:spcBef>
            </a:pPr>
            <a:r>
              <a:rPr lang="en-US" sz="2800" dirty="0">
                <a:latin typeface="Source Sans Pro Light" panose="020B0403030403020204" pitchFamily="34" charset="0"/>
                <a:ea typeface="Noto Sans Light" panose="020B0402040504020204" pitchFamily="34" charset="0"/>
                <a:cs typeface="Lato Light" panose="020F0502020204030203" pitchFamily="34" charset="0"/>
              </a:rPr>
              <a:t>Food preparers must read a recipe in order to know what ingredients.</a:t>
            </a:r>
          </a:p>
        </p:txBody>
      </p:sp>
      <p:sp>
        <p:nvSpPr>
          <p:cNvPr id="3" name="Picture Placeholder 2">
            <a:extLst>
              <a:ext uri="{FF2B5EF4-FFF2-40B4-BE49-F238E27FC236}">
                <a16:creationId xmlns:a16="http://schemas.microsoft.com/office/drawing/2014/main" id="{C5558F66-FC57-A343-8F0A-7D4865A015D2}"/>
              </a:ext>
            </a:extLst>
          </p:cNvPr>
          <p:cNvSpPr>
            <a:spLocks noGrp="1"/>
          </p:cNvSpPr>
          <p:nvPr>
            <p:ph type="pic" sz="quarter" idx="28"/>
          </p:nvPr>
        </p:nvSpPr>
        <p:spPr/>
      </p:sp>
      <p:sp>
        <p:nvSpPr>
          <p:cNvPr id="6" name="Picture Placeholder 5">
            <a:extLst>
              <a:ext uri="{FF2B5EF4-FFF2-40B4-BE49-F238E27FC236}">
                <a16:creationId xmlns:a16="http://schemas.microsoft.com/office/drawing/2014/main" id="{FA7812CD-F5B9-A343-84E3-B8513FEF4A8F}"/>
              </a:ext>
            </a:extLst>
          </p:cNvPr>
          <p:cNvSpPr>
            <a:spLocks noGrp="1"/>
          </p:cNvSpPr>
          <p:nvPr>
            <p:ph type="pic" sz="quarter" idx="29"/>
          </p:nvPr>
        </p:nvSpPr>
        <p:spPr/>
      </p:sp>
      <p:sp>
        <p:nvSpPr>
          <p:cNvPr id="9" name="Picture Placeholder 8">
            <a:extLst>
              <a:ext uri="{FF2B5EF4-FFF2-40B4-BE49-F238E27FC236}">
                <a16:creationId xmlns:a16="http://schemas.microsoft.com/office/drawing/2014/main" id="{4BB5933D-B6A4-2B40-85FC-CC8F6779843E}"/>
              </a:ext>
            </a:extLst>
          </p:cNvPr>
          <p:cNvSpPr>
            <a:spLocks noGrp="1"/>
          </p:cNvSpPr>
          <p:nvPr>
            <p:ph type="pic" sz="quarter" idx="30"/>
          </p:nvPr>
        </p:nvSpPr>
        <p:spPr/>
      </p:sp>
      <p:sp>
        <p:nvSpPr>
          <p:cNvPr id="12" name="Picture Placeholder 11">
            <a:extLst>
              <a:ext uri="{FF2B5EF4-FFF2-40B4-BE49-F238E27FC236}">
                <a16:creationId xmlns:a16="http://schemas.microsoft.com/office/drawing/2014/main" id="{A58C84C6-6009-A14D-938A-434948268E2E}"/>
              </a:ext>
            </a:extLst>
          </p:cNvPr>
          <p:cNvSpPr>
            <a:spLocks noGrp="1"/>
          </p:cNvSpPr>
          <p:nvPr>
            <p:ph type="pic" sz="quarter" idx="31"/>
          </p:nvPr>
        </p:nvSpPr>
        <p:spPr/>
      </p:sp>
    </p:spTree>
    <p:extLst>
      <p:ext uri="{BB962C8B-B14F-4D97-AF65-F5344CB8AC3E}">
        <p14:creationId xmlns:p14="http://schemas.microsoft.com/office/powerpoint/2010/main" val="95750844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Shape 2563">
            <a:extLst>
              <a:ext uri="{FF2B5EF4-FFF2-40B4-BE49-F238E27FC236}">
                <a16:creationId xmlns:a16="http://schemas.microsoft.com/office/drawing/2014/main" id="{A8CA9259-2148-FC4C-A2B6-49215F81EB13}"/>
              </a:ext>
            </a:extLst>
          </p:cNvPr>
          <p:cNvSpPr>
            <a:spLocks noChangeAspect="1"/>
          </p:cNvSpPr>
          <p:nvPr/>
        </p:nvSpPr>
        <p:spPr>
          <a:xfrm>
            <a:off x="11400328" y="816919"/>
            <a:ext cx="1647332" cy="1647332"/>
          </a:xfrm>
          <a:custGeom>
            <a:avLst/>
            <a:gdLst/>
            <a:ahLst/>
            <a:cxnLst>
              <a:cxn ang="0">
                <a:pos x="wd2" y="hd2"/>
              </a:cxn>
              <a:cxn ang="5400000">
                <a:pos x="wd2" y="hd2"/>
              </a:cxn>
              <a:cxn ang="10800000">
                <a:pos x="wd2" y="hd2"/>
              </a:cxn>
              <a:cxn ang="16200000">
                <a:pos x="wd2" y="hd2"/>
              </a:cxn>
            </a:cxnLst>
            <a:rect l="0" t="0" r="r" b="b"/>
            <a:pathLst>
              <a:path w="21600" h="21600" extrusionOk="0">
                <a:moveTo>
                  <a:pt x="19636" y="0"/>
                </a:moveTo>
                <a:lnTo>
                  <a:pt x="5891" y="0"/>
                </a:lnTo>
                <a:cubicBezTo>
                  <a:pt x="4806" y="0"/>
                  <a:pt x="3927" y="879"/>
                  <a:pt x="3927" y="1964"/>
                </a:cubicBezTo>
                <a:lnTo>
                  <a:pt x="3927" y="2455"/>
                </a:lnTo>
                <a:cubicBezTo>
                  <a:pt x="3927" y="2726"/>
                  <a:pt x="4147" y="2945"/>
                  <a:pt x="4418" y="2945"/>
                </a:cubicBezTo>
                <a:cubicBezTo>
                  <a:pt x="4690" y="2945"/>
                  <a:pt x="4909" y="2726"/>
                  <a:pt x="4909" y="2455"/>
                </a:cubicBezTo>
                <a:lnTo>
                  <a:pt x="4909" y="1964"/>
                </a:lnTo>
                <a:cubicBezTo>
                  <a:pt x="4909" y="1422"/>
                  <a:pt x="5349" y="982"/>
                  <a:pt x="5891" y="982"/>
                </a:cubicBezTo>
                <a:lnTo>
                  <a:pt x="19636" y="982"/>
                </a:lnTo>
                <a:cubicBezTo>
                  <a:pt x="20178" y="982"/>
                  <a:pt x="20618" y="1422"/>
                  <a:pt x="20618" y="1964"/>
                </a:cubicBezTo>
                <a:lnTo>
                  <a:pt x="20618" y="15709"/>
                </a:lnTo>
                <a:cubicBezTo>
                  <a:pt x="20618" y="16252"/>
                  <a:pt x="20178" y="16691"/>
                  <a:pt x="19636" y="16691"/>
                </a:cubicBezTo>
                <a:lnTo>
                  <a:pt x="19145" y="16691"/>
                </a:lnTo>
                <a:cubicBezTo>
                  <a:pt x="18874" y="16691"/>
                  <a:pt x="18655" y="16911"/>
                  <a:pt x="18655" y="17182"/>
                </a:cubicBezTo>
                <a:cubicBezTo>
                  <a:pt x="18655" y="17453"/>
                  <a:pt x="18874" y="17673"/>
                  <a:pt x="19145" y="17673"/>
                </a:cubicBezTo>
                <a:lnTo>
                  <a:pt x="19636" y="17673"/>
                </a:lnTo>
                <a:cubicBezTo>
                  <a:pt x="20721" y="17673"/>
                  <a:pt x="21600" y="16794"/>
                  <a:pt x="21600" y="15709"/>
                </a:cubicBezTo>
                <a:lnTo>
                  <a:pt x="21600" y="1964"/>
                </a:lnTo>
                <a:cubicBezTo>
                  <a:pt x="21600" y="879"/>
                  <a:pt x="20721" y="0"/>
                  <a:pt x="19636" y="0"/>
                </a:cubicBezTo>
                <a:moveTo>
                  <a:pt x="4354" y="17673"/>
                </a:moveTo>
                <a:lnTo>
                  <a:pt x="7369" y="13149"/>
                </a:lnTo>
                <a:lnTo>
                  <a:pt x="8875" y="15407"/>
                </a:lnTo>
                <a:cubicBezTo>
                  <a:pt x="8949" y="15584"/>
                  <a:pt x="9123" y="15709"/>
                  <a:pt x="9327" y="15709"/>
                </a:cubicBezTo>
                <a:cubicBezTo>
                  <a:pt x="9463" y="15709"/>
                  <a:pt x="9586" y="15655"/>
                  <a:pt x="9674" y="15565"/>
                </a:cubicBezTo>
                <a:lnTo>
                  <a:pt x="11198" y="14042"/>
                </a:lnTo>
                <a:lnTo>
                  <a:pt x="13376" y="17673"/>
                </a:lnTo>
                <a:cubicBezTo>
                  <a:pt x="13376" y="17673"/>
                  <a:pt x="4354" y="17673"/>
                  <a:pt x="4354" y="17673"/>
                </a:cubicBezTo>
                <a:close/>
                <a:moveTo>
                  <a:pt x="14692" y="17982"/>
                </a:moveTo>
                <a:lnTo>
                  <a:pt x="14690" y="17977"/>
                </a:lnTo>
                <a:cubicBezTo>
                  <a:pt x="14685" y="17967"/>
                  <a:pt x="14677" y="17959"/>
                  <a:pt x="14673" y="17949"/>
                </a:cubicBezTo>
                <a:lnTo>
                  <a:pt x="11747" y="13073"/>
                </a:lnTo>
                <a:lnTo>
                  <a:pt x="11745" y="13073"/>
                </a:lnTo>
                <a:cubicBezTo>
                  <a:pt x="11673" y="12892"/>
                  <a:pt x="11498" y="12764"/>
                  <a:pt x="11291" y="12764"/>
                </a:cubicBezTo>
                <a:cubicBezTo>
                  <a:pt x="11155" y="12764"/>
                  <a:pt x="11033" y="12819"/>
                  <a:pt x="10944" y="12908"/>
                </a:cubicBezTo>
                <a:lnTo>
                  <a:pt x="9397" y="14454"/>
                </a:lnTo>
                <a:lnTo>
                  <a:pt x="7816" y="12084"/>
                </a:lnTo>
                <a:cubicBezTo>
                  <a:pt x="7742" y="11907"/>
                  <a:pt x="7568" y="11782"/>
                  <a:pt x="7364" y="11782"/>
                </a:cubicBezTo>
                <a:cubicBezTo>
                  <a:pt x="7193" y="11782"/>
                  <a:pt x="7051" y="11874"/>
                  <a:pt x="6963" y="12006"/>
                </a:cubicBezTo>
                <a:lnTo>
                  <a:pt x="6955" y="12000"/>
                </a:lnTo>
                <a:lnTo>
                  <a:pt x="3028" y="17891"/>
                </a:lnTo>
                <a:lnTo>
                  <a:pt x="3036" y="17897"/>
                </a:lnTo>
                <a:cubicBezTo>
                  <a:pt x="2983" y="17974"/>
                  <a:pt x="2945" y="18063"/>
                  <a:pt x="2945" y="18164"/>
                </a:cubicBezTo>
                <a:cubicBezTo>
                  <a:pt x="2945" y="18435"/>
                  <a:pt x="3165" y="18655"/>
                  <a:pt x="3436" y="18655"/>
                </a:cubicBezTo>
                <a:lnTo>
                  <a:pt x="14236" y="18655"/>
                </a:lnTo>
                <a:cubicBezTo>
                  <a:pt x="14508" y="18655"/>
                  <a:pt x="14727" y="18435"/>
                  <a:pt x="14727" y="18164"/>
                </a:cubicBezTo>
                <a:cubicBezTo>
                  <a:pt x="14727" y="18099"/>
                  <a:pt x="14713" y="18039"/>
                  <a:pt x="14691" y="17983"/>
                </a:cubicBezTo>
                <a:cubicBezTo>
                  <a:pt x="14691" y="17983"/>
                  <a:pt x="14692" y="17982"/>
                  <a:pt x="14692" y="17982"/>
                </a:cubicBezTo>
                <a:close/>
                <a:moveTo>
                  <a:pt x="4909" y="7855"/>
                </a:moveTo>
                <a:cubicBezTo>
                  <a:pt x="5451" y="7855"/>
                  <a:pt x="5891" y="8295"/>
                  <a:pt x="5891" y="8836"/>
                </a:cubicBezTo>
                <a:cubicBezTo>
                  <a:pt x="5891" y="9379"/>
                  <a:pt x="5451" y="9818"/>
                  <a:pt x="4909" y="9818"/>
                </a:cubicBezTo>
                <a:cubicBezTo>
                  <a:pt x="4367" y="9818"/>
                  <a:pt x="3927" y="9379"/>
                  <a:pt x="3927" y="8836"/>
                </a:cubicBezTo>
                <a:cubicBezTo>
                  <a:pt x="3927" y="8295"/>
                  <a:pt x="4367" y="7855"/>
                  <a:pt x="4909" y="7855"/>
                </a:cubicBezTo>
                <a:moveTo>
                  <a:pt x="4909" y="10800"/>
                </a:moveTo>
                <a:cubicBezTo>
                  <a:pt x="5994" y="10800"/>
                  <a:pt x="6873" y="9921"/>
                  <a:pt x="6873" y="8836"/>
                </a:cubicBezTo>
                <a:cubicBezTo>
                  <a:pt x="6873" y="7752"/>
                  <a:pt x="5994" y="6873"/>
                  <a:pt x="4909" y="6873"/>
                </a:cubicBezTo>
                <a:cubicBezTo>
                  <a:pt x="3825" y="6873"/>
                  <a:pt x="2945" y="7752"/>
                  <a:pt x="2945" y="8836"/>
                </a:cubicBezTo>
                <a:cubicBezTo>
                  <a:pt x="2945" y="9921"/>
                  <a:pt x="3825" y="10800"/>
                  <a:pt x="4909" y="10800"/>
                </a:cubicBezTo>
                <a:moveTo>
                  <a:pt x="16691" y="19636"/>
                </a:moveTo>
                <a:cubicBezTo>
                  <a:pt x="16691" y="20179"/>
                  <a:pt x="16251" y="20619"/>
                  <a:pt x="15709" y="20619"/>
                </a:cubicBezTo>
                <a:lnTo>
                  <a:pt x="1964" y="20619"/>
                </a:lnTo>
                <a:cubicBezTo>
                  <a:pt x="1422" y="20619"/>
                  <a:pt x="982" y="20179"/>
                  <a:pt x="982" y="19636"/>
                </a:cubicBezTo>
                <a:lnTo>
                  <a:pt x="982" y="5891"/>
                </a:lnTo>
                <a:cubicBezTo>
                  <a:pt x="982" y="5349"/>
                  <a:pt x="1422" y="4909"/>
                  <a:pt x="1964" y="4909"/>
                </a:cubicBezTo>
                <a:lnTo>
                  <a:pt x="15709" y="4909"/>
                </a:lnTo>
                <a:cubicBezTo>
                  <a:pt x="16251" y="4909"/>
                  <a:pt x="16691" y="5349"/>
                  <a:pt x="16691" y="5891"/>
                </a:cubicBezTo>
                <a:cubicBezTo>
                  <a:pt x="16691" y="5891"/>
                  <a:pt x="16691" y="19636"/>
                  <a:pt x="16691" y="19636"/>
                </a:cubicBezTo>
                <a:close/>
                <a:moveTo>
                  <a:pt x="15709" y="3927"/>
                </a:moveTo>
                <a:lnTo>
                  <a:pt x="1964" y="3927"/>
                </a:lnTo>
                <a:cubicBezTo>
                  <a:pt x="879" y="3927"/>
                  <a:pt x="0" y="4806"/>
                  <a:pt x="0" y="5891"/>
                </a:cubicBezTo>
                <a:lnTo>
                  <a:pt x="0" y="19636"/>
                </a:lnTo>
                <a:cubicBezTo>
                  <a:pt x="0" y="20721"/>
                  <a:pt x="879" y="21600"/>
                  <a:pt x="1964" y="21600"/>
                </a:cubicBezTo>
                <a:lnTo>
                  <a:pt x="15709" y="21600"/>
                </a:lnTo>
                <a:cubicBezTo>
                  <a:pt x="16794" y="21600"/>
                  <a:pt x="17673" y="20721"/>
                  <a:pt x="17673" y="19636"/>
                </a:cubicBezTo>
                <a:lnTo>
                  <a:pt x="17673" y="5891"/>
                </a:lnTo>
                <a:cubicBezTo>
                  <a:pt x="17673" y="4806"/>
                  <a:pt x="16794" y="3927"/>
                  <a:pt x="15709" y="3927"/>
                </a:cubicBezTo>
              </a:path>
            </a:pathLst>
          </a:custGeom>
          <a:solidFill>
            <a:schemeClr val="bg2">
              <a:lumMod val="10000"/>
            </a:schemeClr>
          </a:solidFill>
          <a:ln w="12700">
            <a:miter lim="400000"/>
          </a:ln>
        </p:spPr>
        <p:txBody>
          <a:bodyPr lIns="19045" tIns="19045" rIns="19045" bIns="19045" anchor="ctr"/>
          <a:lstStyle/>
          <a:p>
            <a:pPr algn="ctr" defTabSz="228532">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b="1" dirty="0">
              <a:latin typeface="Source Sans Pro" panose="020B0503030403020204" pitchFamily="34" charset="0"/>
              <a:ea typeface="Source Sans Pro" panose="020B0503030403020204" pitchFamily="34" charset="0"/>
              <a:cs typeface="Open Sans Semibold" charset="0"/>
            </a:endParaRPr>
          </a:p>
        </p:txBody>
      </p:sp>
      <p:sp>
        <p:nvSpPr>
          <p:cNvPr id="39" name="Text Placeholder 6">
            <a:extLst>
              <a:ext uri="{FF2B5EF4-FFF2-40B4-BE49-F238E27FC236}">
                <a16:creationId xmlns:a16="http://schemas.microsoft.com/office/drawing/2014/main" id="{FE8090CD-EE15-7248-8BF4-B3E32EE8243C}"/>
              </a:ext>
            </a:extLst>
          </p:cNvPr>
          <p:cNvSpPr txBox="1">
            <a:spLocks/>
          </p:cNvSpPr>
          <p:nvPr/>
        </p:nvSpPr>
        <p:spPr>
          <a:xfrm>
            <a:off x="9851910" y="2864614"/>
            <a:ext cx="4758033" cy="2308324"/>
          </a:xfrm>
          <a:prstGeom prst="rect">
            <a:avLst/>
          </a:prstGeom>
        </p:spPr>
        <p:txBody>
          <a:bodyPr wrap="none" anchor="t">
            <a:spAutoFit/>
          </a:bodyPr>
          <a:lstStyle>
            <a:lvl1pPr marL="0" marR="0" indent="0" algn="l" defTabSz="1828434" rtl="0" eaLnBrk="1" fontAlgn="auto" latinLnBrk="0" hangingPunct="1">
              <a:lnSpc>
                <a:spcPct val="100000"/>
              </a:lnSpc>
              <a:spcBef>
                <a:spcPts val="0"/>
              </a:spcBef>
              <a:spcAft>
                <a:spcPts val="0"/>
              </a:spcAft>
              <a:buClrTx/>
              <a:buSzTx/>
              <a:buFontTx/>
              <a:buNone/>
              <a:tabLst/>
              <a:defRPr lang="en-US" sz="48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b="1" i="0" kern="1200" dirty="0">
                <a:solidFill>
                  <a:schemeClr val="tx2"/>
                </a:solidFill>
                <a:effectLst/>
                <a:latin typeface="Roboto Slab" pitchFamily="2" charset="0"/>
                <a:ea typeface="Noto Sans Light" panose="020B0402040504020204" pitchFamily="34" charset="0"/>
                <a:cs typeface="Lato" panose="020F0502020204030203" pitchFamily="34"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ctr"/>
            <a:r>
              <a:rPr lang="en-US" sz="7200" spc="300" dirty="0">
                <a:latin typeface="Source Sans Pro" panose="020B0503030403020204" pitchFamily="34" charset="0"/>
                <a:ea typeface="Source Sans Pro" panose="020B0503030403020204" pitchFamily="34" charset="0"/>
                <a:cs typeface="Noto Sans SemiBold" panose="020B0502040504020204" pitchFamily="34" charset="0"/>
              </a:rPr>
              <a:t>SLIDE FOR</a:t>
            </a:r>
          </a:p>
          <a:p>
            <a:pPr algn="ctr"/>
            <a:r>
              <a:rPr lang="en-US" sz="7200" spc="300" dirty="0">
                <a:latin typeface="Source Sans Pro" panose="020B0503030403020204" pitchFamily="34" charset="0"/>
                <a:ea typeface="Source Sans Pro" panose="020B0503030403020204" pitchFamily="34" charset="0"/>
                <a:cs typeface="Noto Sans SemiBold" panose="020B0502040504020204" pitchFamily="34" charset="0"/>
              </a:rPr>
              <a:t>IMAGES</a:t>
            </a:r>
          </a:p>
        </p:txBody>
      </p:sp>
      <p:sp>
        <p:nvSpPr>
          <p:cNvPr id="40" name="TextBox 39">
            <a:extLst>
              <a:ext uri="{FF2B5EF4-FFF2-40B4-BE49-F238E27FC236}">
                <a16:creationId xmlns:a16="http://schemas.microsoft.com/office/drawing/2014/main" id="{3DA650B1-698D-0043-B803-63CEB0321B4A}"/>
              </a:ext>
            </a:extLst>
          </p:cNvPr>
          <p:cNvSpPr txBox="1"/>
          <p:nvPr/>
        </p:nvSpPr>
        <p:spPr>
          <a:xfrm>
            <a:off x="9621686" y="5573301"/>
            <a:ext cx="5216493" cy="584775"/>
          </a:xfrm>
          <a:prstGeom prst="rect">
            <a:avLst/>
          </a:prstGeom>
          <a:noFill/>
        </p:spPr>
        <p:txBody>
          <a:bodyPr wrap="none" rtlCol="0" anchor="ctr" anchorCtr="0">
            <a:spAutoFit/>
          </a:bodyPr>
          <a:lstStyle/>
          <a:p>
            <a:pPr algn="ctr"/>
            <a:r>
              <a:rPr lang="en-US" sz="3200" spc="600" dirty="0">
                <a:latin typeface="Source Sans Pro Light" panose="020B0403030403020204" pitchFamily="34" charset="0"/>
                <a:ea typeface="Source Sans Pro Light" panose="020B0403030403020204" pitchFamily="34" charset="0"/>
                <a:cs typeface="Lato Light" panose="020F0502020204030203" pitchFamily="34" charset="0"/>
              </a:rPr>
              <a:t>YOUR SUBTITLE HERE</a:t>
            </a:r>
          </a:p>
        </p:txBody>
      </p:sp>
      <p:sp>
        <p:nvSpPr>
          <p:cNvPr id="3" name="Picture Placeholder 2">
            <a:extLst>
              <a:ext uri="{FF2B5EF4-FFF2-40B4-BE49-F238E27FC236}">
                <a16:creationId xmlns:a16="http://schemas.microsoft.com/office/drawing/2014/main" id="{9B5F9A8B-82F0-AC43-8463-B1CCDED2082C}"/>
              </a:ext>
            </a:extLst>
          </p:cNvPr>
          <p:cNvSpPr>
            <a:spLocks noGrp="1"/>
          </p:cNvSpPr>
          <p:nvPr>
            <p:ph type="pic" sz="quarter" idx="25"/>
          </p:nvPr>
        </p:nvSpPr>
        <p:spPr/>
      </p:sp>
      <p:sp>
        <p:nvSpPr>
          <p:cNvPr id="5" name="Picture Placeholder 4">
            <a:extLst>
              <a:ext uri="{FF2B5EF4-FFF2-40B4-BE49-F238E27FC236}">
                <a16:creationId xmlns:a16="http://schemas.microsoft.com/office/drawing/2014/main" id="{C1DB6361-C733-4846-8E15-5D2C26CFAC35}"/>
              </a:ext>
            </a:extLst>
          </p:cNvPr>
          <p:cNvSpPr>
            <a:spLocks noGrp="1"/>
          </p:cNvSpPr>
          <p:nvPr>
            <p:ph type="pic" sz="quarter" idx="27"/>
          </p:nvPr>
        </p:nvSpPr>
        <p:spPr/>
      </p:sp>
      <p:sp>
        <p:nvSpPr>
          <p:cNvPr id="8" name="Picture Placeholder 7">
            <a:extLst>
              <a:ext uri="{FF2B5EF4-FFF2-40B4-BE49-F238E27FC236}">
                <a16:creationId xmlns:a16="http://schemas.microsoft.com/office/drawing/2014/main" id="{26054462-A187-B546-8B27-CF5A18A0C48F}"/>
              </a:ext>
            </a:extLst>
          </p:cNvPr>
          <p:cNvSpPr>
            <a:spLocks noGrp="1"/>
          </p:cNvSpPr>
          <p:nvPr>
            <p:ph type="pic" sz="quarter" idx="29"/>
          </p:nvPr>
        </p:nvSpPr>
        <p:spPr/>
      </p:sp>
      <p:sp>
        <p:nvSpPr>
          <p:cNvPr id="10" name="Picture Placeholder 9">
            <a:extLst>
              <a:ext uri="{FF2B5EF4-FFF2-40B4-BE49-F238E27FC236}">
                <a16:creationId xmlns:a16="http://schemas.microsoft.com/office/drawing/2014/main" id="{3031FB3D-4517-B24A-9140-C78A60DB50D4}"/>
              </a:ext>
            </a:extLst>
          </p:cNvPr>
          <p:cNvSpPr>
            <a:spLocks noGrp="1"/>
          </p:cNvSpPr>
          <p:nvPr>
            <p:ph type="pic" sz="quarter" idx="26"/>
          </p:nvPr>
        </p:nvSpPr>
        <p:spPr/>
      </p:sp>
      <p:sp>
        <p:nvSpPr>
          <p:cNvPr id="13" name="Picture Placeholder 12">
            <a:extLst>
              <a:ext uri="{FF2B5EF4-FFF2-40B4-BE49-F238E27FC236}">
                <a16:creationId xmlns:a16="http://schemas.microsoft.com/office/drawing/2014/main" id="{13054A69-3BDD-E242-9838-ED7BD3B28810}"/>
              </a:ext>
            </a:extLst>
          </p:cNvPr>
          <p:cNvSpPr>
            <a:spLocks noGrp="1"/>
          </p:cNvSpPr>
          <p:nvPr>
            <p:ph type="pic" sz="quarter" idx="28"/>
          </p:nvPr>
        </p:nvSpPr>
        <p:spPr/>
      </p:sp>
    </p:spTree>
    <p:extLst>
      <p:ext uri="{BB962C8B-B14F-4D97-AF65-F5344CB8AC3E}">
        <p14:creationId xmlns:p14="http://schemas.microsoft.com/office/powerpoint/2010/main" val="11151654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hape 2563">
            <a:extLst>
              <a:ext uri="{FF2B5EF4-FFF2-40B4-BE49-F238E27FC236}">
                <a16:creationId xmlns:a16="http://schemas.microsoft.com/office/drawing/2014/main" id="{ECA3A5ED-DA30-8144-A8F9-87CE12F2E9E3}"/>
              </a:ext>
            </a:extLst>
          </p:cNvPr>
          <p:cNvSpPr>
            <a:spLocks noChangeAspect="1"/>
          </p:cNvSpPr>
          <p:nvPr/>
        </p:nvSpPr>
        <p:spPr>
          <a:xfrm>
            <a:off x="11168548" y="4610382"/>
            <a:ext cx="1554480" cy="1554480"/>
          </a:xfrm>
          <a:custGeom>
            <a:avLst/>
            <a:gdLst/>
            <a:ahLst/>
            <a:cxnLst>
              <a:cxn ang="0">
                <a:pos x="wd2" y="hd2"/>
              </a:cxn>
              <a:cxn ang="5400000">
                <a:pos x="wd2" y="hd2"/>
              </a:cxn>
              <a:cxn ang="10800000">
                <a:pos x="wd2" y="hd2"/>
              </a:cxn>
              <a:cxn ang="16200000">
                <a:pos x="wd2" y="hd2"/>
              </a:cxn>
            </a:cxnLst>
            <a:rect l="0" t="0" r="r" b="b"/>
            <a:pathLst>
              <a:path w="21600" h="21600" extrusionOk="0">
                <a:moveTo>
                  <a:pt x="19636" y="0"/>
                </a:moveTo>
                <a:lnTo>
                  <a:pt x="5891" y="0"/>
                </a:lnTo>
                <a:cubicBezTo>
                  <a:pt x="4806" y="0"/>
                  <a:pt x="3927" y="879"/>
                  <a:pt x="3927" y="1964"/>
                </a:cubicBezTo>
                <a:lnTo>
                  <a:pt x="3927" y="2455"/>
                </a:lnTo>
                <a:cubicBezTo>
                  <a:pt x="3927" y="2726"/>
                  <a:pt x="4147" y="2945"/>
                  <a:pt x="4418" y="2945"/>
                </a:cubicBezTo>
                <a:cubicBezTo>
                  <a:pt x="4690" y="2945"/>
                  <a:pt x="4909" y="2726"/>
                  <a:pt x="4909" y="2455"/>
                </a:cubicBezTo>
                <a:lnTo>
                  <a:pt x="4909" y="1964"/>
                </a:lnTo>
                <a:cubicBezTo>
                  <a:pt x="4909" y="1422"/>
                  <a:pt x="5349" y="982"/>
                  <a:pt x="5891" y="982"/>
                </a:cubicBezTo>
                <a:lnTo>
                  <a:pt x="19636" y="982"/>
                </a:lnTo>
                <a:cubicBezTo>
                  <a:pt x="20178" y="982"/>
                  <a:pt x="20618" y="1422"/>
                  <a:pt x="20618" y="1964"/>
                </a:cubicBezTo>
                <a:lnTo>
                  <a:pt x="20618" y="15709"/>
                </a:lnTo>
                <a:cubicBezTo>
                  <a:pt x="20618" y="16252"/>
                  <a:pt x="20178" y="16691"/>
                  <a:pt x="19636" y="16691"/>
                </a:cubicBezTo>
                <a:lnTo>
                  <a:pt x="19145" y="16691"/>
                </a:lnTo>
                <a:cubicBezTo>
                  <a:pt x="18874" y="16691"/>
                  <a:pt x="18655" y="16911"/>
                  <a:pt x="18655" y="17182"/>
                </a:cubicBezTo>
                <a:cubicBezTo>
                  <a:pt x="18655" y="17453"/>
                  <a:pt x="18874" y="17673"/>
                  <a:pt x="19145" y="17673"/>
                </a:cubicBezTo>
                <a:lnTo>
                  <a:pt x="19636" y="17673"/>
                </a:lnTo>
                <a:cubicBezTo>
                  <a:pt x="20721" y="17673"/>
                  <a:pt x="21600" y="16794"/>
                  <a:pt x="21600" y="15709"/>
                </a:cubicBezTo>
                <a:lnTo>
                  <a:pt x="21600" y="1964"/>
                </a:lnTo>
                <a:cubicBezTo>
                  <a:pt x="21600" y="879"/>
                  <a:pt x="20721" y="0"/>
                  <a:pt x="19636" y="0"/>
                </a:cubicBezTo>
                <a:moveTo>
                  <a:pt x="4354" y="17673"/>
                </a:moveTo>
                <a:lnTo>
                  <a:pt x="7369" y="13149"/>
                </a:lnTo>
                <a:lnTo>
                  <a:pt x="8875" y="15407"/>
                </a:lnTo>
                <a:cubicBezTo>
                  <a:pt x="8949" y="15584"/>
                  <a:pt x="9123" y="15709"/>
                  <a:pt x="9327" y="15709"/>
                </a:cubicBezTo>
                <a:cubicBezTo>
                  <a:pt x="9463" y="15709"/>
                  <a:pt x="9586" y="15655"/>
                  <a:pt x="9674" y="15565"/>
                </a:cubicBezTo>
                <a:lnTo>
                  <a:pt x="11198" y="14042"/>
                </a:lnTo>
                <a:lnTo>
                  <a:pt x="13376" y="17673"/>
                </a:lnTo>
                <a:cubicBezTo>
                  <a:pt x="13376" y="17673"/>
                  <a:pt x="4354" y="17673"/>
                  <a:pt x="4354" y="17673"/>
                </a:cubicBezTo>
                <a:close/>
                <a:moveTo>
                  <a:pt x="14692" y="17982"/>
                </a:moveTo>
                <a:lnTo>
                  <a:pt x="14690" y="17977"/>
                </a:lnTo>
                <a:cubicBezTo>
                  <a:pt x="14685" y="17967"/>
                  <a:pt x="14677" y="17959"/>
                  <a:pt x="14673" y="17949"/>
                </a:cubicBezTo>
                <a:lnTo>
                  <a:pt x="11747" y="13073"/>
                </a:lnTo>
                <a:lnTo>
                  <a:pt x="11745" y="13073"/>
                </a:lnTo>
                <a:cubicBezTo>
                  <a:pt x="11673" y="12892"/>
                  <a:pt x="11498" y="12764"/>
                  <a:pt x="11291" y="12764"/>
                </a:cubicBezTo>
                <a:cubicBezTo>
                  <a:pt x="11155" y="12764"/>
                  <a:pt x="11033" y="12819"/>
                  <a:pt x="10944" y="12908"/>
                </a:cubicBezTo>
                <a:lnTo>
                  <a:pt x="9397" y="14454"/>
                </a:lnTo>
                <a:lnTo>
                  <a:pt x="7816" y="12084"/>
                </a:lnTo>
                <a:cubicBezTo>
                  <a:pt x="7742" y="11907"/>
                  <a:pt x="7568" y="11782"/>
                  <a:pt x="7364" y="11782"/>
                </a:cubicBezTo>
                <a:cubicBezTo>
                  <a:pt x="7193" y="11782"/>
                  <a:pt x="7051" y="11874"/>
                  <a:pt x="6963" y="12006"/>
                </a:cubicBezTo>
                <a:lnTo>
                  <a:pt x="6955" y="12000"/>
                </a:lnTo>
                <a:lnTo>
                  <a:pt x="3028" y="17891"/>
                </a:lnTo>
                <a:lnTo>
                  <a:pt x="3036" y="17897"/>
                </a:lnTo>
                <a:cubicBezTo>
                  <a:pt x="2983" y="17974"/>
                  <a:pt x="2945" y="18063"/>
                  <a:pt x="2945" y="18164"/>
                </a:cubicBezTo>
                <a:cubicBezTo>
                  <a:pt x="2945" y="18435"/>
                  <a:pt x="3165" y="18655"/>
                  <a:pt x="3436" y="18655"/>
                </a:cubicBezTo>
                <a:lnTo>
                  <a:pt x="14236" y="18655"/>
                </a:lnTo>
                <a:cubicBezTo>
                  <a:pt x="14508" y="18655"/>
                  <a:pt x="14727" y="18435"/>
                  <a:pt x="14727" y="18164"/>
                </a:cubicBezTo>
                <a:cubicBezTo>
                  <a:pt x="14727" y="18099"/>
                  <a:pt x="14713" y="18039"/>
                  <a:pt x="14691" y="17983"/>
                </a:cubicBezTo>
                <a:cubicBezTo>
                  <a:pt x="14691" y="17983"/>
                  <a:pt x="14692" y="17982"/>
                  <a:pt x="14692" y="17982"/>
                </a:cubicBezTo>
                <a:close/>
                <a:moveTo>
                  <a:pt x="4909" y="7855"/>
                </a:moveTo>
                <a:cubicBezTo>
                  <a:pt x="5451" y="7855"/>
                  <a:pt x="5891" y="8295"/>
                  <a:pt x="5891" y="8836"/>
                </a:cubicBezTo>
                <a:cubicBezTo>
                  <a:pt x="5891" y="9379"/>
                  <a:pt x="5451" y="9818"/>
                  <a:pt x="4909" y="9818"/>
                </a:cubicBezTo>
                <a:cubicBezTo>
                  <a:pt x="4367" y="9818"/>
                  <a:pt x="3927" y="9379"/>
                  <a:pt x="3927" y="8836"/>
                </a:cubicBezTo>
                <a:cubicBezTo>
                  <a:pt x="3927" y="8295"/>
                  <a:pt x="4367" y="7855"/>
                  <a:pt x="4909" y="7855"/>
                </a:cubicBezTo>
                <a:moveTo>
                  <a:pt x="4909" y="10800"/>
                </a:moveTo>
                <a:cubicBezTo>
                  <a:pt x="5994" y="10800"/>
                  <a:pt x="6873" y="9921"/>
                  <a:pt x="6873" y="8836"/>
                </a:cubicBezTo>
                <a:cubicBezTo>
                  <a:pt x="6873" y="7752"/>
                  <a:pt x="5994" y="6873"/>
                  <a:pt x="4909" y="6873"/>
                </a:cubicBezTo>
                <a:cubicBezTo>
                  <a:pt x="3825" y="6873"/>
                  <a:pt x="2945" y="7752"/>
                  <a:pt x="2945" y="8836"/>
                </a:cubicBezTo>
                <a:cubicBezTo>
                  <a:pt x="2945" y="9921"/>
                  <a:pt x="3825" y="10800"/>
                  <a:pt x="4909" y="10800"/>
                </a:cubicBezTo>
                <a:moveTo>
                  <a:pt x="16691" y="19636"/>
                </a:moveTo>
                <a:cubicBezTo>
                  <a:pt x="16691" y="20179"/>
                  <a:pt x="16251" y="20619"/>
                  <a:pt x="15709" y="20619"/>
                </a:cubicBezTo>
                <a:lnTo>
                  <a:pt x="1964" y="20619"/>
                </a:lnTo>
                <a:cubicBezTo>
                  <a:pt x="1422" y="20619"/>
                  <a:pt x="982" y="20179"/>
                  <a:pt x="982" y="19636"/>
                </a:cubicBezTo>
                <a:lnTo>
                  <a:pt x="982" y="5891"/>
                </a:lnTo>
                <a:cubicBezTo>
                  <a:pt x="982" y="5349"/>
                  <a:pt x="1422" y="4909"/>
                  <a:pt x="1964" y="4909"/>
                </a:cubicBezTo>
                <a:lnTo>
                  <a:pt x="15709" y="4909"/>
                </a:lnTo>
                <a:cubicBezTo>
                  <a:pt x="16251" y="4909"/>
                  <a:pt x="16691" y="5349"/>
                  <a:pt x="16691" y="5891"/>
                </a:cubicBezTo>
                <a:cubicBezTo>
                  <a:pt x="16691" y="5891"/>
                  <a:pt x="16691" y="19636"/>
                  <a:pt x="16691" y="19636"/>
                </a:cubicBezTo>
                <a:close/>
                <a:moveTo>
                  <a:pt x="15709" y="3927"/>
                </a:moveTo>
                <a:lnTo>
                  <a:pt x="1964" y="3927"/>
                </a:lnTo>
                <a:cubicBezTo>
                  <a:pt x="879" y="3927"/>
                  <a:pt x="0" y="4806"/>
                  <a:pt x="0" y="5891"/>
                </a:cubicBezTo>
                <a:lnTo>
                  <a:pt x="0" y="19636"/>
                </a:lnTo>
                <a:cubicBezTo>
                  <a:pt x="0" y="20721"/>
                  <a:pt x="879" y="21600"/>
                  <a:pt x="1964" y="21600"/>
                </a:cubicBezTo>
                <a:lnTo>
                  <a:pt x="15709" y="21600"/>
                </a:lnTo>
                <a:cubicBezTo>
                  <a:pt x="16794" y="21600"/>
                  <a:pt x="17673" y="20721"/>
                  <a:pt x="17673" y="19636"/>
                </a:cubicBezTo>
                <a:lnTo>
                  <a:pt x="17673" y="5891"/>
                </a:lnTo>
                <a:cubicBezTo>
                  <a:pt x="17673" y="4806"/>
                  <a:pt x="16794" y="3927"/>
                  <a:pt x="15709" y="3927"/>
                </a:cubicBezTo>
              </a:path>
            </a:pathLst>
          </a:custGeom>
          <a:solidFill>
            <a:schemeClr val="bg2">
              <a:lumMod val="10000"/>
            </a:schemeClr>
          </a:solidFill>
          <a:ln w="12700">
            <a:miter lim="400000"/>
          </a:ln>
        </p:spPr>
        <p:txBody>
          <a:bodyPr lIns="19045" tIns="19045" rIns="19045" bIns="19045" anchor="ctr"/>
          <a:lstStyle/>
          <a:p>
            <a:pPr defTabSz="228532">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b="1" dirty="0">
              <a:latin typeface="Source Sans Pro" panose="020B0503030403020204" pitchFamily="34" charset="0"/>
              <a:ea typeface="Source Sans Pro" panose="020B0503030403020204" pitchFamily="34" charset="0"/>
              <a:cs typeface="Open Sans Semibold" charset="0"/>
            </a:endParaRPr>
          </a:p>
        </p:txBody>
      </p:sp>
      <p:sp>
        <p:nvSpPr>
          <p:cNvPr id="19" name="Text Placeholder 6">
            <a:extLst>
              <a:ext uri="{FF2B5EF4-FFF2-40B4-BE49-F238E27FC236}">
                <a16:creationId xmlns:a16="http://schemas.microsoft.com/office/drawing/2014/main" id="{634EEFC7-5C14-C443-9115-09C386C1E7BE}"/>
              </a:ext>
            </a:extLst>
          </p:cNvPr>
          <p:cNvSpPr txBox="1">
            <a:spLocks/>
          </p:cNvSpPr>
          <p:nvPr/>
        </p:nvSpPr>
        <p:spPr>
          <a:xfrm>
            <a:off x="7782021" y="6637855"/>
            <a:ext cx="8329524" cy="1200329"/>
          </a:xfrm>
          <a:prstGeom prst="rect">
            <a:avLst/>
          </a:prstGeom>
        </p:spPr>
        <p:txBody>
          <a:bodyPr wrap="none" anchor="t">
            <a:spAutoFit/>
          </a:bodyPr>
          <a:lstStyle>
            <a:lvl1pPr marL="0" marR="0" indent="0" algn="l" defTabSz="1828434" rtl="0" eaLnBrk="1" fontAlgn="auto" latinLnBrk="0" hangingPunct="1">
              <a:lnSpc>
                <a:spcPct val="100000"/>
              </a:lnSpc>
              <a:spcBef>
                <a:spcPts val="0"/>
              </a:spcBef>
              <a:spcAft>
                <a:spcPts val="0"/>
              </a:spcAft>
              <a:buClrTx/>
              <a:buSzTx/>
              <a:buFontTx/>
              <a:buNone/>
              <a:tabLst/>
              <a:defRPr lang="en-US" sz="48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b="1" i="0" kern="1200" dirty="0">
                <a:solidFill>
                  <a:schemeClr val="tx2"/>
                </a:solidFill>
                <a:effectLst/>
                <a:latin typeface="Roboto Slab" pitchFamily="2" charset="0"/>
                <a:ea typeface="Noto Sans Light" panose="020B0402040504020204" pitchFamily="34" charset="0"/>
                <a:cs typeface="Lato" panose="020F0502020204030203" pitchFamily="34"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ctr"/>
            <a:r>
              <a:rPr lang="en-US" sz="7200" spc="300" dirty="0">
                <a:latin typeface="Source Sans Pro" panose="020B0503030403020204" pitchFamily="34" charset="0"/>
                <a:ea typeface="Source Sans Pro" panose="020B0503030403020204" pitchFamily="34" charset="0"/>
                <a:cs typeface="Noto Sans SemiBold" panose="020B0502040504020204" pitchFamily="34" charset="0"/>
              </a:rPr>
              <a:t>SLIDE FOR IMAGES</a:t>
            </a:r>
          </a:p>
        </p:txBody>
      </p:sp>
      <p:sp>
        <p:nvSpPr>
          <p:cNvPr id="20" name="TextBox 19">
            <a:extLst>
              <a:ext uri="{FF2B5EF4-FFF2-40B4-BE49-F238E27FC236}">
                <a16:creationId xmlns:a16="http://schemas.microsoft.com/office/drawing/2014/main" id="{C511A23F-D2BC-524F-B097-1DFDF229FC6F}"/>
              </a:ext>
            </a:extLst>
          </p:cNvPr>
          <p:cNvSpPr txBox="1"/>
          <p:nvPr/>
        </p:nvSpPr>
        <p:spPr>
          <a:xfrm>
            <a:off x="9337542" y="8048016"/>
            <a:ext cx="5216493" cy="584775"/>
          </a:xfrm>
          <a:prstGeom prst="rect">
            <a:avLst/>
          </a:prstGeom>
          <a:noFill/>
        </p:spPr>
        <p:txBody>
          <a:bodyPr wrap="none" rtlCol="0" anchor="ctr" anchorCtr="0">
            <a:spAutoFit/>
          </a:bodyPr>
          <a:lstStyle/>
          <a:p>
            <a:pPr algn="ctr"/>
            <a:r>
              <a:rPr lang="en-US" sz="3200" spc="600" dirty="0">
                <a:latin typeface="Source Sans Pro Light" panose="020B0403030403020204" pitchFamily="34" charset="0"/>
                <a:ea typeface="Source Sans Pro Light" panose="020B0403030403020204" pitchFamily="34" charset="0"/>
                <a:cs typeface="Lato Light" panose="020F0502020204030203" pitchFamily="34" charset="0"/>
              </a:rPr>
              <a:t>YOUR SUBTITLE HERE</a:t>
            </a:r>
          </a:p>
        </p:txBody>
      </p:sp>
      <p:sp>
        <p:nvSpPr>
          <p:cNvPr id="2" name="Triangle 1">
            <a:extLst>
              <a:ext uri="{FF2B5EF4-FFF2-40B4-BE49-F238E27FC236}">
                <a16:creationId xmlns:a16="http://schemas.microsoft.com/office/drawing/2014/main" id="{B659F2C0-8950-AF49-B172-F5CF8CABF433}"/>
              </a:ext>
            </a:extLst>
          </p:cNvPr>
          <p:cNvSpPr/>
          <p:nvPr/>
        </p:nvSpPr>
        <p:spPr>
          <a:xfrm rot="10800000">
            <a:off x="14355141" y="-1"/>
            <a:ext cx="10052050" cy="5058342"/>
          </a:xfrm>
          <a:prstGeom prst="triangle">
            <a:avLst>
              <a:gd name="adj" fmla="val 50303"/>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11" name="Triangle 10">
            <a:extLst>
              <a:ext uri="{FF2B5EF4-FFF2-40B4-BE49-F238E27FC236}">
                <a16:creationId xmlns:a16="http://schemas.microsoft.com/office/drawing/2014/main" id="{5C7054CE-DF4E-AB41-A240-DCF8EC295708}"/>
              </a:ext>
            </a:extLst>
          </p:cNvPr>
          <p:cNvSpPr/>
          <p:nvPr/>
        </p:nvSpPr>
        <p:spPr>
          <a:xfrm>
            <a:off x="-31529" y="8657656"/>
            <a:ext cx="10052050" cy="5058342"/>
          </a:xfrm>
          <a:prstGeom prst="triangle">
            <a:avLst>
              <a:gd name="adj" fmla="val 50303"/>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4" name="Picture Placeholder 3">
            <a:extLst>
              <a:ext uri="{FF2B5EF4-FFF2-40B4-BE49-F238E27FC236}">
                <a16:creationId xmlns:a16="http://schemas.microsoft.com/office/drawing/2014/main" id="{7E823AF6-72CC-C84A-95EF-CBE961A88E1C}"/>
              </a:ext>
            </a:extLst>
          </p:cNvPr>
          <p:cNvSpPr>
            <a:spLocks noGrp="1"/>
          </p:cNvSpPr>
          <p:nvPr>
            <p:ph type="pic" sz="quarter" idx="27"/>
          </p:nvPr>
        </p:nvSpPr>
        <p:spPr/>
      </p:sp>
      <p:sp>
        <p:nvSpPr>
          <p:cNvPr id="7" name="Picture Placeholder 6">
            <a:extLst>
              <a:ext uri="{FF2B5EF4-FFF2-40B4-BE49-F238E27FC236}">
                <a16:creationId xmlns:a16="http://schemas.microsoft.com/office/drawing/2014/main" id="{CC6BF5E8-711B-0A4A-88B2-14DD55136BCF}"/>
              </a:ext>
            </a:extLst>
          </p:cNvPr>
          <p:cNvSpPr>
            <a:spLocks noGrp="1"/>
          </p:cNvSpPr>
          <p:nvPr>
            <p:ph type="pic" sz="quarter" idx="26"/>
          </p:nvPr>
        </p:nvSpPr>
        <p:spPr/>
      </p:sp>
      <p:sp>
        <p:nvSpPr>
          <p:cNvPr id="9" name="Picture Placeholder 8">
            <a:extLst>
              <a:ext uri="{FF2B5EF4-FFF2-40B4-BE49-F238E27FC236}">
                <a16:creationId xmlns:a16="http://schemas.microsoft.com/office/drawing/2014/main" id="{7A569307-2910-AE4D-BF09-4B56B7CA068F}"/>
              </a:ext>
            </a:extLst>
          </p:cNvPr>
          <p:cNvSpPr>
            <a:spLocks noGrp="1"/>
          </p:cNvSpPr>
          <p:nvPr>
            <p:ph type="pic" sz="quarter" idx="29"/>
          </p:nvPr>
        </p:nvSpPr>
        <p:spPr/>
      </p:sp>
      <p:sp>
        <p:nvSpPr>
          <p:cNvPr id="12" name="Picture Placeholder 11">
            <a:extLst>
              <a:ext uri="{FF2B5EF4-FFF2-40B4-BE49-F238E27FC236}">
                <a16:creationId xmlns:a16="http://schemas.microsoft.com/office/drawing/2014/main" id="{B1B05789-A443-1A4C-8ECE-B9B6C3401C53}"/>
              </a:ext>
            </a:extLst>
          </p:cNvPr>
          <p:cNvSpPr>
            <a:spLocks noGrp="1"/>
          </p:cNvSpPr>
          <p:nvPr>
            <p:ph type="pic" sz="quarter" idx="28"/>
          </p:nvPr>
        </p:nvSpPr>
        <p:spPr/>
      </p:sp>
    </p:spTree>
    <p:extLst>
      <p:ext uri="{BB962C8B-B14F-4D97-AF65-F5344CB8AC3E}">
        <p14:creationId xmlns:p14="http://schemas.microsoft.com/office/powerpoint/2010/main" val="19184335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hape 2563">
            <a:extLst>
              <a:ext uri="{FF2B5EF4-FFF2-40B4-BE49-F238E27FC236}">
                <a16:creationId xmlns:a16="http://schemas.microsoft.com/office/drawing/2014/main" id="{627EEFFB-3A11-AE4B-A975-FF82EB97D40C}"/>
              </a:ext>
            </a:extLst>
          </p:cNvPr>
          <p:cNvSpPr>
            <a:spLocks noChangeAspect="1"/>
          </p:cNvSpPr>
          <p:nvPr/>
        </p:nvSpPr>
        <p:spPr>
          <a:xfrm>
            <a:off x="5411551" y="1417795"/>
            <a:ext cx="1554480" cy="1554480"/>
          </a:xfrm>
          <a:custGeom>
            <a:avLst/>
            <a:gdLst/>
            <a:ahLst/>
            <a:cxnLst>
              <a:cxn ang="0">
                <a:pos x="wd2" y="hd2"/>
              </a:cxn>
              <a:cxn ang="5400000">
                <a:pos x="wd2" y="hd2"/>
              </a:cxn>
              <a:cxn ang="10800000">
                <a:pos x="wd2" y="hd2"/>
              </a:cxn>
              <a:cxn ang="16200000">
                <a:pos x="wd2" y="hd2"/>
              </a:cxn>
            </a:cxnLst>
            <a:rect l="0" t="0" r="r" b="b"/>
            <a:pathLst>
              <a:path w="21600" h="21600" extrusionOk="0">
                <a:moveTo>
                  <a:pt x="19636" y="0"/>
                </a:moveTo>
                <a:lnTo>
                  <a:pt x="5891" y="0"/>
                </a:lnTo>
                <a:cubicBezTo>
                  <a:pt x="4806" y="0"/>
                  <a:pt x="3927" y="879"/>
                  <a:pt x="3927" y="1964"/>
                </a:cubicBezTo>
                <a:lnTo>
                  <a:pt x="3927" y="2455"/>
                </a:lnTo>
                <a:cubicBezTo>
                  <a:pt x="3927" y="2726"/>
                  <a:pt x="4147" y="2945"/>
                  <a:pt x="4418" y="2945"/>
                </a:cubicBezTo>
                <a:cubicBezTo>
                  <a:pt x="4690" y="2945"/>
                  <a:pt x="4909" y="2726"/>
                  <a:pt x="4909" y="2455"/>
                </a:cubicBezTo>
                <a:lnTo>
                  <a:pt x="4909" y="1964"/>
                </a:lnTo>
                <a:cubicBezTo>
                  <a:pt x="4909" y="1422"/>
                  <a:pt x="5349" y="982"/>
                  <a:pt x="5891" y="982"/>
                </a:cubicBezTo>
                <a:lnTo>
                  <a:pt x="19636" y="982"/>
                </a:lnTo>
                <a:cubicBezTo>
                  <a:pt x="20178" y="982"/>
                  <a:pt x="20618" y="1422"/>
                  <a:pt x="20618" y="1964"/>
                </a:cubicBezTo>
                <a:lnTo>
                  <a:pt x="20618" y="15709"/>
                </a:lnTo>
                <a:cubicBezTo>
                  <a:pt x="20618" y="16252"/>
                  <a:pt x="20178" y="16691"/>
                  <a:pt x="19636" y="16691"/>
                </a:cubicBezTo>
                <a:lnTo>
                  <a:pt x="19145" y="16691"/>
                </a:lnTo>
                <a:cubicBezTo>
                  <a:pt x="18874" y="16691"/>
                  <a:pt x="18655" y="16911"/>
                  <a:pt x="18655" y="17182"/>
                </a:cubicBezTo>
                <a:cubicBezTo>
                  <a:pt x="18655" y="17453"/>
                  <a:pt x="18874" y="17673"/>
                  <a:pt x="19145" y="17673"/>
                </a:cubicBezTo>
                <a:lnTo>
                  <a:pt x="19636" y="17673"/>
                </a:lnTo>
                <a:cubicBezTo>
                  <a:pt x="20721" y="17673"/>
                  <a:pt x="21600" y="16794"/>
                  <a:pt x="21600" y="15709"/>
                </a:cubicBezTo>
                <a:lnTo>
                  <a:pt x="21600" y="1964"/>
                </a:lnTo>
                <a:cubicBezTo>
                  <a:pt x="21600" y="879"/>
                  <a:pt x="20721" y="0"/>
                  <a:pt x="19636" y="0"/>
                </a:cubicBezTo>
                <a:moveTo>
                  <a:pt x="4354" y="17673"/>
                </a:moveTo>
                <a:lnTo>
                  <a:pt x="7369" y="13149"/>
                </a:lnTo>
                <a:lnTo>
                  <a:pt x="8875" y="15407"/>
                </a:lnTo>
                <a:cubicBezTo>
                  <a:pt x="8949" y="15584"/>
                  <a:pt x="9123" y="15709"/>
                  <a:pt x="9327" y="15709"/>
                </a:cubicBezTo>
                <a:cubicBezTo>
                  <a:pt x="9463" y="15709"/>
                  <a:pt x="9586" y="15655"/>
                  <a:pt x="9674" y="15565"/>
                </a:cubicBezTo>
                <a:lnTo>
                  <a:pt x="11198" y="14042"/>
                </a:lnTo>
                <a:lnTo>
                  <a:pt x="13376" y="17673"/>
                </a:lnTo>
                <a:cubicBezTo>
                  <a:pt x="13376" y="17673"/>
                  <a:pt x="4354" y="17673"/>
                  <a:pt x="4354" y="17673"/>
                </a:cubicBezTo>
                <a:close/>
                <a:moveTo>
                  <a:pt x="14692" y="17982"/>
                </a:moveTo>
                <a:lnTo>
                  <a:pt x="14690" y="17977"/>
                </a:lnTo>
                <a:cubicBezTo>
                  <a:pt x="14685" y="17967"/>
                  <a:pt x="14677" y="17959"/>
                  <a:pt x="14673" y="17949"/>
                </a:cubicBezTo>
                <a:lnTo>
                  <a:pt x="11747" y="13073"/>
                </a:lnTo>
                <a:lnTo>
                  <a:pt x="11745" y="13073"/>
                </a:lnTo>
                <a:cubicBezTo>
                  <a:pt x="11673" y="12892"/>
                  <a:pt x="11498" y="12764"/>
                  <a:pt x="11291" y="12764"/>
                </a:cubicBezTo>
                <a:cubicBezTo>
                  <a:pt x="11155" y="12764"/>
                  <a:pt x="11033" y="12819"/>
                  <a:pt x="10944" y="12908"/>
                </a:cubicBezTo>
                <a:lnTo>
                  <a:pt x="9397" y="14454"/>
                </a:lnTo>
                <a:lnTo>
                  <a:pt x="7816" y="12084"/>
                </a:lnTo>
                <a:cubicBezTo>
                  <a:pt x="7742" y="11907"/>
                  <a:pt x="7568" y="11782"/>
                  <a:pt x="7364" y="11782"/>
                </a:cubicBezTo>
                <a:cubicBezTo>
                  <a:pt x="7193" y="11782"/>
                  <a:pt x="7051" y="11874"/>
                  <a:pt x="6963" y="12006"/>
                </a:cubicBezTo>
                <a:lnTo>
                  <a:pt x="6955" y="12000"/>
                </a:lnTo>
                <a:lnTo>
                  <a:pt x="3028" y="17891"/>
                </a:lnTo>
                <a:lnTo>
                  <a:pt x="3036" y="17897"/>
                </a:lnTo>
                <a:cubicBezTo>
                  <a:pt x="2983" y="17974"/>
                  <a:pt x="2945" y="18063"/>
                  <a:pt x="2945" y="18164"/>
                </a:cubicBezTo>
                <a:cubicBezTo>
                  <a:pt x="2945" y="18435"/>
                  <a:pt x="3165" y="18655"/>
                  <a:pt x="3436" y="18655"/>
                </a:cubicBezTo>
                <a:lnTo>
                  <a:pt x="14236" y="18655"/>
                </a:lnTo>
                <a:cubicBezTo>
                  <a:pt x="14508" y="18655"/>
                  <a:pt x="14727" y="18435"/>
                  <a:pt x="14727" y="18164"/>
                </a:cubicBezTo>
                <a:cubicBezTo>
                  <a:pt x="14727" y="18099"/>
                  <a:pt x="14713" y="18039"/>
                  <a:pt x="14691" y="17983"/>
                </a:cubicBezTo>
                <a:cubicBezTo>
                  <a:pt x="14691" y="17983"/>
                  <a:pt x="14692" y="17982"/>
                  <a:pt x="14692" y="17982"/>
                </a:cubicBezTo>
                <a:close/>
                <a:moveTo>
                  <a:pt x="4909" y="7855"/>
                </a:moveTo>
                <a:cubicBezTo>
                  <a:pt x="5451" y="7855"/>
                  <a:pt x="5891" y="8295"/>
                  <a:pt x="5891" y="8836"/>
                </a:cubicBezTo>
                <a:cubicBezTo>
                  <a:pt x="5891" y="9379"/>
                  <a:pt x="5451" y="9818"/>
                  <a:pt x="4909" y="9818"/>
                </a:cubicBezTo>
                <a:cubicBezTo>
                  <a:pt x="4367" y="9818"/>
                  <a:pt x="3927" y="9379"/>
                  <a:pt x="3927" y="8836"/>
                </a:cubicBezTo>
                <a:cubicBezTo>
                  <a:pt x="3927" y="8295"/>
                  <a:pt x="4367" y="7855"/>
                  <a:pt x="4909" y="7855"/>
                </a:cubicBezTo>
                <a:moveTo>
                  <a:pt x="4909" y="10800"/>
                </a:moveTo>
                <a:cubicBezTo>
                  <a:pt x="5994" y="10800"/>
                  <a:pt x="6873" y="9921"/>
                  <a:pt x="6873" y="8836"/>
                </a:cubicBezTo>
                <a:cubicBezTo>
                  <a:pt x="6873" y="7752"/>
                  <a:pt x="5994" y="6873"/>
                  <a:pt x="4909" y="6873"/>
                </a:cubicBezTo>
                <a:cubicBezTo>
                  <a:pt x="3825" y="6873"/>
                  <a:pt x="2945" y="7752"/>
                  <a:pt x="2945" y="8836"/>
                </a:cubicBezTo>
                <a:cubicBezTo>
                  <a:pt x="2945" y="9921"/>
                  <a:pt x="3825" y="10800"/>
                  <a:pt x="4909" y="10800"/>
                </a:cubicBezTo>
                <a:moveTo>
                  <a:pt x="16691" y="19636"/>
                </a:moveTo>
                <a:cubicBezTo>
                  <a:pt x="16691" y="20179"/>
                  <a:pt x="16251" y="20619"/>
                  <a:pt x="15709" y="20619"/>
                </a:cubicBezTo>
                <a:lnTo>
                  <a:pt x="1964" y="20619"/>
                </a:lnTo>
                <a:cubicBezTo>
                  <a:pt x="1422" y="20619"/>
                  <a:pt x="982" y="20179"/>
                  <a:pt x="982" y="19636"/>
                </a:cubicBezTo>
                <a:lnTo>
                  <a:pt x="982" y="5891"/>
                </a:lnTo>
                <a:cubicBezTo>
                  <a:pt x="982" y="5349"/>
                  <a:pt x="1422" y="4909"/>
                  <a:pt x="1964" y="4909"/>
                </a:cubicBezTo>
                <a:lnTo>
                  <a:pt x="15709" y="4909"/>
                </a:lnTo>
                <a:cubicBezTo>
                  <a:pt x="16251" y="4909"/>
                  <a:pt x="16691" y="5349"/>
                  <a:pt x="16691" y="5891"/>
                </a:cubicBezTo>
                <a:cubicBezTo>
                  <a:pt x="16691" y="5891"/>
                  <a:pt x="16691" y="19636"/>
                  <a:pt x="16691" y="19636"/>
                </a:cubicBezTo>
                <a:close/>
                <a:moveTo>
                  <a:pt x="15709" y="3927"/>
                </a:moveTo>
                <a:lnTo>
                  <a:pt x="1964" y="3927"/>
                </a:lnTo>
                <a:cubicBezTo>
                  <a:pt x="879" y="3927"/>
                  <a:pt x="0" y="4806"/>
                  <a:pt x="0" y="5891"/>
                </a:cubicBezTo>
                <a:lnTo>
                  <a:pt x="0" y="19636"/>
                </a:lnTo>
                <a:cubicBezTo>
                  <a:pt x="0" y="20721"/>
                  <a:pt x="879" y="21600"/>
                  <a:pt x="1964" y="21600"/>
                </a:cubicBezTo>
                <a:lnTo>
                  <a:pt x="15709" y="21600"/>
                </a:lnTo>
                <a:cubicBezTo>
                  <a:pt x="16794" y="21600"/>
                  <a:pt x="17673" y="20721"/>
                  <a:pt x="17673" y="19636"/>
                </a:cubicBezTo>
                <a:lnTo>
                  <a:pt x="17673" y="5891"/>
                </a:lnTo>
                <a:cubicBezTo>
                  <a:pt x="17673" y="4806"/>
                  <a:pt x="16794" y="3927"/>
                  <a:pt x="15709" y="3927"/>
                </a:cubicBezTo>
              </a:path>
            </a:pathLst>
          </a:custGeom>
          <a:solidFill>
            <a:schemeClr val="bg2">
              <a:lumMod val="10000"/>
            </a:schemeClr>
          </a:solidFill>
          <a:ln w="12700">
            <a:miter lim="400000"/>
          </a:ln>
        </p:spPr>
        <p:txBody>
          <a:bodyPr lIns="19045" tIns="19045" rIns="19045" bIns="19045" anchor="ctr"/>
          <a:lstStyle/>
          <a:p>
            <a:pPr algn="ctr" defTabSz="228532">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b="1" dirty="0">
              <a:latin typeface="Source Sans Pro" panose="020B0503030403020204" pitchFamily="34" charset="0"/>
              <a:ea typeface="Source Sans Pro" panose="020B0503030403020204" pitchFamily="34" charset="0"/>
              <a:cs typeface="Open Sans Semibold" charset="0"/>
            </a:endParaRPr>
          </a:p>
        </p:txBody>
      </p:sp>
      <p:sp>
        <p:nvSpPr>
          <p:cNvPr id="28" name="Text Placeholder 6">
            <a:extLst>
              <a:ext uri="{FF2B5EF4-FFF2-40B4-BE49-F238E27FC236}">
                <a16:creationId xmlns:a16="http://schemas.microsoft.com/office/drawing/2014/main" id="{EA883B65-C94F-9A4D-838C-FFB39E118852}"/>
              </a:ext>
            </a:extLst>
          </p:cNvPr>
          <p:cNvSpPr txBox="1">
            <a:spLocks/>
          </p:cNvSpPr>
          <p:nvPr/>
        </p:nvSpPr>
        <p:spPr>
          <a:xfrm>
            <a:off x="2025024" y="3445268"/>
            <a:ext cx="8329524" cy="1200329"/>
          </a:xfrm>
          <a:prstGeom prst="rect">
            <a:avLst/>
          </a:prstGeom>
        </p:spPr>
        <p:txBody>
          <a:bodyPr wrap="none" anchor="t">
            <a:spAutoFit/>
          </a:bodyPr>
          <a:lstStyle>
            <a:lvl1pPr marL="0" marR="0" indent="0" algn="l" defTabSz="1828434" rtl="0" eaLnBrk="1" fontAlgn="auto" latinLnBrk="0" hangingPunct="1">
              <a:lnSpc>
                <a:spcPct val="100000"/>
              </a:lnSpc>
              <a:spcBef>
                <a:spcPts val="0"/>
              </a:spcBef>
              <a:spcAft>
                <a:spcPts val="0"/>
              </a:spcAft>
              <a:buClrTx/>
              <a:buSzTx/>
              <a:buFontTx/>
              <a:buNone/>
              <a:tabLst/>
              <a:defRPr lang="en-US" sz="48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b="1" i="0" kern="1200" dirty="0">
                <a:solidFill>
                  <a:schemeClr val="tx2"/>
                </a:solidFill>
                <a:effectLst/>
                <a:latin typeface="Roboto Slab" pitchFamily="2" charset="0"/>
                <a:ea typeface="Noto Sans Light" panose="020B0402040504020204" pitchFamily="34" charset="0"/>
                <a:cs typeface="Lato" panose="020F0502020204030203" pitchFamily="34"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ctr"/>
            <a:r>
              <a:rPr lang="en-US" sz="7200" spc="300" dirty="0">
                <a:latin typeface="Source Sans Pro" panose="020B0503030403020204" pitchFamily="34" charset="0"/>
                <a:ea typeface="Source Sans Pro" panose="020B0503030403020204" pitchFamily="34" charset="0"/>
                <a:cs typeface="Noto Sans SemiBold" panose="020B0502040504020204" pitchFamily="34" charset="0"/>
              </a:rPr>
              <a:t>SLIDE FOR IMAGES</a:t>
            </a:r>
          </a:p>
        </p:txBody>
      </p:sp>
      <p:sp>
        <p:nvSpPr>
          <p:cNvPr id="29" name="TextBox 28">
            <a:extLst>
              <a:ext uri="{FF2B5EF4-FFF2-40B4-BE49-F238E27FC236}">
                <a16:creationId xmlns:a16="http://schemas.microsoft.com/office/drawing/2014/main" id="{ABD58DFA-AA30-6E41-9825-6113FF9F0136}"/>
              </a:ext>
            </a:extLst>
          </p:cNvPr>
          <p:cNvSpPr txBox="1"/>
          <p:nvPr/>
        </p:nvSpPr>
        <p:spPr>
          <a:xfrm>
            <a:off x="3580545" y="4855429"/>
            <a:ext cx="5216493" cy="584775"/>
          </a:xfrm>
          <a:prstGeom prst="rect">
            <a:avLst/>
          </a:prstGeom>
          <a:noFill/>
        </p:spPr>
        <p:txBody>
          <a:bodyPr wrap="none" rtlCol="0" anchor="ctr" anchorCtr="0">
            <a:spAutoFit/>
          </a:bodyPr>
          <a:lstStyle/>
          <a:p>
            <a:pPr algn="ctr"/>
            <a:r>
              <a:rPr lang="en-US" sz="3200" spc="600" dirty="0">
                <a:latin typeface="Source Sans Pro Light" panose="020B0403030403020204" pitchFamily="34" charset="0"/>
                <a:ea typeface="Source Sans Pro Light" panose="020B0403030403020204" pitchFamily="34" charset="0"/>
                <a:cs typeface="Lato Light" panose="020F0502020204030203" pitchFamily="34" charset="0"/>
              </a:rPr>
              <a:t>YOUR SUBTITLE HERE</a:t>
            </a:r>
          </a:p>
        </p:txBody>
      </p:sp>
      <p:sp>
        <p:nvSpPr>
          <p:cNvPr id="3" name="Picture Placeholder 2">
            <a:extLst>
              <a:ext uri="{FF2B5EF4-FFF2-40B4-BE49-F238E27FC236}">
                <a16:creationId xmlns:a16="http://schemas.microsoft.com/office/drawing/2014/main" id="{40BE5D25-039D-7A4A-9973-47E170B3BC5C}"/>
              </a:ext>
            </a:extLst>
          </p:cNvPr>
          <p:cNvSpPr>
            <a:spLocks noGrp="1"/>
          </p:cNvSpPr>
          <p:nvPr>
            <p:ph type="pic" sz="quarter" idx="27"/>
          </p:nvPr>
        </p:nvSpPr>
        <p:spPr/>
      </p:sp>
      <p:sp>
        <p:nvSpPr>
          <p:cNvPr id="6" name="Picture Placeholder 5">
            <a:extLst>
              <a:ext uri="{FF2B5EF4-FFF2-40B4-BE49-F238E27FC236}">
                <a16:creationId xmlns:a16="http://schemas.microsoft.com/office/drawing/2014/main" id="{2FD9A85D-631F-2149-9D93-195ACA96DF68}"/>
              </a:ext>
            </a:extLst>
          </p:cNvPr>
          <p:cNvSpPr>
            <a:spLocks noGrp="1"/>
          </p:cNvSpPr>
          <p:nvPr>
            <p:ph type="pic" sz="quarter" idx="26"/>
          </p:nvPr>
        </p:nvSpPr>
        <p:spPr/>
      </p:sp>
    </p:spTree>
    <p:extLst>
      <p:ext uri="{BB962C8B-B14F-4D97-AF65-F5344CB8AC3E}">
        <p14:creationId xmlns:p14="http://schemas.microsoft.com/office/powerpoint/2010/main" val="16332062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6573557" y="3075986"/>
            <a:ext cx="4586918" cy="8963258"/>
          </a:xfrm>
          <a:prstGeom prst="rect">
            <a:avLst/>
          </a:prstGeom>
        </p:spPr>
      </p:pic>
      <p:pic>
        <p:nvPicPr>
          <p:cNvPr id="33" name="Picture 32"/>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241238" y="3075986"/>
            <a:ext cx="4586918" cy="8963258"/>
          </a:xfrm>
          <a:prstGeom prst="rect">
            <a:avLst/>
          </a:prstGeom>
        </p:spPr>
      </p:pic>
      <p:pic>
        <p:nvPicPr>
          <p:cNvPr id="34" name="Picture 33"/>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9895366" y="3075986"/>
            <a:ext cx="4586918" cy="8963258"/>
          </a:xfrm>
          <a:prstGeom prst="rect">
            <a:avLst/>
          </a:prstGeom>
        </p:spPr>
      </p:pic>
      <p:sp>
        <p:nvSpPr>
          <p:cNvPr id="13" name="Text Placeholder 6">
            <a:extLst>
              <a:ext uri="{FF2B5EF4-FFF2-40B4-BE49-F238E27FC236}">
                <a16:creationId xmlns:a16="http://schemas.microsoft.com/office/drawing/2014/main" id="{01195F1D-AE0C-FF48-8500-80C8546E7C62}"/>
              </a:ext>
            </a:extLst>
          </p:cNvPr>
          <p:cNvSpPr txBox="1">
            <a:spLocks/>
          </p:cNvSpPr>
          <p:nvPr/>
        </p:nvSpPr>
        <p:spPr>
          <a:xfrm>
            <a:off x="8446971" y="709382"/>
            <a:ext cx="7502375" cy="1200329"/>
          </a:xfrm>
          <a:prstGeom prst="rect">
            <a:avLst/>
          </a:prstGeom>
        </p:spPr>
        <p:txBody>
          <a:bodyPr wrap="none" anchor="t">
            <a:spAutoFit/>
          </a:bodyPr>
          <a:lstStyle>
            <a:lvl1pPr marL="0" marR="0" indent="0" algn="l" defTabSz="1828434" rtl="0" eaLnBrk="1" fontAlgn="auto" latinLnBrk="0" hangingPunct="1">
              <a:lnSpc>
                <a:spcPct val="100000"/>
              </a:lnSpc>
              <a:spcBef>
                <a:spcPts val="0"/>
              </a:spcBef>
              <a:spcAft>
                <a:spcPts val="0"/>
              </a:spcAft>
              <a:buClrTx/>
              <a:buSzTx/>
              <a:buFontTx/>
              <a:buNone/>
              <a:tabLst/>
              <a:defRPr lang="en-US" sz="48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b="1" i="0" kern="1200" dirty="0">
                <a:solidFill>
                  <a:schemeClr val="tx2"/>
                </a:solidFill>
                <a:effectLst/>
                <a:latin typeface="Roboto Slab" pitchFamily="2" charset="0"/>
                <a:ea typeface="Noto Sans Light" panose="020B0402040504020204" pitchFamily="34" charset="0"/>
                <a:cs typeface="Lato" panose="020F0502020204030203" pitchFamily="34"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ctr"/>
            <a:r>
              <a:rPr lang="en-US" sz="7200" spc="300" dirty="0">
                <a:latin typeface="Source Sans Pro" panose="020B0503030403020204" pitchFamily="34" charset="0"/>
                <a:ea typeface="Source Sans Pro" panose="020B0503030403020204" pitchFamily="34" charset="0"/>
                <a:cs typeface="Noto Sans SemiBold" panose="020B0502040504020204" pitchFamily="34" charset="0"/>
              </a:rPr>
              <a:t>MOBILE DEVICES</a:t>
            </a:r>
          </a:p>
        </p:txBody>
      </p:sp>
      <p:sp>
        <p:nvSpPr>
          <p:cNvPr id="14" name="TextBox 13">
            <a:extLst>
              <a:ext uri="{FF2B5EF4-FFF2-40B4-BE49-F238E27FC236}">
                <a16:creationId xmlns:a16="http://schemas.microsoft.com/office/drawing/2014/main" id="{6DCFEB30-949A-504C-B01C-453D406E2EC5}"/>
              </a:ext>
            </a:extLst>
          </p:cNvPr>
          <p:cNvSpPr txBox="1"/>
          <p:nvPr/>
        </p:nvSpPr>
        <p:spPr>
          <a:xfrm>
            <a:off x="9588901" y="1745261"/>
            <a:ext cx="5216493" cy="584775"/>
          </a:xfrm>
          <a:prstGeom prst="rect">
            <a:avLst/>
          </a:prstGeom>
          <a:noFill/>
        </p:spPr>
        <p:txBody>
          <a:bodyPr wrap="none" rtlCol="0" anchor="ctr" anchorCtr="0">
            <a:spAutoFit/>
          </a:bodyPr>
          <a:lstStyle/>
          <a:p>
            <a:pPr algn="ctr"/>
            <a:r>
              <a:rPr lang="en-US" sz="3200" spc="600" dirty="0">
                <a:latin typeface="Source Sans Pro Light" panose="020B0403030403020204" pitchFamily="34" charset="0"/>
                <a:ea typeface="Source Sans Pro Light" panose="020B0403030403020204" pitchFamily="34" charset="0"/>
                <a:cs typeface="Lato Light" panose="020F0502020204030203" pitchFamily="34" charset="0"/>
              </a:rPr>
              <a:t>YOUR SUBTITLE HERE</a:t>
            </a:r>
          </a:p>
        </p:txBody>
      </p:sp>
      <p:sp>
        <p:nvSpPr>
          <p:cNvPr id="15" name="Freeform 14">
            <a:extLst>
              <a:ext uri="{FF2B5EF4-FFF2-40B4-BE49-F238E27FC236}">
                <a16:creationId xmlns:a16="http://schemas.microsoft.com/office/drawing/2014/main" id="{BCD39F59-72B4-4B4F-93EF-8E7AD561BFBF}"/>
              </a:ext>
            </a:extLst>
          </p:cNvPr>
          <p:cNvSpPr/>
          <p:nvPr/>
        </p:nvSpPr>
        <p:spPr>
          <a:xfrm flipH="1">
            <a:off x="7955340" y="413155"/>
            <a:ext cx="1591056" cy="1410161"/>
          </a:xfrm>
          <a:custGeom>
            <a:avLst/>
            <a:gdLst>
              <a:gd name="connsiteX0" fmla="*/ 0 w 2974008"/>
              <a:gd name="connsiteY0" fmla="*/ 0 h 2633472"/>
              <a:gd name="connsiteX1" fmla="*/ 2974008 w 2974008"/>
              <a:gd name="connsiteY1" fmla="*/ 0 h 2633472"/>
              <a:gd name="connsiteX2" fmla="*/ 2974008 w 2974008"/>
              <a:gd name="connsiteY2" fmla="*/ 2633472 h 2633472"/>
              <a:gd name="connsiteX3" fmla="*/ 2642516 w 2974008"/>
              <a:gd name="connsiteY3" fmla="*/ 2633472 h 2633472"/>
              <a:gd name="connsiteX4" fmla="*/ 2642516 w 2974008"/>
              <a:gd name="connsiteY4" fmla="*/ 331492 h 2633472"/>
              <a:gd name="connsiteX5" fmla="*/ 0 w 2974008"/>
              <a:gd name="connsiteY5" fmla="*/ 331492 h 263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74008" h="2633472">
                <a:moveTo>
                  <a:pt x="0" y="0"/>
                </a:moveTo>
                <a:lnTo>
                  <a:pt x="2974008" y="0"/>
                </a:lnTo>
                <a:lnTo>
                  <a:pt x="2974008" y="2633472"/>
                </a:lnTo>
                <a:lnTo>
                  <a:pt x="2642516" y="2633472"/>
                </a:lnTo>
                <a:lnTo>
                  <a:pt x="2642516" y="331492"/>
                </a:lnTo>
                <a:lnTo>
                  <a:pt x="0" y="33149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Source Sans Pro" panose="020B0503030403020204" pitchFamily="34" charset="0"/>
            </a:endParaRPr>
          </a:p>
        </p:txBody>
      </p:sp>
      <p:sp>
        <p:nvSpPr>
          <p:cNvPr id="22" name="Rectangle 21">
            <a:extLst>
              <a:ext uri="{FF2B5EF4-FFF2-40B4-BE49-F238E27FC236}">
                <a16:creationId xmlns:a16="http://schemas.microsoft.com/office/drawing/2014/main" id="{9A866EBD-ABEA-B346-8538-716EBEC8B8AA}"/>
              </a:ext>
            </a:extLst>
          </p:cNvPr>
          <p:cNvSpPr/>
          <p:nvPr/>
        </p:nvSpPr>
        <p:spPr>
          <a:xfrm>
            <a:off x="23408640" y="4705666"/>
            <a:ext cx="969010" cy="43046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Source Sans Pro" panose="020B0503030403020204" pitchFamily="34" charset="0"/>
            </a:endParaRPr>
          </a:p>
        </p:txBody>
      </p:sp>
      <p:sp>
        <p:nvSpPr>
          <p:cNvPr id="4" name="Picture Placeholder 3">
            <a:extLst>
              <a:ext uri="{FF2B5EF4-FFF2-40B4-BE49-F238E27FC236}">
                <a16:creationId xmlns:a16="http://schemas.microsoft.com/office/drawing/2014/main" id="{BFBC6553-E769-CC4D-B54F-E8BE1A7D0615}"/>
              </a:ext>
            </a:extLst>
          </p:cNvPr>
          <p:cNvSpPr>
            <a:spLocks noGrp="1"/>
          </p:cNvSpPr>
          <p:nvPr>
            <p:ph type="pic" sz="quarter" idx="29"/>
          </p:nvPr>
        </p:nvSpPr>
        <p:spPr/>
      </p:sp>
      <p:sp>
        <p:nvSpPr>
          <p:cNvPr id="7" name="Picture Placeholder 6">
            <a:extLst>
              <a:ext uri="{FF2B5EF4-FFF2-40B4-BE49-F238E27FC236}">
                <a16:creationId xmlns:a16="http://schemas.microsoft.com/office/drawing/2014/main" id="{48B67395-7C96-104B-8C6F-CBED4498A9F0}"/>
              </a:ext>
            </a:extLst>
          </p:cNvPr>
          <p:cNvSpPr>
            <a:spLocks noGrp="1"/>
          </p:cNvSpPr>
          <p:nvPr>
            <p:ph type="pic" sz="quarter" idx="27"/>
          </p:nvPr>
        </p:nvSpPr>
        <p:spPr/>
      </p:sp>
      <p:sp>
        <p:nvSpPr>
          <p:cNvPr id="10" name="Picture Placeholder 9">
            <a:extLst>
              <a:ext uri="{FF2B5EF4-FFF2-40B4-BE49-F238E27FC236}">
                <a16:creationId xmlns:a16="http://schemas.microsoft.com/office/drawing/2014/main" id="{A58F5DD5-0F31-D446-9C1F-269E9E60B802}"/>
              </a:ext>
            </a:extLst>
          </p:cNvPr>
          <p:cNvSpPr>
            <a:spLocks noGrp="1"/>
          </p:cNvSpPr>
          <p:nvPr>
            <p:ph type="pic" sz="quarter" idx="28"/>
          </p:nvPr>
        </p:nvSpPr>
        <p:spPr/>
      </p:sp>
    </p:spTree>
    <p:extLst>
      <p:ext uri="{BB962C8B-B14F-4D97-AF65-F5344CB8AC3E}">
        <p14:creationId xmlns:p14="http://schemas.microsoft.com/office/powerpoint/2010/main" val="12154642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8" name="Picture 287" descr="New Macbook Silver.png"/>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2605795" y="4889376"/>
            <a:ext cx="9862070" cy="5797230"/>
          </a:xfrm>
          <a:prstGeom prst="rect">
            <a:avLst/>
          </a:prstGeom>
        </p:spPr>
      </p:pic>
      <p:sp>
        <p:nvSpPr>
          <p:cNvPr id="26" name="Rectangle 25">
            <a:extLst>
              <a:ext uri="{FF2B5EF4-FFF2-40B4-BE49-F238E27FC236}">
                <a16:creationId xmlns:a16="http://schemas.microsoft.com/office/drawing/2014/main" id="{1CDE9E59-6529-5E40-8711-B33A165C91FF}"/>
              </a:ext>
            </a:extLst>
          </p:cNvPr>
          <p:cNvSpPr/>
          <p:nvPr/>
        </p:nvSpPr>
        <p:spPr>
          <a:xfrm>
            <a:off x="23408640" y="4705666"/>
            <a:ext cx="969010" cy="43046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Source Sans Pro" panose="020B0503030403020204" pitchFamily="34" charset="0"/>
            </a:endParaRPr>
          </a:p>
        </p:txBody>
      </p:sp>
      <p:sp>
        <p:nvSpPr>
          <p:cNvPr id="27" name="Text Placeholder 6">
            <a:extLst>
              <a:ext uri="{FF2B5EF4-FFF2-40B4-BE49-F238E27FC236}">
                <a16:creationId xmlns:a16="http://schemas.microsoft.com/office/drawing/2014/main" id="{E8B48343-2532-DE4A-B55C-5523310D0C2E}"/>
              </a:ext>
            </a:extLst>
          </p:cNvPr>
          <p:cNvSpPr txBox="1">
            <a:spLocks/>
          </p:cNvSpPr>
          <p:nvPr/>
        </p:nvSpPr>
        <p:spPr>
          <a:xfrm>
            <a:off x="1433141" y="709382"/>
            <a:ext cx="14661386" cy="1200329"/>
          </a:xfrm>
          <a:prstGeom prst="rect">
            <a:avLst/>
          </a:prstGeom>
        </p:spPr>
        <p:txBody>
          <a:bodyPr wrap="none" anchor="t">
            <a:spAutoFit/>
          </a:bodyPr>
          <a:lstStyle>
            <a:lvl1pPr marL="0" marR="0" indent="0" algn="l" defTabSz="1828434" rtl="0" eaLnBrk="1" fontAlgn="auto" latinLnBrk="0" hangingPunct="1">
              <a:lnSpc>
                <a:spcPct val="100000"/>
              </a:lnSpc>
              <a:spcBef>
                <a:spcPts val="0"/>
              </a:spcBef>
              <a:spcAft>
                <a:spcPts val="0"/>
              </a:spcAft>
              <a:buClrTx/>
              <a:buSzTx/>
              <a:buFontTx/>
              <a:buNone/>
              <a:tabLst/>
              <a:defRPr lang="en-US" sz="48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b="1" i="0" kern="1200" dirty="0">
                <a:solidFill>
                  <a:schemeClr val="tx2"/>
                </a:solidFill>
                <a:effectLst/>
                <a:latin typeface="Roboto Slab" pitchFamily="2" charset="0"/>
                <a:ea typeface="Noto Sans Light" panose="020B0402040504020204" pitchFamily="34" charset="0"/>
                <a:cs typeface="Lato" panose="020F0502020204030203" pitchFamily="34"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r>
              <a:rPr lang="en-US" sz="7200" spc="300" dirty="0">
                <a:latin typeface="Source Sans Pro" panose="020B0503030403020204" pitchFamily="34" charset="0"/>
                <a:ea typeface="Source Sans Pro" panose="020B0503030403020204" pitchFamily="34" charset="0"/>
                <a:cs typeface="Noto Sans SemiBold" panose="020B0502040504020204" pitchFamily="34" charset="0"/>
              </a:rPr>
              <a:t>LAPTOP FEATURES APP PROJECT</a:t>
            </a:r>
          </a:p>
        </p:txBody>
      </p:sp>
      <p:sp>
        <p:nvSpPr>
          <p:cNvPr id="34" name="TextBox 33">
            <a:extLst>
              <a:ext uri="{FF2B5EF4-FFF2-40B4-BE49-F238E27FC236}">
                <a16:creationId xmlns:a16="http://schemas.microsoft.com/office/drawing/2014/main" id="{4F696EF1-8A15-8E46-BB4A-67662A10C8F3}"/>
              </a:ext>
            </a:extLst>
          </p:cNvPr>
          <p:cNvSpPr txBox="1"/>
          <p:nvPr/>
        </p:nvSpPr>
        <p:spPr>
          <a:xfrm>
            <a:off x="1485024" y="1745261"/>
            <a:ext cx="5216493" cy="584775"/>
          </a:xfrm>
          <a:prstGeom prst="rect">
            <a:avLst/>
          </a:prstGeom>
          <a:noFill/>
        </p:spPr>
        <p:txBody>
          <a:bodyPr wrap="none" rtlCol="0" anchor="ctr" anchorCtr="0">
            <a:spAutoFit/>
          </a:bodyPr>
          <a:lstStyle/>
          <a:p>
            <a:r>
              <a:rPr lang="en-US" sz="3200" spc="600" dirty="0">
                <a:latin typeface="Source Sans Pro Light" panose="020B0403030403020204" pitchFamily="34" charset="0"/>
                <a:ea typeface="Source Sans Pro Light" panose="020B0403030403020204" pitchFamily="34" charset="0"/>
                <a:cs typeface="Lato Light" panose="020F0502020204030203" pitchFamily="34" charset="0"/>
              </a:rPr>
              <a:t>YOUR SUBTITLE HERE</a:t>
            </a:r>
          </a:p>
        </p:txBody>
      </p:sp>
      <p:sp>
        <p:nvSpPr>
          <p:cNvPr id="39" name="Freeform 38">
            <a:extLst>
              <a:ext uri="{FF2B5EF4-FFF2-40B4-BE49-F238E27FC236}">
                <a16:creationId xmlns:a16="http://schemas.microsoft.com/office/drawing/2014/main" id="{3DF292D1-8F09-B846-8CC8-D2C208641EB6}"/>
              </a:ext>
            </a:extLst>
          </p:cNvPr>
          <p:cNvSpPr/>
          <p:nvPr/>
        </p:nvSpPr>
        <p:spPr>
          <a:xfrm flipH="1">
            <a:off x="847217" y="413155"/>
            <a:ext cx="1591056" cy="1410161"/>
          </a:xfrm>
          <a:custGeom>
            <a:avLst/>
            <a:gdLst>
              <a:gd name="connsiteX0" fmla="*/ 0 w 2974008"/>
              <a:gd name="connsiteY0" fmla="*/ 0 h 2633472"/>
              <a:gd name="connsiteX1" fmla="*/ 2974008 w 2974008"/>
              <a:gd name="connsiteY1" fmla="*/ 0 h 2633472"/>
              <a:gd name="connsiteX2" fmla="*/ 2974008 w 2974008"/>
              <a:gd name="connsiteY2" fmla="*/ 2633472 h 2633472"/>
              <a:gd name="connsiteX3" fmla="*/ 2642516 w 2974008"/>
              <a:gd name="connsiteY3" fmla="*/ 2633472 h 2633472"/>
              <a:gd name="connsiteX4" fmla="*/ 2642516 w 2974008"/>
              <a:gd name="connsiteY4" fmla="*/ 331492 h 2633472"/>
              <a:gd name="connsiteX5" fmla="*/ 0 w 2974008"/>
              <a:gd name="connsiteY5" fmla="*/ 331492 h 263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74008" h="2633472">
                <a:moveTo>
                  <a:pt x="0" y="0"/>
                </a:moveTo>
                <a:lnTo>
                  <a:pt x="2974008" y="0"/>
                </a:lnTo>
                <a:lnTo>
                  <a:pt x="2974008" y="2633472"/>
                </a:lnTo>
                <a:lnTo>
                  <a:pt x="2642516" y="2633472"/>
                </a:lnTo>
                <a:lnTo>
                  <a:pt x="2642516" y="331492"/>
                </a:lnTo>
                <a:lnTo>
                  <a:pt x="0" y="33149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Source Sans Pro" panose="020B0503030403020204" pitchFamily="34" charset="0"/>
            </a:endParaRPr>
          </a:p>
        </p:txBody>
      </p:sp>
      <p:sp>
        <p:nvSpPr>
          <p:cNvPr id="42" name="Subtitle 2">
            <a:extLst>
              <a:ext uri="{FF2B5EF4-FFF2-40B4-BE49-F238E27FC236}">
                <a16:creationId xmlns:a16="http://schemas.microsoft.com/office/drawing/2014/main" id="{EB0AC3E3-A5C0-FC47-9224-8B946F065DA8}"/>
              </a:ext>
            </a:extLst>
          </p:cNvPr>
          <p:cNvSpPr txBox="1">
            <a:spLocks/>
          </p:cNvSpPr>
          <p:nvPr/>
        </p:nvSpPr>
        <p:spPr>
          <a:xfrm>
            <a:off x="3217986" y="4547876"/>
            <a:ext cx="8196471" cy="121091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Respect for the ingredients is essential. When cooks have respect for the food, they are less likely to waste.</a:t>
            </a:r>
            <a:endParaRPr lang="en-US" sz="2800" dirty="0">
              <a:latin typeface="Source Sans Pro Light" panose="020B0403030403020204" pitchFamily="34" charset="0"/>
              <a:ea typeface="Noto Sans Light" panose="020B0402040504020204" pitchFamily="34" charset="0"/>
              <a:cs typeface="Lato Light" panose="020F0502020204030203" pitchFamily="34" charset="0"/>
            </a:endParaRPr>
          </a:p>
        </p:txBody>
      </p:sp>
      <p:sp>
        <p:nvSpPr>
          <p:cNvPr id="43" name="TextBox 42">
            <a:extLst>
              <a:ext uri="{FF2B5EF4-FFF2-40B4-BE49-F238E27FC236}">
                <a16:creationId xmlns:a16="http://schemas.microsoft.com/office/drawing/2014/main" id="{233751A7-7FE8-D044-8292-04E600082BEF}"/>
              </a:ext>
            </a:extLst>
          </p:cNvPr>
          <p:cNvSpPr txBox="1"/>
          <p:nvPr/>
        </p:nvSpPr>
        <p:spPr>
          <a:xfrm>
            <a:off x="3355695" y="10246928"/>
            <a:ext cx="2537874" cy="769441"/>
          </a:xfrm>
          <a:prstGeom prst="rect">
            <a:avLst/>
          </a:prstGeom>
          <a:noFill/>
        </p:spPr>
        <p:txBody>
          <a:bodyPr wrap="none" rtlCol="0">
            <a:spAutoFit/>
          </a:bodyPr>
          <a:lstStyle/>
          <a:p>
            <a:r>
              <a:rPr lang="en-US" sz="4400" b="1" dirty="0">
                <a:solidFill>
                  <a:schemeClr val="tx2"/>
                </a:solidFill>
                <a:latin typeface="Source Sans Pro" panose="020B0503030403020204" pitchFamily="34" charset="0"/>
                <a:ea typeface="Source Sans Pro" panose="020B0503030403020204" pitchFamily="34" charset="0"/>
                <a:cs typeface="Open Sans Semibold" charset="0"/>
              </a:rPr>
              <a:t>COOKING</a:t>
            </a:r>
          </a:p>
        </p:txBody>
      </p:sp>
      <p:sp>
        <p:nvSpPr>
          <p:cNvPr id="48" name="TextBox 47">
            <a:extLst>
              <a:ext uri="{FF2B5EF4-FFF2-40B4-BE49-F238E27FC236}">
                <a16:creationId xmlns:a16="http://schemas.microsoft.com/office/drawing/2014/main" id="{DB74747A-5460-C941-89E8-10459DA95D57}"/>
              </a:ext>
            </a:extLst>
          </p:cNvPr>
          <p:cNvSpPr txBox="1"/>
          <p:nvPr/>
        </p:nvSpPr>
        <p:spPr>
          <a:xfrm>
            <a:off x="3355695" y="7002721"/>
            <a:ext cx="2478564" cy="769441"/>
          </a:xfrm>
          <a:prstGeom prst="rect">
            <a:avLst/>
          </a:prstGeom>
          <a:noFill/>
        </p:spPr>
        <p:txBody>
          <a:bodyPr wrap="none" rtlCol="0">
            <a:spAutoFit/>
          </a:bodyPr>
          <a:lstStyle/>
          <a:p>
            <a:r>
              <a:rPr lang="en-US" sz="4400" b="1" dirty="0">
                <a:solidFill>
                  <a:schemeClr val="tx2"/>
                </a:solidFill>
                <a:latin typeface="Source Sans Pro" panose="020B0503030403020204" pitchFamily="34" charset="0"/>
                <a:ea typeface="Source Sans Pro" panose="020B0503030403020204" pitchFamily="34" charset="0"/>
                <a:cs typeface="Open Sans Semibold" charset="0"/>
              </a:rPr>
              <a:t>BALANCE</a:t>
            </a:r>
          </a:p>
        </p:txBody>
      </p:sp>
      <p:sp>
        <p:nvSpPr>
          <p:cNvPr id="49" name="TextBox 48">
            <a:extLst>
              <a:ext uri="{FF2B5EF4-FFF2-40B4-BE49-F238E27FC236}">
                <a16:creationId xmlns:a16="http://schemas.microsoft.com/office/drawing/2014/main" id="{60D3DA75-AB26-5743-B2B4-04016941F72D}"/>
              </a:ext>
            </a:extLst>
          </p:cNvPr>
          <p:cNvSpPr txBox="1"/>
          <p:nvPr/>
        </p:nvSpPr>
        <p:spPr>
          <a:xfrm>
            <a:off x="3355695" y="3641384"/>
            <a:ext cx="1994457" cy="769441"/>
          </a:xfrm>
          <a:prstGeom prst="rect">
            <a:avLst/>
          </a:prstGeom>
          <a:noFill/>
        </p:spPr>
        <p:txBody>
          <a:bodyPr wrap="none" rtlCol="0">
            <a:spAutoFit/>
          </a:bodyPr>
          <a:lstStyle/>
          <a:p>
            <a:r>
              <a:rPr lang="en-US" sz="4400" b="1" dirty="0">
                <a:solidFill>
                  <a:schemeClr val="tx2"/>
                </a:solidFill>
                <a:latin typeface="Source Sans Pro" panose="020B0503030403020204" pitchFamily="34" charset="0"/>
                <a:ea typeface="Source Sans Pro" panose="020B0503030403020204" pitchFamily="34" charset="0"/>
                <a:cs typeface="Open Sans Semibold" charset="0"/>
              </a:rPr>
              <a:t>DINING</a:t>
            </a:r>
          </a:p>
        </p:txBody>
      </p:sp>
      <p:sp>
        <p:nvSpPr>
          <p:cNvPr id="50" name="Subtitle 2">
            <a:extLst>
              <a:ext uri="{FF2B5EF4-FFF2-40B4-BE49-F238E27FC236}">
                <a16:creationId xmlns:a16="http://schemas.microsoft.com/office/drawing/2014/main" id="{2B0575C2-BE2B-5D4B-BAE0-009C3DD21A7A}"/>
              </a:ext>
            </a:extLst>
          </p:cNvPr>
          <p:cNvSpPr txBox="1">
            <a:spLocks/>
          </p:cNvSpPr>
          <p:nvPr/>
        </p:nvSpPr>
        <p:spPr>
          <a:xfrm>
            <a:off x="3217986" y="7859462"/>
            <a:ext cx="8196471" cy="121091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Respect for the ingredients is essential. When cooks have respect for the food, they are less likely to waste.</a:t>
            </a:r>
            <a:endParaRPr lang="en-US" sz="2800" dirty="0">
              <a:latin typeface="Source Sans Pro Light" panose="020B0403030403020204" pitchFamily="34" charset="0"/>
              <a:ea typeface="Noto Sans Light" panose="020B0402040504020204" pitchFamily="34" charset="0"/>
              <a:cs typeface="Lato Light" panose="020F0502020204030203" pitchFamily="34" charset="0"/>
            </a:endParaRPr>
          </a:p>
        </p:txBody>
      </p:sp>
      <p:sp>
        <p:nvSpPr>
          <p:cNvPr id="51" name="Subtitle 2">
            <a:extLst>
              <a:ext uri="{FF2B5EF4-FFF2-40B4-BE49-F238E27FC236}">
                <a16:creationId xmlns:a16="http://schemas.microsoft.com/office/drawing/2014/main" id="{125DD5B1-7AB4-7449-B712-1478ABF59AE8}"/>
              </a:ext>
            </a:extLst>
          </p:cNvPr>
          <p:cNvSpPr txBox="1">
            <a:spLocks/>
          </p:cNvSpPr>
          <p:nvPr/>
        </p:nvSpPr>
        <p:spPr>
          <a:xfrm>
            <a:off x="3217986" y="11072147"/>
            <a:ext cx="8196471" cy="121091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Respect for the ingredients is essential. When cooks have respect for the food, they are less likely to waste.</a:t>
            </a:r>
            <a:endParaRPr lang="en-US" sz="2800" dirty="0">
              <a:latin typeface="Source Sans Pro Light" panose="020B0403030403020204" pitchFamily="34" charset="0"/>
              <a:ea typeface="Noto Sans Light" panose="020B0402040504020204" pitchFamily="34" charset="0"/>
              <a:cs typeface="Lato Light" panose="020F0502020204030203" pitchFamily="34" charset="0"/>
            </a:endParaRPr>
          </a:p>
        </p:txBody>
      </p:sp>
      <p:sp>
        <p:nvSpPr>
          <p:cNvPr id="52" name="Freeform 238">
            <a:extLst>
              <a:ext uri="{FF2B5EF4-FFF2-40B4-BE49-F238E27FC236}">
                <a16:creationId xmlns:a16="http://schemas.microsoft.com/office/drawing/2014/main" id="{98F030CD-C219-F045-8CE7-AB4977B5E6A9}"/>
              </a:ext>
            </a:extLst>
          </p:cNvPr>
          <p:cNvSpPr>
            <a:spLocks noChangeAspect="1" noChangeArrowheads="1"/>
          </p:cNvSpPr>
          <p:nvPr/>
        </p:nvSpPr>
        <p:spPr bwMode="auto">
          <a:xfrm>
            <a:off x="1653763" y="7350301"/>
            <a:ext cx="914938" cy="1180673"/>
          </a:xfrm>
          <a:custGeom>
            <a:avLst/>
            <a:gdLst>
              <a:gd name="T0" fmla="*/ 237195 w 431441"/>
              <a:gd name="T1" fmla="*/ 411134 h 558440"/>
              <a:gd name="T2" fmla="*/ 224386 w 431441"/>
              <a:gd name="T3" fmla="*/ 441719 h 558440"/>
              <a:gd name="T4" fmla="*/ 206951 w 431441"/>
              <a:gd name="T5" fmla="*/ 441719 h 558440"/>
              <a:gd name="T6" fmla="*/ 219760 w 431441"/>
              <a:gd name="T7" fmla="*/ 411134 h 558440"/>
              <a:gd name="T8" fmla="*/ 166448 w 431441"/>
              <a:gd name="T9" fmla="*/ 433029 h 558440"/>
              <a:gd name="T10" fmla="*/ 267450 w 431441"/>
              <a:gd name="T11" fmla="*/ 433029 h 558440"/>
              <a:gd name="T12" fmla="*/ 217129 w 431441"/>
              <a:gd name="T13" fmla="*/ 357188 h 558440"/>
              <a:gd name="T14" fmla="*/ 217129 w 431441"/>
              <a:gd name="T15" fmla="*/ 509229 h 558440"/>
              <a:gd name="T16" fmla="*/ 217129 w 431441"/>
              <a:gd name="T17" fmla="*/ 357188 h 558440"/>
              <a:gd name="T18" fmla="*/ 418497 w 431441"/>
              <a:gd name="T19" fmla="*/ 0 h 558440"/>
              <a:gd name="T20" fmla="*/ 431441 w 431441"/>
              <a:gd name="T21" fmla="*/ 38141 h 558440"/>
              <a:gd name="T22" fmla="*/ 228304 w 431441"/>
              <a:gd name="T23" fmla="*/ 317721 h 558440"/>
              <a:gd name="T24" fmla="*/ 79097 w 431441"/>
              <a:gd name="T25" fmla="*/ 329954 h 558440"/>
              <a:gd name="T26" fmla="*/ 26605 w 431441"/>
              <a:gd name="T27" fmla="*/ 503388 h 558440"/>
              <a:gd name="T28" fmla="*/ 44222 w 431441"/>
              <a:gd name="T29" fmla="*/ 533253 h 558440"/>
              <a:gd name="T30" fmla="*/ 406633 w 431441"/>
              <a:gd name="T31" fmla="*/ 514183 h 558440"/>
              <a:gd name="T32" fmla="*/ 373915 w 431441"/>
              <a:gd name="T33" fmla="*/ 347945 h 558440"/>
              <a:gd name="T34" fmla="*/ 266415 w 431441"/>
              <a:gd name="T35" fmla="*/ 329954 h 558440"/>
              <a:gd name="T36" fmla="*/ 266415 w 431441"/>
              <a:gd name="T37" fmla="*/ 304767 h 558440"/>
              <a:gd name="T38" fmla="*/ 398723 w 431441"/>
              <a:gd name="T39" fmla="*/ 342908 h 558440"/>
              <a:gd name="T40" fmla="*/ 431441 w 431441"/>
              <a:gd name="T41" fmla="*/ 514183 h 558440"/>
              <a:gd name="T42" fmla="*/ 44222 w 431441"/>
              <a:gd name="T43" fmla="*/ 558440 h 558440"/>
              <a:gd name="T44" fmla="*/ 1797 w 431441"/>
              <a:gd name="T45" fmla="*/ 498710 h 558440"/>
              <a:gd name="T46" fmla="*/ 79097 w 431441"/>
              <a:gd name="T47" fmla="*/ 304767 h 558440"/>
              <a:gd name="T48" fmla="*/ 203137 w 431441"/>
              <a:gd name="T49" fmla="*/ 241439 h 558440"/>
              <a:gd name="T50" fmla="*/ 402678 w 431441"/>
              <a:gd name="T51" fmla="*/ 76282 h 558440"/>
              <a:gd name="T52" fmla="*/ 51054 w 431441"/>
              <a:gd name="T53" fmla="*/ 63328 h 558440"/>
              <a:gd name="T54" fmla="*/ 405554 w 431441"/>
              <a:gd name="T55" fmla="*/ 51094 h 558440"/>
              <a:gd name="T56" fmla="*/ 406633 w 431441"/>
              <a:gd name="T57" fmla="*/ 25187 h 558440"/>
              <a:gd name="T58" fmla="*/ 25886 w 431441"/>
              <a:gd name="T59" fmla="*/ 38141 h 558440"/>
              <a:gd name="T60" fmla="*/ 177250 w 431441"/>
              <a:gd name="T61" fmla="*/ 237481 h 558440"/>
              <a:gd name="T62" fmla="*/ 0 w 431441"/>
              <a:gd name="T63" fmla="*/ 38141 h 558440"/>
              <a:gd name="T64" fmla="*/ 12943 w 431441"/>
              <a:gd name="T65" fmla="*/ 0 h 5584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31441" h="558440">
                <a:moveTo>
                  <a:pt x="219760" y="411134"/>
                </a:moveTo>
                <a:cubicBezTo>
                  <a:pt x="224386" y="406400"/>
                  <a:pt x="232569" y="406400"/>
                  <a:pt x="237195" y="411134"/>
                </a:cubicBezTo>
                <a:cubicBezTo>
                  <a:pt x="242532" y="416595"/>
                  <a:pt x="242532" y="424242"/>
                  <a:pt x="237195" y="429703"/>
                </a:cubicBezTo>
                <a:lnTo>
                  <a:pt x="224386" y="441719"/>
                </a:lnTo>
                <a:cubicBezTo>
                  <a:pt x="221895" y="444996"/>
                  <a:pt x="219048" y="445724"/>
                  <a:pt x="215846" y="445724"/>
                </a:cubicBezTo>
                <a:cubicBezTo>
                  <a:pt x="212288" y="445724"/>
                  <a:pt x="209085" y="444996"/>
                  <a:pt x="206951" y="441719"/>
                </a:cubicBezTo>
                <a:cubicBezTo>
                  <a:pt x="201613" y="437350"/>
                  <a:pt x="201613" y="428611"/>
                  <a:pt x="206951" y="424242"/>
                </a:cubicBezTo>
                <a:lnTo>
                  <a:pt x="219760" y="411134"/>
                </a:lnTo>
                <a:close/>
                <a:moveTo>
                  <a:pt x="217129" y="381989"/>
                </a:moveTo>
                <a:cubicBezTo>
                  <a:pt x="189092" y="381989"/>
                  <a:pt x="166448" y="404992"/>
                  <a:pt x="166448" y="433029"/>
                </a:cubicBezTo>
                <a:cubicBezTo>
                  <a:pt x="166448" y="460346"/>
                  <a:pt x="189092" y="483350"/>
                  <a:pt x="217129" y="483350"/>
                </a:cubicBezTo>
                <a:cubicBezTo>
                  <a:pt x="244805" y="483350"/>
                  <a:pt x="267450" y="460346"/>
                  <a:pt x="267450" y="433029"/>
                </a:cubicBezTo>
                <a:cubicBezTo>
                  <a:pt x="267450" y="404992"/>
                  <a:pt x="244805" y="381989"/>
                  <a:pt x="217129" y="381989"/>
                </a:cubicBezTo>
                <a:close/>
                <a:moveTo>
                  <a:pt x="217129" y="357188"/>
                </a:moveTo>
                <a:cubicBezTo>
                  <a:pt x="259183" y="357188"/>
                  <a:pt x="293329" y="391334"/>
                  <a:pt x="293329" y="433029"/>
                </a:cubicBezTo>
                <a:cubicBezTo>
                  <a:pt x="293329" y="475083"/>
                  <a:pt x="259183" y="509229"/>
                  <a:pt x="217129" y="509229"/>
                </a:cubicBezTo>
                <a:cubicBezTo>
                  <a:pt x="175434" y="509229"/>
                  <a:pt x="141288" y="475083"/>
                  <a:pt x="141288" y="433029"/>
                </a:cubicBezTo>
                <a:cubicBezTo>
                  <a:pt x="141288" y="391334"/>
                  <a:pt x="175434" y="357188"/>
                  <a:pt x="217129" y="357188"/>
                </a:cubicBezTo>
                <a:close/>
                <a:moveTo>
                  <a:pt x="12943" y="0"/>
                </a:moveTo>
                <a:lnTo>
                  <a:pt x="418497" y="0"/>
                </a:lnTo>
                <a:cubicBezTo>
                  <a:pt x="426407" y="0"/>
                  <a:pt x="431441" y="5397"/>
                  <a:pt x="431441" y="12953"/>
                </a:cubicBezTo>
                <a:lnTo>
                  <a:pt x="431441" y="38141"/>
                </a:lnTo>
                <a:cubicBezTo>
                  <a:pt x="431441" y="152923"/>
                  <a:pt x="341917" y="246836"/>
                  <a:pt x="228304" y="253673"/>
                </a:cubicBezTo>
                <a:lnTo>
                  <a:pt x="228304" y="317721"/>
                </a:lnTo>
                <a:cubicBezTo>
                  <a:pt x="228304" y="324557"/>
                  <a:pt x="222911" y="329954"/>
                  <a:pt x="216080" y="329954"/>
                </a:cubicBezTo>
                <a:lnTo>
                  <a:pt x="79097" y="329954"/>
                </a:lnTo>
                <a:cubicBezTo>
                  <a:pt x="69390" y="329954"/>
                  <a:pt x="60401" y="337511"/>
                  <a:pt x="57885" y="347945"/>
                </a:cubicBezTo>
                <a:lnTo>
                  <a:pt x="26605" y="503388"/>
                </a:lnTo>
                <a:cubicBezTo>
                  <a:pt x="25886" y="507346"/>
                  <a:pt x="25886" y="510944"/>
                  <a:pt x="25886" y="514183"/>
                </a:cubicBezTo>
                <a:cubicBezTo>
                  <a:pt x="25886" y="524617"/>
                  <a:pt x="34515" y="533253"/>
                  <a:pt x="44222" y="533253"/>
                </a:cubicBezTo>
                <a:lnTo>
                  <a:pt x="387578" y="533253"/>
                </a:lnTo>
                <a:cubicBezTo>
                  <a:pt x="398004" y="533253"/>
                  <a:pt x="406633" y="524617"/>
                  <a:pt x="406633" y="514183"/>
                </a:cubicBezTo>
                <a:cubicBezTo>
                  <a:pt x="406633" y="510944"/>
                  <a:pt x="405554" y="507346"/>
                  <a:pt x="404835" y="503388"/>
                </a:cubicBezTo>
                <a:lnTo>
                  <a:pt x="373915" y="347945"/>
                </a:lnTo>
                <a:cubicBezTo>
                  <a:pt x="372118" y="337511"/>
                  <a:pt x="363129" y="329954"/>
                  <a:pt x="352343" y="329954"/>
                </a:cubicBezTo>
                <a:lnTo>
                  <a:pt x="266415" y="329954"/>
                </a:lnTo>
                <a:cubicBezTo>
                  <a:pt x="259584" y="329954"/>
                  <a:pt x="254191" y="324557"/>
                  <a:pt x="254191" y="317721"/>
                </a:cubicBezTo>
                <a:cubicBezTo>
                  <a:pt x="254191" y="310164"/>
                  <a:pt x="259584" y="304767"/>
                  <a:pt x="266415" y="304767"/>
                </a:cubicBezTo>
                <a:lnTo>
                  <a:pt x="352343" y="304767"/>
                </a:lnTo>
                <a:cubicBezTo>
                  <a:pt x="375353" y="304767"/>
                  <a:pt x="394409" y="320599"/>
                  <a:pt x="398723" y="342908"/>
                </a:cubicBezTo>
                <a:lnTo>
                  <a:pt x="430003" y="498710"/>
                </a:lnTo>
                <a:cubicBezTo>
                  <a:pt x="430722" y="504108"/>
                  <a:pt x="431441" y="508785"/>
                  <a:pt x="431441" y="514183"/>
                </a:cubicBezTo>
                <a:cubicBezTo>
                  <a:pt x="431441" y="538650"/>
                  <a:pt x="411666" y="558440"/>
                  <a:pt x="387578" y="558440"/>
                </a:cubicBezTo>
                <a:lnTo>
                  <a:pt x="44222" y="558440"/>
                </a:lnTo>
                <a:cubicBezTo>
                  <a:pt x="19774" y="558440"/>
                  <a:pt x="0" y="538650"/>
                  <a:pt x="0" y="514183"/>
                </a:cubicBezTo>
                <a:cubicBezTo>
                  <a:pt x="0" y="508785"/>
                  <a:pt x="719" y="504108"/>
                  <a:pt x="1797" y="498710"/>
                </a:cubicBezTo>
                <a:lnTo>
                  <a:pt x="32717" y="342908"/>
                </a:lnTo>
                <a:cubicBezTo>
                  <a:pt x="37391" y="320599"/>
                  <a:pt x="57166" y="304767"/>
                  <a:pt x="79097" y="304767"/>
                </a:cubicBezTo>
                <a:lnTo>
                  <a:pt x="203137" y="304767"/>
                </a:lnTo>
                <a:lnTo>
                  <a:pt x="203137" y="241439"/>
                </a:lnTo>
                <a:cubicBezTo>
                  <a:pt x="203137" y="233883"/>
                  <a:pt x="208530" y="228485"/>
                  <a:pt x="216080" y="228485"/>
                </a:cubicBezTo>
                <a:cubicBezTo>
                  <a:pt x="307402" y="228485"/>
                  <a:pt x="384342" y="162998"/>
                  <a:pt x="402678" y="76282"/>
                </a:cubicBezTo>
                <a:lnTo>
                  <a:pt x="63997" y="76282"/>
                </a:lnTo>
                <a:cubicBezTo>
                  <a:pt x="56447" y="76282"/>
                  <a:pt x="51054" y="70884"/>
                  <a:pt x="51054" y="63328"/>
                </a:cubicBezTo>
                <a:cubicBezTo>
                  <a:pt x="51054" y="56492"/>
                  <a:pt x="56447" y="51094"/>
                  <a:pt x="63997" y="51094"/>
                </a:cubicBezTo>
                <a:lnTo>
                  <a:pt x="405554" y="51094"/>
                </a:lnTo>
                <a:cubicBezTo>
                  <a:pt x="405554" y="46417"/>
                  <a:pt x="406633" y="42818"/>
                  <a:pt x="406633" y="38141"/>
                </a:cubicBezTo>
                <a:lnTo>
                  <a:pt x="406633" y="25187"/>
                </a:lnTo>
                <a:lnTo>
                  <a:pt x="25886" y="25187"/>
                </a:lnTo>
                <a:lnTo>
                  <a:pt x="25886" y="38141"/>
                </a:lnTo>
                <a:cubicBezTo>
                  <a:pt x="25886" y="124857"/>
                  <a:pt x="84490" y="201139"/>
                  <a:pt x="168262" y="222368"/>
                </a:cubicBezTo>
                <a:cubicBezTo>
                  <a:pt x="175093" y="223808"/>
                  <a:pt x="179048" y="230644"/>
                  <a:pt x="177250" y="237481"/>
                </a:cubicBezTo>
                <a:cubicBezTo>
                  <a:pt x="175812" y="244317"/>
                  <a:pt x="168981" y="248995"/>
                  <a:pt x="162149" y="246836"/>
                </a:cubicBezTo>
                <a:cubicBezTo>
                  <a:pt x="67233" y="222368"/>
                  <a:pt x="0" y="136371"/>
                  <a:pt x="0" y="38141"/>
                </a:cubicBezTo>
                <a:lnTo>
                  <a:pt x="0" y="12953"/>
                </a:lnTo>
                <a:cubicBezTo>
                  <a:pt x="0" y="5397"/>
                  <a:pt x="6112" y="0"/>
                  <a:pt x="12943" y="0"/>
                </a:cubicBezTo>
                <a:close/>
              </a:path>
            </a:pathLst>
          </a:custGeom>
          <a:solidFill>
            <a:schemeClr val="accent2"/>
          </a:solidFill>
          <a:ln>
            <a:noFill/>
          </a:ln>
          <a:effectLst/>
        </p:spPr>
        <p:txBody>
          <a:bodyPr anchor="ctr"/>
          <a:lstStyle/>
          <a:p>
            <a:endParaRPr lang="en-US" dirty="0">
              <a:latin typeface="Source Sans Pro Light" panose="020B0403030403020204" pitchFamily="34" charset="0"/>
            </a:endParaRPr>
          </a:p>
        </p:txBody>
      </p:sp>
      <p:sp>
        <p:nvSpPr>
          <p:cNvPr id="53" name="Freeform 226">
            <a:extLst>
              <a:ext uri="{FF2B5EF4-FFF2-40B4-BE49-F238E27FC236}">
                <a16:creationId xmlns:a16="http://schemas.microsoft.com/office/drawing/2014/main" id="{A3DC9A15-1913-5646-94A9-71BFC8ED83BD}"/>
              </a:ext>
            </a:extLst>
          </p:cNvPr>
          <p:cNvSpPr>
            <a:spLocks noChangeAspect="1" noChangeArrowheads="1"/>
          </p:cNvSpPr>
          <p:nvPr/>
        </p:nvSpPr>
        <p:spPr bwMode="auto">
          <a:xfrm>
            <a:off x="1538054" y="10660510"/>
            <a:ext cx="1187403" cy="1019216"/>
          </a:xfrm>
          <a:custGeom>
            <a:avLst/>
            <a:gdLst>
              <a:gd name="T0" fmla="*/ 153631 w 560028"/>
              <a:gd name="T1" fmla="*/ 317863 h 482240"/>
              <a:gd name="T2" fmla="*/ 128588 w 560028"/>
              <a:gd name="T3" fmla="*/ 317863 h 482240"/>
              <a:gd name="T4" fmla="*/ 140752 w 560028"/>
              <a:gd name="T5" fmla="*/ 190500 h 482240"/>
              <a:gd name="T6" fmla="*/ 153631 w 560028"/>
              <a:gd name="T7" fmla="*/ 279535 h 482240"/>
              <a:gd name="T8" fmla="*/ 128588 w 560028"/>
              <a:gd name="T9" fmla="*/ 279535 h 482240"/>
              <a:gd name="T10" fmla="*/ 140752 w 560028"/>
              <a:gd name="T11" fmla="*/ 190500 h 482240"/>
              <a:gd name="T12" fmla="*/ 529777 w 560028"/>
              <a:gd name="T13" fmla="*/ 127000 h 482240"/>
              <a:gd name="T14" fmla="*/ 551745 w 560028"/>
              <a:gd name="T15" fmla="*/ 178516 h 482240"/>
              <a:gd name="T16" fmla="*/ 521854 w 560028"/>
              <a:gd name="T17" fmla="*/ 202842 h 482240"/>
              <a:gd name="T18" fmla="*/ 513571 w 560028"/>
              <a:gd name="T19" fmla="*/ 181020 h 482240"/>
              <a:gd name="T20" fmla="*/ 534819 w 560028"/>
              <a:gd name="T21" fmla="*/ 157409 h 482240"/>
              <a:gd name="T22" fmla="*/ 140833 w 560028"/>
              <a:gd name="T23" fmla="*/ 152042 h 482240"/>
              <a:gd name="T24" fmla="*/ 140833 w 560028"/>
              <a:gd name="T25" fmla="*/ 127000 h 482240"/>
              <a:gd name="T26" fmla="*/ 309858 w 560028"/>
              <a:gd name="T27" fmla="*/ 0 h 482240"/>
              <a:gd name="T28" fmla="*/ 352683 w 560028"/>
              <a:gd name="T29" fmla="*/ 51103 h 482240"/>
              <a:gd name="T30" fmla="*/ 459928 w 560028"/>
              <a:gd name="T31" fmla="*/ 80613 h 482240"/>
              <a:gd name="T32" fmla="*/ 450211 w 560028"/>
              <a:gd name="T33" fmla="*/ 101126 h 482240"/>
              <a:gd name="T34" fmla="*/ 393710 w 560028"/>
              <a:gd name="T35" fmla="*/ 76295 h 482240"/>
              <a:gd name="T36" fmla="*/ 279268 w 560028"/>
              <a:gd name="T37" fmla="*/ 63339 h 482240"/>
              <a:gd name="T38" fmla="*/ 326772 w 560028"/>
              <a:gd name="T39" fmla="*/ 51103 h 482240"/>
              <a:gd name="T40" fmla="*/ 309858 w 560028"/>
              <a:gd name="T41" fmla="*/ 25192 h 482240"/>
              <a:gd name="T42" fmla="*/ 261274 w 560028"/>
              <a:gd name="T43" fmla="*/ 34908 h 482240"/>
              <a:gd name="T44" fmla="*/ 241480 w 560028"/>
              <a:gd name="T45" fmla="*/ 76295 h 482240"/>
              <a:gd name="T46" fmla="*/ 101126 w 560028"/>
              <a:gd name="T47" fmla="*/ 139274 h 482240"/>
              <a:gd name="T48" fmla="*/ 139274 w 560028"/>
              <a:gd name="T49" fmla="*/ 457049 h 482240"/>
              <a:gd name="T50" fmla="*/ 457049 w 560028"/>
              <a:gd name="T51" fmla="*/ 418901 h 482240"/>
              <a:gd name="T52" fmla="*/ 470004 w 560028"/>
              <a:gd name="T53" fmla="*/ 177421 h 482240"/>
              <a:gd name="T54" fmla="*/ 482240 w 560028"/>
              <a:gd name="T55" fmla="*/ 418901 h 482240"/>
              <a:gd name="T56" fmla="*/ 139274 w 560028"/>
              <a:gd name="T57" fmla="*/ 482240 h 482240"/>
              <a:gd name="T58" fmla="*/ 75935 w 560028"/>
              <a:gd name="T59" fmla="*/ 152230 h 482240"/>
              <a:gd name="T60" fmla="*/ 25191 w 560028"/>
              <a:gd name="T61" fmla="*/ 157628 h 482240"/>
              <a:gd name="T62" fmla="*/ 47144 w 560028"/>
              <a:gd name="T63" fmla="*/ 181380 h 482240"/>
              <a:gd name="T64" fmla="*/ 38147 w 560028"/>
              <a:gd name="T65" fmla="*/ 203333 h 482240"/>
              <a:gd name="T66" fmla="*/ 8997 w 560028"/>
              <a:gd name="T67" fmla="*/ 178861 h 482240"/>
              <a:gd name="T68" fmla="*/ 30230 w 560028"/>
              <a:gd name="T69" fmla="*/ 127038 h 482240"/>
              <a:gd name="T70" fmla="*/ 165185 w 560028"/>
              <a:gd name="T71" fmla="*/ 51103 h 482240"/>
              <a:gd name="T72" fmla="*/ 236802 w 560028"/>
              <a:gd name="T73" fmla="*/ 28790 h 482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560028" h="482240">
                <a:moveTo>
                  <a:pt x="140752" y="304800"/>
                </a:moveTo>
                <a:cubicBezTo>
                  <a:pt x="148264" y="304800"/>
                  <a:pt x="153631" y="309880"/>
                  <a:pt x="153631" y="317863"/>
                </a:cubicBezTo>
                <a:cubicBezTo>
                  <a:pt x="153631" y="324757"/>
                  <a:pt x="148264" y="329837"/>
                  <a:pt x="140752" y="329837"/>
                </a:cubicBezTo>
                <a:cubicBezTo>
                  <a:pt x="133954" y="329837"/>
                  <a:pt x="128588" y="324757"/>
                  <a:pt x="128588" y="317863"/>
                </a:cubicBezTo>
                <a:cubicBezTo>
                  <a:pt x="128588" y="309880"/>
                  <a:pt x="133954" y="304800"/>
                  <a:pt x="140752" y="304800"/>
                </a:cubicBezTo>
                <a:close/>
                <a:moveTo>
                  <a:pt x="140752" y="190500"/>
                </a:moveTo>
                <a:cubicBezTo>
                  <a:pt x="148264" y="190500"/>
                  <a:pt x="153631" y="195885"/>
                  <a:pt x="153631" y="203425"/>
                </a:cubicBezTo>
                <a:lnTo>
                  <a:pt x="153631" y="279535"/>
                </a:lnTo>
                <a:cubicBezTo>
                  <a:pt x="153631" y="286356"/>
                  <a:pt x="148264" y="291741"/>
                  <a:pt x="140752" y="291741"/>
                </a:cubicBezTo>
                <a:cubicBezTo>
                  <a:pt x="133954" y="291741"/>
                  <a:pt x="128588" y="286356"/>
                  <a:pt x="128588" y="279535"/>
                </a:cubicBezTo>
                <a:lnTo>
                  <a:pt x="128588" y="203425"/>
                </a:lnTo>
                <a:cubicBezTo>
                  <a:pt x="128588" y="195885"/>
                  <a:pt x="133954" y="190500"/>
                  <a:pt x="140752" y="190500"/>
                </a:cubicBezTo>
                <a:close/>
                <a:moveTo>
                  <a:pt x="140833" y="127000"/>
                </a:moveTo>
                <a:lnTo>
                  <a:pt x="529777" y="127000"/>
                </a:lnTo>
                <a:cubicBezTo>
                  <a:pt x="546343" y="127000"/>
                  <a:pt x="560028" y="140594"/>
                  <a:pt x="560028" y="157409"/>
                </a:cubicBezTo>
                <a:cubicBezTo>
                  <a:pt x="560028" y="164921"/>
                  <a:pt x="557147" y="173149"/>
                  <a:pt x="551745" y="178516"/>
                </a:cubicBezTo>
                <a:lnTo>
                  <a:pt x="531217" y="198907"/>
                </a:lnTo>
                <a:cubicBezTo>
                  <a:pt x="528696" y="201411"/>
                  <a:pt x="525815" y="202842"/>
                  <a:pt x="521854" y="202842"/>
                </a:cubicBezTo>
                <a:cubicBezTo>
                  <a:pt x="518973" y="202842"/>
                  <a:pt x="515732" y="201411"/>
                  <a:pt x="513571" y="198907"/>
                </a:cubicBezTo>
                <a:cubicBezTo>
                  <a:pt x="508169" y="193899"/>
                  <a:pt x="508169" y="186028"/>
                  <a:pt x="513571" y="181020"/>
                </a:cubicBezTo>
                <a:lnTo>
                  <a:pt x="533378" y="161344"/>
                </a:lnTo>
                <a:cubicBezTo>
                  <a:pt x="534098" y="159555"/>
                  <a:pt x="534819" y="158840"/>
                  <a:pt x="534819" y="157409"/>
                </a:cubicBezTo>
                <a:cubicBezTo>
                  <a:pt x="534819" y="154547"/>
                  <a:pt x="532658" y="152042"/>
                  <a:pt x="529777" y="152042"/>
                </a:cubicBezTo>
                <a:lnTo>
                  <a:pt x="140833" y="152042"/>
                </a:lnTo>
                <a:cubicBezTo>
                  <a:pt x="133990" y="152042"/>
                  <a:pt x="128588" y="146676"/>
                  <a:pt x="128588" y="139164"/>
                </a:cubicBezTo>
                <a:cubicBezTo>
                  <a:pt x="128588" y="132366"/>
                  <a:pt x="133990" y="127000"/>
                  <a:pt x="140833" y="127000"/>
                </a:cubicBezTo>
                <a:close/>
                <a:moveTo>
                  <a:pt x="273510" y="0"/>
                </a:moveTo>
                <a:lnTo>
                  <a:pt x="309858" y="0"/>
                </a:lnTo>
                <a:cubicBezTo>
                  <a:pt x="327492" y="0"/>
                  <a:pt x="342607" y="12236"/>
                  <a:pt x="347285" y="28790"/>
                </a:cubicBezTo>
                <a:lnTo>
                  <a:pt x="352683" y="51103"/>
                </a:lnTo>
                <a:lnTo>
                  <a:pt x="393710" y="51103"/>
                </a:lnTo>
                <a:cubicBezTo>
                  <a:pt x="418901" y="51103"/>
                  <a:pt x="442294" y="61539"/>
                  <a:pt x="459928" y="80613"/>
                </a:cubicBezTo>
                <a:cubicBezTo>
                  <a:pt x="464606" y="85292"/>
                  <a:pt x="463886" y="93569"/>
                  <a:pt x="458488" y="98247"/>
                </a:cubicBezTo>
                <a:cubicBezTo>
                  <a:pt x="456329" y="100407"/>
                  <a:pt x="453090" y="101126"/>
                  <a:pt x="450211" y="101126"/>
                </a:cubicBezTo>
                <a:cubicBezTo>
                  <a:pt x="446972" y="101126"/>
                  <a:pt x="443373" y="99687"/>
                  <a:pt x="440854" y="97528"/>
                </a:cubicBezTo>
                <a:cubicBezTo>
                  <a:pt x="428618" y="83852"/>
                  <a:pt x="411344" y="76295"/>
                  <a:pt x="393710" y="76295"/>
                </a:cubicBezTo>
                <a:lnTo>
                  <a:pt x="291504" y="76295"/>
                </a:lnTo>
                <a:cubicBezTo>
                  <a:pt x="284666" y="76295"/>
                  <a:pt x="279268" y="70896"/>
                  <a:pt x="279268" y="63339"/>
                </a:cubicBezTo>
                <a:cubicBezTo>
                  <a:pt x="279268" y="56141"/>
                  <a:pt x="284666" y="51103"/>
                  <a:pt x="291504" y="51103"/>
                </a:cubicBezTo>
                <a:lnTo>
                  <a:pt x="326772" y="51103"/>
                </a:lnTo>
                <a:lnTo>
                  <a:pt x="322093" y="34908"/>
                </a:lnTo>
                <a:cubicBezTo>
                  <a:pt x="321374" y="29510"/>
                  <a:pt x="315975" y="25192"/>
                  <a:pt x="309858" y="25192"/>
                </a:cubicBezTo>
                <a:lnTo>
                  <a:pt x="273510" y="25192"/>
                </a:lnTo>
                <a:cubicBezTo>
                  <a:pt x="268111" y="25192"/>
                  <a:pt x="262713" y="29510"/>
                  <a:pt x="261274" y="34908"/>
                </a:cubicBezTo>
                <a:lnTo>
                  <a:pt x="253716" y="66218"/>
                </a:lnTo>
                <a:cubicBezTo>
                  <a:pt x="251917" y="72336"/>
                  <a:pt x="246519" y="76295"/>
                  <a:pt x="241480" y="76295"/>
                </a:cubicBezTo>
                <a:lnTo>
                  <a:pt x="165185" y="76295"/>
                </a:lnTo>
                <a:cubicBezTo>
                  <a:pt x="130277" y="76295"/>
                  <a:pt x="101126" y="104365"/>
                  <a:pt x="101126" y="139274"/>
                </a:cubicBezTo>
                <a:lnTo>
                  <a:pt x="101126" y="418901"/>
                </a:lnTo>
                <a:cubicBezTo>
                  <a:pt x="101126" y="440134"/>
                  <a:pt x="118760" y="457049"/>
                  <a:pt x="139274" y="457049"/>
                </a:cubicBezTo>
                <a:lnTo>
                  <a:pt x="418901" y="457049"/>
                </a:lnTo>
                <a:cubicBezTo>
                  <a:pt x="440134" y="457049"/>
                  <a:pt x="457049" y="440134"/>
                  <a:pt x="457049" y="418901"/>
                </a:cubicBezTo>
                <a:lnTo>
                  <a:pt x="457049" y="190377"/>
                </a:lnTo>
                <a:cubicBezTo>
                  <a:pt x="457049" y="183539"/>
                  <a:pt x="462087" y="177421"/>
                  <a:pt x="470004" y="177421"/>
                </a:cubicBezTo>
                <a:cubicBezTo>
                  <a:pt x="476842" y="177421"/>
                  <a:pt x="482240" y="183539"/>
                  <a:pt x="482240" y="190377"/>
                </a:cubicBezTo>
                <a:lnTo>
                  <a:pt x="482240" y="418901"/>
                </a:lnTo>
                <a:cubicBezTo>
                  <a:pt x="482240" y="453810"/>
                  <a:pt x="453810" y="482240"/>
                  <a:pt x="418901" y="482240"/>
                </a:cubicBezTo>
                <a:lnTo>
                  <a:pt x="139274" y="482240"/>
                </a:lnTo>
                <a:cubicBezTo>
                  <a:pt x="104365" y="482240"/>
                  <a:pt x="75935" y="453810"/>
                  <a:pt x="75935" y="418901"/>
                </a:cubicBezTo>
                <a:lnTo>
                  <a:pt x="75935" y="152230"/>
                </a:lnTo>
                <a:lnTo>
                  <a:pt x="30230" y="152230"/>
                </a:lnTo>
                <a:cubicBezTo>
                  <a:pt x="27351" y="152230"/>
                  <a:pt x="25191" y="154749"/>
                  <a:pt x="25191" y="157628"/>
                </a:cubicBezTo>
                <a:cubicBezTo>
                  <a:pt x="25191" y="159067"/>
                  <a:pt x="25911" y="159787"/>
                  <a:pt x="26631" y="161587"/>
                </a:cubicBezTo>
                <a:lnTo>
                  <a:pt x="47144" y="181380"/>
                </a:lnTo>
                <a:cubicBezTo>
                  <a:pt x="51823" y="186418"/>
                  <a:pt x="51823" y="194336"/>
                  <a:pt x="47144" y="199374"/>
                </a:cubicBezTo>
                <a:cubicBezTo>
                  <a:pt x="44985" y="201893"/>
                  <a:pt x="41026" y="203333"/>
                  <a:pt x="38147" y="203333"/>
                </a:cubicBezTo>
                <a:cubicBezTo>
                  <a:pt x="34908" y="203333"/>
                  <a:pt x="30949" y="201893"/>
                  <a:pt x="28790" y="199374"/>
                </a:cubicBezTo>
                <a:lnTo>
                  <a:pt x="8997" y="178861"/>
                </a:lnTo>
                <a:cubicBezTo>
                  <a:pt x="2879" y="173463"/>
                  <a:pt x="0" y="165905"/>
                  <a:pt x="0" y="157628"/>
                </a:cubicBezTo>
                <a:cubicBezTo>
                  <a:pt x="0" y="140713"/>
                  <a:pt x="13675" y="127038"/>
                  <a:pt x="30230" y="127038"/>
                </a:cubicBezTo>
                <a:lnTo>
                  <a:pt x="76654" y="127038"/>
                </a:lnTo>
                <a:cubicBezTo>
                  <a:pt x="82772" y="83852"/>
                  <a:pt x="120200" y="51103"/>
                  <a:pt x="165185" y="51103"/>
                </a:cubicBezTo>
                <a:lnTo>
                  <a:pt x="231404" y="51103"/>
                </a:lnTo>
                <a:lnTo>
                  <a:pt x="236802" y="28790"/>
                </a:lnTo>
                <a:cubicBezTo>
                  <a:pt x="240760" y="12236"/>
                  <a:pt x="255875" y="0"/>
                  <a:pt x="273510" y="0"/>
                </a:cubicBezTo>
                <a:close/>
              </a:path>
            </a:pathLst>
          </a:custGeom>
          <a:solidFill>
            <a:schemeClr val="accent3"/>
          </a:solidFill>
          <a:ln>
            <a:noFill/>
          </a:ln>
          <a:effectLst/>
        </p:spPr>
        <p:txBody>
          <a:bodyPr anchor="ctr"/>
          <a:lstStyle/>
          <a:p>
            <a:endParaRPr lang="en-US" dirty="0">
              <a:latin typeface="Source Sans Pro Light" panose="020B0403030403020204" pitchFamily="34" charset="0"/>
            </a:endParaRPr>
          </a:p>
        </p:txBody>
      </p:sp>
      <p:sp>
        <p:nvSpPr>
          <p:cNvPr id="54" name="Freeform 223">
            <a:extLst>
              <a:ext uri="{FF2B5EF4-FFF2-40B4-BE49-F238E27FC236}">
                <a16:creationId xmlns:a16="http://schemas.microsoft.com/office/drawing/2014/main" id="{3329A2A1-9DBF-BE4F-BB35-0BFDF9D79EA0}"/>
              </a:ext>
            </a:extLst>
          </p:cNvPr>
          <p:cNvSpPr>
            <a:spLocks noChangeAspect="1" noChangeArrowheads="1"/>
          </p:cNvSpPr>
          <p:nvPr/>
        </p:nvSpPr>
        <p:spPr bwMode="auto">
          <a:xfrm>
            <a:off x="1520825" y="4049719"/>
            <a:ext cx="1184038" cy="1184038"/>
          </a:xfrm>
          <a:custGeom>
            <a:avLst/>
            <a:gdLst>
              <a:gd name="T0" fmla="*/ 238075 w 559122"/>
              <a:gd name="T1" fmla="*/ 75415 h 559372"/>
              <a:gd name="T2" fmla="*/ 273707 w 559122"/>
              <a:gd name="T3" fmla="*/ 202791 h 559372"/>
              <a:gd name="T4" fmla="*/ 310419 w 559122"/>
              <a:gd name="T5" fmla="*/ 202791 h 559372"/>
              <a:gd name="T6" fmla="*/ 347131 w 559122"/>
              <a:gd name="T7" fmla="*/ 75415 h 559372"/>
              <a:gd name="T8" fmla="*/ 292063 w 559122"/>
              <a:gd name="T9" fmla="*/ 932 h 559372"/>
              <a:gd name="T10" fmla="*/ 381323 w 559122"/>
              <a:gd name="T11" fmla="*/ 156374 h 559372"/>
              <a:gd name="T12" fmla="*/ 305020 w 559122"/>
              <a:gd name="T13" fmla="*/ 240212 h 559372"/>
              <a:gd name="T14" fmla="*/ 308259 w 559122"/>
              <a:gd name="T15" fmla="*/ 303181 h 559372"/>
              <a:gd name="T16" fmla="*/ 330214 w 559122"/>
              <a:gd name="T17" fmla="*/ 521231 h 559372"/>
              <a:gd name="T18" fmla="*/ 253911 w 559122"/>
              <a:gd name="T19" fmla="*/ 521231 h 559372"/>
              <a:gd name="T20" fmla="*/ 266869 w 559122"/>
              <a:gd name="T21" fmla="*/ 330887 h 559372"/>
              <a:gd name="T22" fmla="*/ 279826 w 559122"/>
              <a:gd name="T23" fmla="*/ 521231 h 559372"/>
              <a:gd name="T24" fmla="*/ 305020 w 559122"/>
              <a:gd name="T25" fmla="*/ 521231 h 559372"/>
              <a:gd name="T26" fmla="*/ 289903 w 559122"/>
              <a:gd name="T27" fmla="*/ 321531 h 559372"/>
              <a:gd name="T28" fmla="*/ 279826 w 559122"/>
              <a:gd name="T29" fmla="*/ 305699 h 559372"/>
              <a:gd name="T30" fmla="*/ 269388 w 559122"/>
              <a:gd name="T31" fmla="*/ 227259 h 559372"/>
              <a:gd name="T32" fmla="*/ 213601 w 559122"/>
              <a:gd name="T33" fmla="*/ 70377 h 559372"/>
              <a:gd name="T34" fmla="*/ 75904 w 559122"/>
              <a:gd name="T35" fmla="*/ 932 h 559372"/>
              <a:gd name="T36" fmla="*/ 89213 w 559122"/>
              <a:gd name="T37" fmla="*/ 140033 h 559372"/>
              <a:gd name="T38" fmla="*/ 62595 w 559122"/>
              <a:gd name="T39" fmla="*/ 140033 h 559372"/>
              <a:gd name="T40" fmla="*/ 75904 w 559122"/>
              <a:gd name="T41" fmla="*/ 932 h 559372"/>
              <a:gd name="T42" fmla="*/ 453049 w 559122"/>
              <a:gd name="T43" fmla="*/ 2948 h 559372"/>
              <a:gd name="T44" fmla="*/ 559122 w 559122"/>
              <a:gd name="T45" fmla="*/ 330532 h 559372"/>
              <a:gd name="T46" fmla="*/ 495622 w 559122"/>
              <a:gd name="T47" fmla="*/ 343505 h 559372"/>
              <a:gd name="T48" fmla="*/ 495622 w 559122"/>
              <a:gd name="T49" fmla="*/ 318279 h 559372"/>
              <a:gd name="T50" fmla="*/ 533867 w 559122"/>
              <a:gd name="T51" fmla="*/ 236473 h 559372"/>
              <a:gd name="T52" fmla="*/ 457739 w 559122"/>
              <a:gd name="T53" fmla="*/ 521172 h 559372"/>
              <a:gd name="T54" fmla="*/ 482634 w 559122"/>
              <a:gd name="T55" fmla="*/ 521172 h 559372"/>
              <a:gd name="T56" fmla="*/ 475779 w 559122"/>
              <a:gd name="T57" fmla="*/ 379183 h 559372"/>
              <a:gd name="T58" fmla="*/ 493458 w 559122"/>
              <a:gd name="T59" fmla="*/ 361524 h 559372"/>
              <a:gd name="T60" fmla="*/ 508611 w 559122"/>
              <a:gd name="T61" fmla="*/ 521172 h 559372"/>
              <a:gd name="T62" fmla="*/ 432483 w 559122"/>
              <a:gd name="T63" fmla="*/ 521172 h 559372"/>
              <a:gd name="T64" fmla="*/ 439338 w 559122"/>
              <a:gd name="T65" fmla="*/ 786 h 559372"/>
              <a:gd name="T66" fmla="*/ 37787 w 559122"/>
              <a:gd name="T67" fmla="*/ 13759 h 559372"/>
              <a:gd name="T68" fmla="*/ 25919 w 559122"/>
              <a:gd name="T69" fmla="*/ 127278 h 559372"/>
              <a:gd name="T70" fmla="*/ 51454 w 559122"/>
              <a:gd name="T71" fmla="*/ 166199 h 559372"/>
              <a:gd name="T72" fmla="*/ 100364 w 559122"/>
              <a:gd name="T73" fmla="*/ 166199 h 559372"/>
              <a:gd name="T74" fmla="*/ 126258 w 559122"/>
              <a:gd name="T75" fmla="*/ 127278 h 559372"/>
              <a:gd name="T76" fmla="*/ 114031 w 559122"/>
              <a:gd name="T77" fmla="*/ 13759 h 559372"/>
              <a:gd name="T78" fmla="*/ 139205 w 559122"/>
              <a:gd name="T79" fmla="*/ 12318 h 559372"/>
              <a:gd name="T80" fmla="*/ 151433 w 559122"/>
              <a:gd name="T81" fmla="*/ 123675 h 559372"/>
              <a:gd name="T82" fmla="*/ 107917 w 559122"/>
              <a:gd name="T83" fmla="*/ 190705 h 559372"/>
              <a:gd name="T84" fmla="*/ 88856 w 559122"/>
              <a:gd name="T85" fmla="*/ 299900 h 559372"/>
              <a:gd name="T86" fmla="*/ 114031 w 559122"/>
              <a:gd name="T87" fmla="*/ 357200 h 559372"/>
              <a:gd name="T88" fmla="*/ 75909 w 559122"/>
              <a:gd name="T89" fmla="*/ 559372 h 559372"/>
              <a:gd name="T90" fmla="*/ 37787 w 559122"/>
              <a:gd name="T91" fmla="*/ 343505 h 559372"/>
              <a:gd name="T92" fmla="*/ 62962 w 559122"/>
              <a:gd name="T93" fmla="*/ 343505 h 559372"/>
              <a:gd name="T94" fmla="*/ 75909 w 559122"/>
              <a:gd name="T95" fmla="*/ 534145 h 559372"/>
              <a:gd name="T96" fmla="*/ 88856 w 559122"/>
              <a:gd name="T97" fmla="*/ 357200 h 559372"/>
              <a:gd name="T98" fmla="*/ 66918 w 559122"/>
              <a:gd name="T99" fmla="*/ 314315 h 559372"/>
              <a:gd name="T100" fmla="*/ 62962 w 559122"/>
              <a:gd name="T101" fmla="*/ 215931 h 559372"/>
              <a:gd name="T102" fmla="*/ 18726 w 559122"/>
              <a:gd name="T103" fmla="*/ 175569 h 559372"/>
              <a:gd name="T104" fmla="*/ 9016 w 559122"/>
              <a:gd name="T105" fmla="*/ 58086 h 559372"/>
              <a:gd name="T106" fmla="*/ 25919 w 559122"/>
              <a:gd name="T107" fmla="*/ 65 h 559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59122" h="559372">
                <a:moveTo>
                  <a:pt x="292063" y="26120"/>
                </a:moveTo>
                <a:cubicBezTo>
                  <a:pt x="258590" y="26120"/>
                  <a:pt x="247073" y="36554"/>
                  <a:pt x="238075" y="75415"/>
                </a:cubicBezTo>
                <a:cubicBezTo>
                  <a:pt x="233396" y="95205"/>
                  <a:pt x="229077" y="157814"/>
                  <a:pt x="229077" y="158533"/>
                </a:cubicBezTo>
                <a:cubicBezTo>
                  <a:pt x="229077" y="180842"/>
                  <a:pt x="245633" y="197394"/>
                  <a:pt x="273707" y="202791"/>
                </a:cubicBezTo>
                <a:cubicBezTo>
                  <a:pt x="281625" y="203511"/>
                  <a:pt x="287384" y="206749"/>
                  <a:pt x="292063" y="211067"/>
                </a:cubicBezTo>
                <a:cubicBezTo>
                  <a:pt x="297462" y="206749"/>
                  <a:pt x="303580" y="203511"/>
                  <a:pt x="310419" y="202791"/>
                </a:cubicBezTo>
                <a:cubicBezTo>
                  <a:pt x="338492" y="197394"/>
                  <a:pt x="356129" y="180842"/>
                  <a:pt x="356129" y="157814"/>
                </a:cubicBezTo>
                <a:cubicBezTo>
                  <a:pt x="356129" y="157814"/>
                  <a:pt x="350730" y="95205"/>
                  <a:pt x="347131" y="75415"/>
                </a:cubicBezTo>
                <a:cubicBezTo>
                  <a:pt x="337773" y="36554"/>
                  <a:pt x="326255" y="26120"/>
                  <a:pt x="292063" y="26120"/>
                </a:cubicBezTo>
                <a:close/>
                <a:moveTo>
                  <a:pt x="292063" y="932"/>
                </a:moveTo>
                <a:cubicBezTo>
                  <a:pt x="345331" y="932"/>
                  <a:pt x="361527" y="27559"/>
                  <a:pt x="371245" y="70377"/>
                </a:cubicBezTo>
                <a:cubicBezTo>
                  <a:pt x="375924" y="91607"/>
                  <a:pt x="381323" y="153856"/>
                  <a:pt x="381323" y="156374"/>
                </a:cubicBezTo>
                <a:cubicBezTo>
                  <a:pt x="381323" y="192716"/>
                  <a:pt x="356129" y="219343"/>
                  <a:pt x="315098" y="227259"/>
                </a:cubicBezTo>
                <a:cubicBezTo>
                  <a:pt x="309699" y="228698"/>
                  <a:pt x="305020" y="234095"/>
                  <a:pt x="305020" y="240212"/>
                </a:cubicBezTo>
                <a:lnTo>
                  <a:pt x="305020" y="300302"/>
                </a:lnTo>
                <a:lnTo>
                  <a:pt x="308259" y="303181"/>
                </a:lnTo>
                <a:cubicBezTo>
                  <a:pt x="322656" y="317933"/>
                  <a:pt x="330214" y="336644"/>
                  <a:pt x="330214" y="357513"/>
                </a:cubicBezTo>
                <a:lnTo>
                  <a:pt x="330214" y="521231"/>
                </a:lnTo>
                <a:cubicBezTo>
                  <a:pt x="330214" y="542461"/>
                  <a:pt x="313298" y="559372"/>
                  <a:pt x="292063" y="559372"/>
                </a:cubicBezTo>
                <a:cubicBezTo>
                  <a:pt x="271548" y="559372"/>
                  <a:pt x="253911" y="542461"/>
                  <a:pt x="253911" y="521231"/>
                </a:cubicBezTo>
                <a:lnTo>
                  <a:pt x="253911" y="343840"/>
                </a:lnTo>
                <a:cubicBezTo>
                  <a:pt x="253911" y="336644"/>
                  <a:pt x="260030" y="330887"/>
                  <a:pt x="266869" y="330887"/>
                </a:cubicBezTo>
                <a:cubicBezTo>
                  <a:pt x="273707" y="330887"/>
                  <a:pt x="279826" y="336644"/>
                  <a:pt x="279826" y="343840"/>
                </a:cubicBezTo>
                <a:lnTo>
                  <a:pt x="279826" y="521231"/>
                </a:lnTo>
                <a:cubicBezTo>
                  <a:pt x="279826" y="528788"/>
                  <a:pt x="285224" y="534185"/>
                  <a:pt x="292063" y="534185"/>
                </a:cubicBezTo>
                <a:cubicBezTo>
                  <a:pt x="299621" y="534185"/>
                  <a:pt x="305020" y="528788"/>
                  <a:pt x="305020" y="521231"/>
                </a:cubicBezTo>
                <a:lnTo>
                  <a:pt x="305020" y="357513"/>
                </a:lnTo>
                <a:cubicBezTo>
                  <a:pt x="305020" y="343840"/>
                  <a:pt x="299621" y="330887"/>
                  <a:pt x="289903" y="321531"/>
                </a:cubicBezTo>
                <a:lnTo>
                  <a:pt x="283785" y="314695"/>
                </a:lnTo>
                <a:cubicBezTo>
                  <a:pt x="280546" y="312536"/>
                  <a:pt x="279826" y="308578"/>
                  <a:pt x="279826" y="305699"/>
                </a:cubicBezTo>
                <a:lnTo>
                  <a:pt x="279826" y="240212"/>
                </a:lnTo>
                <a:cubicBezTo>
                  <a:pt x="279826" y="234095"/>
                  <a:pt x="275507" y="228698"/>
                  <a:pt x="269388" y="227259"/>
                </a:cubicBezTo>
                <a:cubicBezTo>
                  <a:pt x="229077" y="219343"/>
                  <a:pt x="203883" y="192716"/>
                  <a:pt x="203883" y="157814"/>
                </a:cubicBezTo>
                <a:cubicBezTo>
                  <a:pt x="203883" y="153856"/>
                  <a:pt x="208202" y="91607"/>
                  <a:pt x="213601" y="70377"/>
                </a:cubicBezTo>
                <a:cubicBezTo>
                  <a:pt x="222958" y="27559"/>
                  <a:pt x="239515" y="932"/>
                  <a:pt x="292063" y="932"/>
                </a:cubicBezTo>
                <a:close/>
                <a:moveTo>
                  <a:pt x="75904" y="932"/>
                </a:moveTo>
                <a:cubicBezTo>
                  <a:pt x="82928" y="932"/>
                  <a:pt x="89213" y="6324"/>
                  <a:pt x="89213" y="13872"/>
                </a:cubicBezTo>
                <a:lnTo>
                  <a:pt x="89213" y="140033"/>
                </a:lnTo>
                <a:cubicBezTo>
                  <a:pt x="89213" y="147941"/>
                  <a:pt x="82928" y="152973"/>
                  <a:pt x="75904" y="152973"/>
                </a:cubicBezTo>
                <a:cubicBezTo>
                  <a:pt x="68880" y="152973"/>
                  <a:pt x="62595" y="147941"/>
                  <a:pt x="62595" y="140033"/>
                </a:cubicBezTo>
                <a:lnTo>
                  <a:pt x="62595" y="13872"/>
                </a:lnTo>
                <a:cubicBezTo>
                  <a:pt x="62595" y="6324"/>
                  <a:pt x="68880" y="932"/>
                  <a:pt x="75904" y="932"/>
                </a:cubicBezTo>
                <a:close/>
                <a:moveTo>
                  <a:pt x="439338" y="786"/>
                </a:moveTo>
                <a:cubicBezTo>
                  <a:pt x="443668" y="-656"/>
                  <a:pt x="449080" y="65"/>
                  <a:pt x="453049" y="2948"/>
                </a:cubicBezTo>
                <a:cubicBezTo>
                  <a:pt x="520878" y="61690"/>
                  <a:pt x="559122" y="147460"/>
                  <a:pt x="559122" y="236473"/>
                </a:cubicBezTo>
                <a:lnTo>
                  <a:pt x="559122" y="330532"/>
                </a:lnTo>
                <a:cubicBezTo>
                  <a:pt x="559122" y="338100"/>
                  <a:pt x="553711" y="343505"/>
                  <a:pt x="546855" y="343505"/>
                </a:cubicBezTo>
                <a:lnTo>
                  <a:pt x="495622" y="343505"/>
                </a:lnTo>
                <a:cubicBezTo>
                  <a:pt x="488767" y="343505"/>
                  <a:pt x="482634" y="338100"/>
                  <a:pt x="482634" y="330532"/>
                </a:cubicBezTo>
                <a:cubicBezTo>
                  <a:pt x="482634" y="323324"/>
                  <a:pt x="488767" y="318279"/>
                  <a:pt x="495622" y="318279"/>
                </a:cubicBezTo>
                <a:lnTo>
                  <a:pt x="533867" y="318279"/>
                </a:lnTo>
                <a:lnTo>
                  <a:pt x="533867" y="236473"/>
                </a:lnTo>
                <a:cubicBezTo>
                  <a:pt x="533867" y="164758"/>
                  <a:pt x="506446" y="95565"/>
                  <a:pt x="457739" y="42950"/>
                </a:cubicBezTo>
                <a:lnTo>
                  <a:pt x="457739" y="521172"/>
                </a:lnTo>
                <a:cubicBezTo>
                  <a:pt x="457739" y="528740"/>
                  <a:pt x="462790" y="534145"/>
                  <a:pt x="470367" y="534145"/>
                </a:cubicBezTo>
                <a:cubicBezTo>
                  <a:pt x="477583" y="534145"/>
                  <a:pt x="482634" y="528740"/>
                  <a:pt x="482634" y="521172"/>
                </a:cubicBezTo>
                <a:lnTo>
                  <a:pt x="482634" y="397562"/>
                </a:lnTo>
                <a:cubicBezTo>
                  <a:pt x="482634" y="390715"/>
                  <a:pt x="480469" y="383868"/>
                  <a:pt x="475779" y="379183"/>
                </a:cubicBezTo>
                <a:cubicBezTo>
                  <a:pt x="470367" y="374498"/>
                  <a:pt x="470367" y="366209"/>
                  <a:pt x="475779" y="361524"/>
                </a:cubicBezTo>
                <a:cubicBezTo>
                  <a:pt x="480469" y="356118"/>
                  <a:pt x="488767" y="356118"/>
                  <a:pt x="493458" y="361524"/>
                </a:cubicBezTo>
                <a:cubicBezTo>
                  <a:pt x="503199" y="370894"/>
                  <a:pt x="508611" y="383868"/>
                  <a:pt x="508611" y="397562"/>
                </a:cubicBezTo>
                <a:lnTo>
                  <a:pt x="508611" y="521172"/>
                </a:lnTo>
                <a:cubicBezTo>
                  <a:pt x="508611" y="542434"/>
                  <a:pt x="491293" y="559372"/>
                  <a:pt x="470367" y="559372"/>
                </a:cubicBezTo>
                <a:cubicBezTo>
                  <a:pt x="449080" y="559372"/>
                  <a:pt x="432483" y="542434"/>
                  <a:pt x="432483" y="521172"/>
                </a:cubicBezTo>
                <a:lnTo>
                  <a:pt x="432483" y="13038"/>
                </a:lnTo>
                <a:cubicBezTo>
                  <a:pt x="432483" y="7633"/>
                  <a:pt x="434648" y="2948"/>
                  <a:pt x="439338" y="786"/>
                </a:cubicBezTo>
                <a:close/>
                <a:moveTo>
                  <a:pt x="25919" y="65"/>
                </a:moveTo>
                <a:cubicBezTo>
                  <a:pt x="33472" y="786"/>
                  <a:pt x="38507" y="6912"/>
                  <a:pt x="37787" y="13759"/>
                </a:cubicBezTo>
                <a:cubicBezTo>
                  <a:pt x="37787" y="17723"/>
                  <a:pt x="34910" y="53401"/>
                  <a:pt x="34191" y="60969"/>
                </a:cubicBezTo>
                <a:lnTo>
                  <a:pt x="25919" y="127278"/>
                </a:lnTo>
                <a:cubicBezTo>
                  <a:pt x="24121" y="138090"/>
                  <a:pt x="28077" y="149622"/>
                  <a:pt x="36349" y="157190"/>
                </a:cubicBezTo>
                <a:cubicBezTo>
                  <a:pt x="41024" y="161875"/>
                  <a:pt x="46419" y="164758"/>
                  <a:pt x="51454" y="166199"/>
                </a:cubicBezTo>
                <a:cubicBezTo>
                  <a:pt x="61523" y="169443"/>
                  <a:pt x="69795" y="175569"/>
                  <a:pt x="75909" y="182416"/>
                </a:cubicBezTo>
                <a:cubicBezTo>
                  <a:pt x="82023" y="175569"/>
                  <a:pt x="90294" y="169443"/>
                  <a:pt x="100364" y="166199"/>
                </a:cubicBezTo>
                <a:cubicBezTo>
                  <a:pt x="105759" y="164758"/>
                  <a:pt x="111154" y="161875"/>
                  <a:pt x="115469" y="157190"/>
                </a:cubicBezTo>
                <a:cubicBezTo>
                  <a:pt x="124100" y="149622"/>
                  <a:pt x="127697" y="138090"/>
                  <a:pt x="126258" y="127278"/>
                </a:cubicBezTo>
                <a:lnTo>
                  <a:pt x="117987" y="60969"/>
                </a:lnTo>
                <a:cubicBezTo>
                  <a:pt x="116908" y="53401"/>
                  <a:pt x="114031" y="17723"/>
                  <a:pt x="114031" y="13759"/>
                </a:cubicBezTo>
                <a:cubicBezTo>
                  <a:pt x="113311" y="6912"/>
                  <a:pt x="118706" y="786"/>
                  <a:pt x="126258" y="65"/>
                </a:cubicBezTo>
                <a:cubicBezTo>
                  <a:pt x="133091" y="-656"/>
                  <a:pt x="139205" y="4750"/>
                  <a:pt x="139205" y="12318"/>
                </a:cubicBezTo>
                <a:cubicBezTo>
                  <a:pt x="139925" y="23129"/>
                  <a:pt x="142082" y="51959"/>
                  <a:pt x="142802" y="58086"/>
                </a:cubicBezTo>
                <a:lnTo>
                  <a:pt x="151433" y="123675"/>
                </a:lnTo>
                <a:cubicBezTo>
                  <a:pt x="154310" y="142775"/>
                  <a:pt x="146758" y="162595"/>
                  <a:pt x="133091" y="175569"/>
                </a:cubicBezTo>
                <a:cubicBezTo>
                  <a:pt x="126258" y="182416"/>
                  <a:pt x="116908" y="187822"/>
                  <a:pt x="107917" y="190705"/>
                </a:cubicBezTo>
                <a:cubicBezTo>
                  <a:pt x="96408" y="194669"/>
                  <a:pt x="88856" y="204399"/>
                  <a:pt x="88856" y="215931"/>
                </a:cubicBezTo>
                <a:lnTo>
                  <a:pt x="88856" y="299900"/>
                </a:lnTo>
                <a:lnTo>
                  <a:pt x="92093" y="302783"/>
                </a:lnTo>
                <a:cubicBezTo>
                  <a:pt x="106478" y="317558"/>
                  <a:pt x="114031" y="336298"/>
                  <a:pt x="114031" y="357200"/>
                </a:cubicBezTo>
                <a:lnTo>
                  <a:pt x="114031" y="521172"/>
                </a:lnTo>
                <a:cubicBezTo>
                  <a:pt x="114031" y="542434"/>
                  <a:pt x="97128" y="559372"/>
                  <a:pt x="75909" y="559372"/>
                </a:cubicBezTo>
                <a:cubicBezTo>
                  <a:pt x="54690" y="559372"/>
                  <a:pt x="37787" y="542434"/>
                  <a:pt x="37787" y="521172"/>
                </a:cubicBezTo>
                <a:lnTo>
                  <a:pt x="37787" y="343505"/>
                </a:lnTo>
                <a:cubicBezTo>
                  <a:pt x="37787" y="336298"/>
                  <a:pt x="43182" y="330532"/>
                  <a:pt x="50734" y="330532"/>
                </a:cubicBezTo>
                <a:cubicBezTo>
                  <a:pt x="57567" y="330532"/>
                  <a:pt x="62962" y="336298"/>
                  <a:pt x="62962" y="343505"/>
                </a:cubicBezTo>
                <a:lnTo>
                  <a:pt x="62962" y="521172"/>
                </a:lnTo>
                <a:cubicBezTo>
                  <a:pt x="62962" y="528740"/>
                  <a:pt x="69076" y="534145"/>
                  <a:pt x="75909" y="534145"/>
                </a:cubicBezTo>
                <a:cubicBezTo>
                  <a:pt x="82742" y="534145"/>
                  <a:pt x="88856" y="528740"/>
                  <a:pt x="88856" y="521172"/>
                </a:cubicBezTo>
                <a:lnTo>
                  <a:pt x="88856" y="357200"/>
                </a:lnTo>
                <a:cubicBezTo>
                  <a:pt x="88856" y="343505"/>
                  <a:pt x="83461" y="330532"/>
                  <a:pt x="73751" y="321162"/>
                </a:cubicBezTo>
                <a:lnTo>
                  <a:pt x="66918" y="314315"/>
                </a:lnTo>
                <a:cubicBezTo>
                  <a:pt x="64401" y="312152"/>
                  <a:pt x="62962" y="308188"/>
                  <a:pt x="62962" y="305305"/>
                </a:cubicBezTo>
                <a:lnTo>
                  <a:pt x="62962" y="215931"/>
                </a:lnTo>
                <a:cubicBezTo>
                  <a:pt x="62962" y="204399"/>
                  <a:pt x="55410" y="194669"/>
                  <a:pt x="43901" y="190705"/>
                </a:cubicBezTo>
                <a:cubicBezTo>
                  <a:pt x="34910" y="187822"/>
                  <a:pt x="25919" y="182416"/>
                  <a:pt x="18726" y="175569"/>
                </a:cubicBezTo>
                <a:cubicBezTo>
                  <a:pt x="5060" y="162595"/>
                  <a:pt x="-2492" y="142775"/>
                  <a:pt x="744" y="123675"/>
                </a:cubicBezTo>
                <a:lnTo>
                  <a:pt x="9016" y="58086"/>
                </a:lnTo>
                <a:cubicBezTo>
                  <a:pt x="9735" y="51959"/>
                  <a:pt x="11893" y="23129"/>
                  <a:pt x="12972" y="12318"/>
                </a:cubicBezTo>
                <a:cubicBezTo>
                  <a:pt x="12972" y="4750"/>
                  <a:pt x="18726" y="-656"/>
                  <a:pt x="25919" y="65"/>
                </a:cubicBezTo>
                <a:close/>
              </a:path>
            </a:pathLst>
          </a:custGeom>
          <a:solidFill>
            <a:schemeClr val="accent1"/>
          </a:solidFill>
          <a:ln>
            <a:noFill/>
          </a:ln>
          <a:effectLst/>
        </p:spPr>
        <p:txBody>
          <a:bodyPr anchor="ctr"/>
          <a:lstStyle/>
          <a:p>
            <a:endParaRPr lang="en-US" dirty="0">
              <a:latin typeface="Source Sans Pro Light" panose="020B0403030403020204" pitchFamily="34" charset="0"/>
            </a:endParaRPr>
          </a:p>
        </p:txBody>
      </p:sp>
      <p:sp>
        <p:nvSpPr>
          <p:cNvPr id="3" name="Picture Placeholder 2">
            <a:extLst>
              <a:ext uri="{FF2B5EF4-FFF2-40B4-BE49-F238E27FC236}">
                <a16:creationId xmlns:a16="http://schemas.microsoft.com/office/drawing/2014/main" id="{3C8AC4A2-9591-F64C-9F3B-63ECC4216CD3}"/>
              </a:ext>
            </a:extLst>
          </p:cNvPr>
          <p:cNvSpPr>
            <a:spLocks noGrp="1"/>
          </p:cNvSpPr>
          <p:nvPr>
            <p:ph type="pic" sz="quarter" idx="26"/>
          </p:nvPr>
        </p:nvSpPr>
        <p:spPr/>
      </p:sp>
    </p:spTree>
    <p:extLst>
      <p:ext uri="{BB962C8B-B14F-4D97-AF65-F5344CB8AC3E}">
        <p14:creationId xmlns:p14="http://schemas.microsoft.com/office/powerpoint/2010/main" val="535115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 name="Picture 59"/>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2553899" y="4163360"/>
            <a:ext cx="8648477" cy="9451346"/>
          </a:xfrm>
          <a:prstGeom prst="rect">
            <a:avLst/>
          </a:prstGeom>
        </p:spPr>
      </p:pic>
      <p:sp>
        <p:nvSpPr>
          <p:cNvPr id="28" name="Text Placeholder 6">
            <a:extLst>
              <a:ext uri="{FF2B5EF4-FFF2-40B4-BE49-F238E27FC236}">
                <a16:creationId xmlns:a16="http://schemas.microsoft.com/office/drawing/2014/main" id="{DB0ED83B-DE0D-234C-A0C9-71A3C6B7F52E}"/>
              </a:ext>
            </a:extLst>
          </p:cNvPr>
          <p:cNvSpPr txBox="1">
            <a:spLocks/>
          </p:cNvSpPr>
          <p:nvPr/>
        </p:nvSpPr>
        <p:spPr>
          <a:xfrm>
            <a:off x="1433141" y="709382"/>
            <a:ext cx="15317014" cy="1200329"/>
          </a:xfrm>
          <a:prstGeom prst="rect">
            <a:avLst/>
          </a:prstGeom>
        </p:spPr>
        <p:txBody>
          <a:bodyPr wrap="none" anchor="t">
            <a:spAutoFit/>
          </a:bodyPr>
          <a:lstStyle>
            <a:lvl1pPr marL="0" marR="0" indent="0" algn="l" defTabSz="1828434" rtl="0" eaLnBrk="1" fontAlgn="auto" latinLnBrk="0" hangingPunct="1">
              <a:lnSpc>
                <a:spcPct val="100000"/>
              </a:lnSpc>
              <a:spcBef>
                <a:spcPts val="0"/>
              </a:spcBef>
              <a:spcAft>
                <a:spcPts val="0"/>
              </a:spcAft>
              <a:buClrTx/>
              <a:buSzTx/>
              <a:buFontTx/>
              <a:buNone/>
              <a:tabLst/>
              <a:defRPr lang="en-US" sz="48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b="1" i="0" kern="1200" dirty="0">
                <a:solidFill>
                  <a:schemeClr val="tx2"/>
                </a:solidFill>
                <a:effectLst/>
                <a:latin typeface="Roboto Slab" pitchFamily="2" charset="0"/>
                <a:ea typeface="Noto Sans Light" panose="020B0402040504020204" pitchFamily="34" charset="0"/>
                <a:cs typeface="Lato" panose="020F0502020204030203" pitchFamily="34"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r>
              <a:rPr lang="en-US" sz="7200" spc="300" dirty="0">
                <a:latin typeface="Source Sans Pro" panose="020B0503030403020204" pitchFamily="34" charset="0"/>
                <a:ea typeface="Source Sans Pro" panose="020B0503030403020204" pitchFamily="34" charset="0"/>
                <a:cs typeface="Noto Sans SemiBold" panose="020B0502040504020204" pitchFamily="34" charset="0"/>
              </a:rPr>
              <a:t>DESKTOP FEATURES APP PROJECT</a:t>
            </a:r>
          </a:p>
        </p:txBody>
      </p:sp>
      <p:sp>
        <p:nvSpPr>
          <p:cNvPr id="29" name="TextBox 28">
            <a:extLst>
              <a:ext uri="{FF2B5EF4-FFF2-40B4-BE49-F238E27FC236}">
                <a16:creationId xmlns:a16="http://schemas.microsoft.com/office/drawing/2014/main" id="{03D6AB8C-197D-A748-B3B9-BA1ABF416578}"/>
              </a:ext>
            </a:extLst>
          </p:cNvPr>
          <p:cNvSpPr txBox="1"/>
          <p:nvPr/>
        </p:nvSpPr>
        <p:spPr>
          <a:xfrm>
            <a:off x="1485024" y="1745261"/>
            <a:ext cx="5216493" cy="584775"/>
          </a:xfrm>
          <a:prstGeom prst="rect">
            <a:avLst/>
          </a:prstGeom>
          <a:noFill/>
        </p:spPr>
        <p:txBody>
          <a:bodyPr wrap="none" rtlCol="0" anchor="ctr" anchorCtr="0">
            <a:spAutoFit/>
          </a:bodyPr>
          <a:lstStyle/>
          <a:p>
            <a:r>
              <a:rPr lang="en-US" sz="3200" spc="600" dirty="0">
                <a:latin typeface="Source Sans Pro Light" panose="020B0403030403020204" pitchFamily="34" charset="0"/>
                <a:ea typeface="Source Sans Pro Light" panose="020B0403030403020204" pitchFamily="34" charset="0"/>
                <a:cs typeface="Lato Light" panose="020F0502020204030203" pitchFamily="34" charset="0"/>
              </a:rPr>
              <a:t>YOUR SUBTITLE HERE</a:t>
            </a:r>
          </a:p>
        </p:txBody>
      </p:sp>
      <p:sp>
        <p:nvSpPr>
          <p:cNvPr id="30" name="Freeform 29">
            <a:extLst>
              <a:ext uri="{FF2B5EF4-FFF2-40B4-BE49-F238E27FC236}">
                <a16:creationId xmlns:a16="http://schemas.microsoft.com/office/drawing/2014/main" id="{2DF903C3-E9FD-A14C-B09F-24D32195A362}"/>
              </a:ext>
            </a:extLst>
          </p:cNvPr>
          <p:cNvSpPr/>
          <p:nvPr/>
        </p:nvSpPr>
        <p:spPr>
          <a:xfrm flipH="1">
            <a:off x="847217" y="413155"/>
            <a:ext cx="1591056" cy="1410161"/>
          </a:xfrm>
          <a:custGeom>
            <a:avLst/>
            <a:gdLst>
              <a:gd name="connsiteX0" fmla="*/ 0 w 2974008"/>
              <a:gd name="connsiteY0" fmla="*/ 0 h 2633472"/>
              <a:gd name="connsiteX1" fmla="*/ 2974008 w 2974008"/>
              <a:gd name="connsiteY1" fmla="*/ 0 h 2633472"/>
              <a:gd name="connsiteX2" fmla="*/ 2974008 w 2974008"/>
              <a:gd name="connsiteY2" fmla="*/ 2633472 h 2633472"/>
              <a:gd name="connsiteX3" fmla="*/ 2642516 w 2974008"/>
              <a:gd name="connsiteY3" fmla="*/ 2633472 h 2633472"/>
              <a:gd name="connsiteX4" fmla="*/ 2642516 w 2974008"/>
              <a:gd name="connsiteY4" fmla="*/ 331492 h 2633472"/>
              <a:gd name="connsiteX5" fmla="*/ 0 w 2974008"/>
              <a:gd name="connsiteY5" fmla="*/ 331492 h 263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74008" h="2633472">
                <a:moveTo>
                  <a:pt x="0" y="0"/>
                </a:moveTo>
                <a:lnTo>
                  <a:pt x="2974008" y="0"/>
                </a:lnTo>
                <a:lnTo>
                  <a:pt x="2974008" y="2633472"/>
                </a:lnTo>
                <a:lnTo>
                  <a:pt x="2642516" y="2633472"/>
                </a:lnTo>
                <a:lnTo>
                  <a:pt x="2642516" y="331492"/>
                </a:lnTo>
                <a:lnTo>
                  <a:pt x="0" y="33149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Source Sans Pro" panose="020B0503030403020204" pitchFamily="34" charset="0"/>
            </a:endParaRPr>
          </a:p>
        </p:txBody>
      </p:sp>
      <p:sp>
        <p:nvSpPr>
          <p:cNvPr id="47" name="Subtitle 2">
            <a:extLst>
              <a:ext uri="{FF2B5EF4-FFF2-40B4-BE49-F238E27FC236}">
                <a16:creationId xmlns:a16="http://schemas.microsoft.com/office/drawing/2014/main" id="{9442160B-F305-AE48-8007-A2543724D556}"/>
              </a:ext>
            </a:extLst>
          </p:cNvPr>
          <p:cNvSpPr txBox="1">
            <a:spLocks/>
          </p:cNvSpPr>
          <p:nvPr/>
        </p:nvSpPr>
        <p:spPr>
          <a:xfrm>
            <a:off x="14872437" y="4547876"/>
            <a:ext cx="8196471" cy="121091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Respect for the ingredients is essential. When cooks have respect for the food, they are less likely to waste.</a:t>
            </a:r>
            <a:endParaRPr lang="en-US" sz="2800" dirty="0">
              <a:latin typeface="Source Sans Pro Light" panose="020B0403030403020204" pitchFamily="34" charset="0"/>
              <a:ea typeface="Noto Sans Light" panose="020B0402040504020204" pitchFamily="34" charset="0"/>
              <a:cs typeface="Lato Light" panose="020F0502020204030203" pitchFamily="34" charset="0"/>
            </a:endParaRPr>
          </a:p>
        </p:txBody>
      </p:sp>
      <p:sp>
        <p:nvSpPr>
          <p:cNvPr id="48" name="TextBox 47">
            <a:extLst>
              <a:ext uri="{FF2B5EF4-FFF2-40B4-BE49-F238E27FC236}">
                <a16:creationId xmlns:a16="http://schemas.microsoft.com/office/drawing/2014/main" id="{082B0DB5-FDF9-FA41-B5EA-6EDE345071E2}"/>
              </a:ext>
            </a:extLst>
          </p:cNvPr>
          <p:cNvSpPr txBox="1"/>
          <p:nvPr/>
        </p:nvSpPr>
        <p:spPr>
          <a:xfrm>
            <a:off x="15010146" y="10246928"/>
            <a:ext cx="2537874" cy="769441"/>
          </a:xfrm>
          <a:prstGeom prst="rect">
            <a:avLst/>
          </a:prstGeom>
          <a:noFill/>
        </p:spPr>
        <p:txBody>
          <a:bodyPr wrap="none" rtlCol="0">
            <a:spAutoFit/>
          </a:bodyPr>
          <a:lstStyle/>
          <a:p>
            <a:r>
              <a:rPr lang="en-US" sz="4400" b="1" dirty="0">
                <a:solidFill>
                  <a:schemeClr val="tx2"/>
                </a:solidFill>
                <a:latin typeface="Source Sans Pro" panose="020B0503030403020204" pitchFamily="34" charset="0"/>
                <a:ea typeface="Source Sans Pro" panose="020B0503030403020204" pitchFamily="34" charset="0"/>
                <a:cs typeface="Open Sans Semibold" charset="0"/>
              </a:rPr>
              <a:t>COOKING</a:t>
            </a:r>
          </a:p>
        </p:txBody>
      </p:sp>
      <p:sp>
        <p:nvSpPr>
          <p:cNvPr id="52" name="TextBox 51">
            <a:extLst>
              <a:ext uri="{FF2B5EF4-FFF2-40B4-BE49-F238E27FC236}">
                <a16:creationId xmlns:a16="http://schemas.microsoft.com/office/drawing/2014/main" id="{E8A3A711-8502-074A-9318-B411821A9639}"/>
              </a:ext>
            </a:extLst>
          </p:cNvPr>
          <p:cNvSpPr txBox="1"/>
          <p:nvPr/>
        </p:nvSpPr>
        <p:spPr>
          <a:xfrm>
            <a:off x="15010146" y="7002721"/>
            <a:ext cx="2478564" cy="769441"/>
          </a:xfrm>
          <a:prstGeom prst="rect">
            <a:avLst/>
          </a:prstGeom>
          <a:noFill/>
        </p:spPr>
        <p:txBody>
          <a:bodyPr wrap="none" rtlCol="0">
            <a:spAutoFit/>
          </a:bodyPr>
          <a:lstStyle/>
          <a:p>
            <a:r>
              <a:rPr lang="en-US" sz="4400" b="1" dirty="0">
                <a:solidFill>
                  <a:schemeClr val="tx2"/>
                </a:solidFill>
                <a:latin typeface="Source Sans Pro" panose="020B0503030403020204" pitchFamily="34" charset="0"/>
                <a:ea typeface="Source Sans Pro" panose="020B0503030403020204" pitchFamily="34" charset="0"/>
                <a:cs typeface="Open Sans Semibold" charset="0"/>
              </a:rPr>
              <a:t>BALANCE</a:t>
            </a:r>
          </a:p>
        </p:txBody>
      </p:sp>
      <p:sp>
        <p:nvSpPr>
          <p:cNvPr id="53" name="TextBox 52">
            <a:extLst>
              <a:ext uri="{FF2B5EF4-FFF2-40B4-BE49-F238E27FC236}">
                <a16:creationId xmlns:a16="http://schemas.microsoft.com/office/drawing/2014/main" id="{31F696FF-5494-1548-9481-80DAEBD6B494}"/>
              </a:ext>
            </a:extLst>
          </p:cNvPr>
          <p:cNvSpPr txBox="1"/>
          <p:nvPr/>
        </p:nvSpPr>
        <p:spPr>
          <a:xfrm>
            <a:off x="15010146" y="3641384"/>
            <a:ext cx="1994457" cy="769441"/>
          </a:xfrm>
          <a:prstGeom prst="rect">
            <a:avLst/>
          </a:prstGeom>
          <a:noFill/>
        </p:spPr>
        <p:txBody>
          <a:bodyPr wrap="none" rtlCol="0">
            <a:spAutoFit/>
          </a:bodyPr>
          <a:lstStyle/>
          <a:p>
            <a:r>
              <a:rPr lang="en-US" sz="4400" b="1" dirty="0">
                <a:solidFill>
                  <a:schemeClr val="tx2"/>
                </a:solidFill>
                <a:latin typeface="Source Sans Pro" panose="020B0503030403020204" pitchFamily="34" charset="0"/>
                <a:ea typeface="Source Sans Pro" panose="020B0503030403020204" pitchFamily="34" charset="0"/>
                <a:cs typeface="Open Sans Semibold" charset="0"/>
              </a:rPr>
              <a:t>DINING</a:t>
            </a:r>
          </a:p>
        </p:txBody>
      </p:sp>
      <p:sp>
        <p:nvSpPr>
          <p:cNvPr id="54" name="Subtitle 2">
            <a:extLst>
              <a:ext uri="{FF2B5EF4-FFF2-40B4-BE49-F238E27FC236}">
                <a16:creationId xmlns:a16="http://schemas.microsoft.com/office/drawing/2014/main" id="{856FFB25-4379-B045-A0CD-0A7DDD7A3461}"/>
              </a:ext>
            </a:extLst>
          </p:cNvPr>
          <p:cNvSpPr txBox="1">
            <a:spLocks/>
          </p:cNvSpPr>
          <p:nvPr/>
        </p:nvSpPr>
        <p:spPr>
          <a:xfrm>
            <a:off x="14872437" y="7859462"/>
            <a:ext cx="8196471" cy="121091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Respect for the ingredients is essential. When cooks have respect for the food, they are less likely to waste.</a:t>
            </a:r>
            <a:endParaRPr lang="en-US" sz="2800" dirty="0">
              <a:latin typeface="Source Sans Pro Light" panose="020B0403030403020204" pitchFamily="34" charset="0"/>
              <a:ea typeface="Noto Sans Light" panose="020B0402040504020204" pitchFamily="34" charset="0"/>
              <a:cs typeface="Lato Light" panose="020F0502020204030203" pitchFamily="34" charset="0"/>
            </a:endParaRPr>
          </a:p>
        </p:txBody>
      </p:sp>
      <p:sp>
        <p:nvSpPr>
          <p:cNvPr id="55" name="Subtitle 2">
            <a:extLst>
              <a:ext uri="{FF2B5EF4-FFF2-40B4-BE49-F238E27FC236}">
                <a16:creationId xmlns:a16="http://schemas.microsoft.com/office/drawing/2014/main" id="{7A620DCE-D583-9B4C-9BCF-3AE750791A6B}"/>
              </a:ext>
            </a:extLst>
          </p:cNvPr>
          <p:cNvSpPr txBox="1">
            <a:spLocks/>
          </p:cNvSpPr>
          <p:nvPr/>
        </p:nvSpPr>
        <p:spPr>
          <a:xfrm>
            <a:off x="14872437" y="11072147"/>
            <a:ext cx="8196471" cy="121091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Respect for the ingredients is essential. When cooks have respect for the food, they are less likely to waste.</a:t>
            </a:r>
            <a:endParaRPr lang="en-US" sz="2800" dirty="0">
              <a:latin typeface="Source Sans Pro Light" panose="020B0403030403020204" pitchFamily="34" charset="0"/>
              <a:ea typeface="Noto Sans Light" panose="020B0402040504020204" pitchFamily="34" charset="0"/>
              <a:cs typeface="Lato Light" panose="020F0502020204030203" pitchFamily="34" charset="0"/>
            </a:endParaRPr>
          </a:p>
        </p:txBody>
      </p:sp>
      <p:sp>
        <p:nvSpPr>
          <p:cNvPr id="56" name="Freeform 238">
            <a:extLst>
              <a:ext uri="{FF2B5EF4-FFF2-40B4-BE49-F238E27FC236}">
                <a16:creationId xmlns:a16="http://schemas.microsoft.com/office/drawing/2014/main" id="{98C61DBE-16D8-A843-A988-B42A139EBBA5}"/>
              </a:ext>
            </a:extLst>
          </p:cNvPr>
          <p:cNvSpPr>
            <a:spLocks noChangeAspect="1" noChangeArrowheads="1"/>
          </p:cNvSpPr>
          <p:nvPr/>
        </p:nvSpPr>
        <p:spPr bwMode="auto">
          <a:xfrm>
            <a:off x="13308214" y="7350301"/>
            <a:ext cx="914938" cy="1180673"/>
          </a:xfrm>
          <a:custGeom>
            <a:avLst/>
            <a:gdLst>
              <a:gd name="T0" fmla="*/ 237195 w 431441"/>
              <a:gd name="T1" fmla="*/ 411134 h 558440"/>
              <a:gd name="T2" fmla="*/ 224386 w 431441"/>
              <a:gd name="T3" fmla="*/ 441719 h 558440"/>
              <a:gd name="T4" fmla="*/ 206951 w 431441"/>
              <a:gd name="T5" fmla="*/ 441719 h 558440"/>
              <a:gd name="T6" fmla="*/ 219760 w 431441"/>
              <a:gd name="T7" fmla="*/ 411134 h 558440"/>
              <a:gd name="T8" fmla="*/ 166448 w 431441"/>
              <a:gd name="T9" fmla="*/ 433029 h 558440"/>
              <a:gd name="T10" fmla="*/ 267450 w 431441"/>
              <a:gd name="T11" fmla="*/ 433029 h 558440"/>
              <a:gd name="T12" fmla="*/ 217129 w 431441"/>
              <a:gd name="T13" fmla="*/ 357188 h 558440"/>
              <a:gd name="T14" fmla="*/ 217129 w 431441"/>
              <a:gd name="T15" fmla="*/ 509229 h 558440"/>
              <a:gd name="T16" fmla="*/ 217129 w 431441"/>
              <a:gd name="T17" fmla="*/ 357188 h 558440"/>
              <a:gd name="T18" fmla="*/ 418497 w 431441"/>
              <a:gd name="T19" fmla="*/ 0 h 558440"/>
              <a:gd name="T20" fmla="*/ 431441 w 431441"/>
              <a:gd name="T21" fmla="*/ 38141 h 558440"/>
              <a:gd name="T22" fmla="*/ 228304 w 431441"/>
              <a:gd name="T23" fmla="*/ 317721 h 558440"/>
              <a:gd name="T24" fmla="*/ 79097 w 431441"/>
              <a:gd name="T25" fmla="*/ 329954 h 558440"/>
              <a:gd name="T26" fmla="*/ 26605 w 431441"/>
              <a:gd name="T27" fmla="*/ 503388 h 558440"/>
              <a:gd name="T28" fmla="*/ 44222 w 431441"/>
              <a:gd name="T29" fmla="*/ 533253 h 558440"/>
              <a:gd name="T30" fmla="*/ 406633 w 431441"/>
              <a:gd name="T31" fmla="*/ 514183 h 558440"/>
              <a:gd name="T32" fmla="*/ 373915 w 431441"/>
              <a:gd name="T33" fmla="*/ 347945 h 558440"/>
              <a:gd name="T34" fmla="*/ 266415 w 431441"/>
              <a:gd name="T35" fmla="*/ 329954 h 558440"/>
              <a:gd name="T36" fmla="*/ 266415 w 431441"/>
              <a:gd name="T37" fmla="*/ 304767 h 558440"/>
              <a:gd name="T38" fmla="*/ 398723 w 431441"/>
              <a:gd name="T39" fmla="*/ 342908 h 558440"/>
              <a:gd name="T40" fmla="*/ 431441 w 431441"/>
              <a:gd name="T41" fmla="*/ 514183 h 558440"/>
              <a:gd name="T42" fmla="*/ 44222 w 431441"/>
              <a:gd name="T43" fmla="*/ 558440 h 558440"/>
              <a:gd name="T44" fmla="*/ 1797 w 431441"/>
              <a:gd name="T45" fmla="*/ 498710 h 558440"/>
              <a:gd name="T46" fmla="*/ 79097 w 431441"/>
              <a:gd name="T47" fmla="*/ 304767 h 558440"/>
              <a:gd name="T48" fmla="*/ 203137 w 431441"/>
              <a:gd name="T49" fmla="*/ 241439 h 558440"/>
              <a:gd name="T50" fmla="*/ 402678 w 431441"/>
              <a:gd name="T51" fmla="*/ 76282 h 558440"/>
              <a:gd name="T52" fmla="*/ 51054 w 431441"/>
              <a:gd name="T53" fmla="*/ 63328 h 558440"/>
              <a:gd name="T54" fmla="*/ 405554 w 431441"/>
              <a:gd name="T55" fmla="*/ 51094 h 558440"/>
              <a:gd name="T56" fmla="*/ 406633 w 431441"/>
              <a:gd name="T57" fmla="*/ 25187 h 558440"/>
              <a:gd name="T58" fmla="*/ 25886 w 431441"/>
              <a:gd name="T59" fmla="*/ 38141 h 558440"/>
              <a:gd name="T60" fmla="*/ 177250 w 431441"/>
              <a:gd name="T61" fmla="*/ 237481 h 558440"/>
              <a:gd name="T62" fmla="*/ 0 w 431441"/>
              <a:gd name="T63" fmla="*/ 38141 h 558440"/>
              <a:gd name="T64" fmla="*/ 12943 w 431441"/>
              <a:gd name="T65" fmla="*/ 0 h 5584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31441" h="558440">
                <a:moveTo>
                  <a:pt x="219760" y="411134"/>
                </a:moveTo>
                <a:cubicBezTo>
                  <a:pt x="224386" y="406400"/>
                  <a:pt x="232569" y="406400"/>
                  <a:pt x="237195" y="411134"/>
                </a:cubicBezTo>
                <a:cubicBezTo>
                  <a:pt x="242532" y="416595"/>
                  <a:pt x="242532" y="424242"/>
                  <a:pt x="237195" y="429703"/>
                </a:cubicBezTo>
                <a:lnTo>
                  <a:pt x="224386" y="441719"/>
                </a:lnTo>
                <a:cubicBezTo>
                  <a:pt x="221895" y="444996"/>
                  <a:pt x="219048" y="445724"/>
                  <a:pt x="215846" y="445724"/>
                </a:cubicBezTo>
                <a:cubicBezTo>
                  <a:pt x="212288" y="445724"/>
                  <a:pt x="209085" y="444996"/>
                  <a:pt x="206951" y="441719"/>
                </a:cubicBezTo>
                <a:cubicBezTo>
                  <a:pt x="201613" y="437350"/>
                  <a:pt x="201613" y="428611"/>
                  <a:pt x="206951" y="424242"/>
                </a:cubicBezTo>
                <a:lnTo>
                  <a:pt x="219760" y="411134"/>
                </a:lnTo>
                <a:close/>
                <a:moveTo>
                  <a:pt x="217129" y="381989"/>
                </a:moveTo>
                <a:cubicBezTo>
                  <a:pt x="189092" y="381989"/>
                  <a:pt x="166448" y="404992"/>
                  <a:pt x="166448" y="433029"/>
                </a:cubicBezTo>
                <a:cubicBezTo>
                  <a:pt x="166448" y="460346"/>
                  <a:pt x="189092" y="483350"/>
                  <a:pt x="217129" y="483350"/>
                </a:cubicBezTo>
                <a:cubicBezTo>
                  <a:pt x="244805" y="483350"/>
                  <a:pt x="267450" y="460346"/>
                  <a:pt x="267450" y="433029"/>
                </a:cubicBezTo>
                <a:cubicBezTo>
                  <a:pt x="267450" y="404992"/>
                  <a:pt x="244805" y="381989"/>
                  <a:pt x="217129" y="381989"/>
                </a:cubicBezTo>
                <a:close/>
                <a:moveTo>
                  <a:pt x="217129" y="357188"/>
                </a:moveTo>
                <a:cubicBezTo>
                  <a:pt x="259183" y="357188"/>
                  <a:pt x="293329" y="391334"/>
                  <a:pt x="293329" y="433029"/>
                </a:cubicBezTo>
                <a:cubicBezTo>
                  <a:pt x="293329" y="475083"/>
                  <a:pt x="259183" y="509229"/>
                  <a:pt x="217129" y="509229"/>
                </a:cubicBezTo>
                <a:cubicBezTo>
                  <a:pt x="175434" y="509229"/>
                  <a:pt x="141288" y="475083"/>
                  <a:pt x="141288" y="433029"/>
                </a:cubicBezTo>
                <a:cubicBezTo>
                  <a:pt x="141288" y="391334"/>
                  <a:pt x="175434" y="357188"/>
                  <a:pt x="217129" y="357188"/>
                </a:cubicBezTo>
                <a:close/>
                <a:moveTo>
                  <a:pt x="12943" y="0"/>
                </a:moveTo>
                <a:lnTo>
                  <a:pt x="418497" y="0"/>
                </a:lnTo>
                <a:cubicBezTo>
                  <a:pt x="426407" y="0"/>
                  <a:pt x="431441" y="5397"/>
                  <a:pt x="431441" y="12953"/>
                </a:cubicBezTo>
                <a:lnTo>
                  <a:pt x="431441" y="38141"/>
                </a:lnTo>
                <a:cubicBezTo>
                  <a:pt x="431441" y="152923"/>
                  <a:pt x="341917" y="246836"/>
                  <a:pt x="228304" y="253673"/>
                </a:cubicBezTo>
                <a:lnTo>
                  <a:pt x="228304" y="317721"/>
                </a:lnTo>
                <a:cubicBezTo>
                  <a:pt x="228304" y="324557"/>
                  <a:pt x="222911" y="329954"/>
                  <a:pt x="216080" y="329954"/>
                </a:cubicBezTo>
                <a:lnTo>
                  <a:pt x="79097" y="329954"/>
                </a:lnTo>
                <a:cubicBezTo>
                  <a:pt x="69390" y="329954"/>
                  <a:pt x="60401" y="337511"/>
                  <a:pt x="57885" y="347945"/>
                </a:cubicBezTo>
                <a:lnTo>
                  <a:pt x="26605" y="503388"/>
                </a:lnTo>
                <a:cubicBezTo>
                  <a:pt x="25886" y="507346"/>
                  <a:pt x="25886" y="510944"/>
                  <a:pt x="25886" y="514183"/>
                </a:cubicBezTo>
                <a:cubicBezTo>
                  <a:pt x="25886" y="524617"/>
                  <a:pt x="34515" y="533253"/>
                  <a:pt x="44222" y="533253"/>
                </a:cubicBezTo>
                <a:lnTo>
                  <a:pt x="387578" y="533253"/>
                </a:lnTo>
                <a:cubicBezTo>
                  <a:pt x="398004" y="533253"/>
                  <a:pt x="406633" y="524617"/>
                  <a:pt x="406633" y="514183"/>
                </a:cubicBezTo>
                <a:cubicBezTo>
                  <a:pt x="406633" y="510944"/>
                  <a:pt x="405554" y="507346"/>
                  <a:pt x="404835" y="503388"/>
                </a:cubicBezTo>
                <a:lnTo>
                  <a:pt x="373915" y="347945"/>
                </a:lnTo>
                <a:cubicBezTo>
                  <a:pt x="372118" y="337511"/>
                  <a:pt x="363129" y="329954"/>
                  <a:pt x="352343" y="329954"/>
                </a:cubicBezTo>
                <a:lnTo>
                  <a:pt x="266415" y="329954"/>
                </a:lnTo>
                <a:cubicBezTo>
                  <a:pt x="259584" y="329954"/>
                  <a:pt x="254191" y="324557"/>
                  <a:pt x="254191" y="317721"/>
                </a:cubicBezTo>
                <a:cubicBezTo>
                  <a:pt x="254191" y="310164"/>
                  <a:pt x="259584" y="304767"/>
                  <a:pt x="266415" y="304767"/>
                </a:cubicBezTo>
                <a:lnTo>
                  <a:pt x="352343" y="304767"/>
                </a:lnTo>
                <a:cubicBezTo>
                  <a:pt x="375353" y="304767"/>
                  <a:pt x="394409" y="320599"/>
                  <a:pt x="398723" y="342908"/>
                </a:cubicBezTo>
                <a:lnTo>
                  <a:pt x="430003" y="498710"/>
                </a:lnTo>
                <a:cubicBezTo>
                  <a:pt x="430722" y="504108"/>
                  <a:pt x="431441" y="508785"/>
                  <a:pt x="431441" y="514183"/>
                </a:cubicBezTo>
                <a:cubicBezTo>
                  <a:pt x="431441" y="538650"/>
                  <a:pt x="411666" y="558440"/>
                  <a:pt x="387578" y="558440"/>
                </a:cubicBezTo>
                <a:lnTo>
                  <a:pt x="44222" y="558440"/>
                </a:lnTo>
                <a:cubicBezTo>
                  <a:pt x="19774" y="558440"/>
                  <a:pt x="0" y="538650"/>
                  <a:pt x="0" y="514183"/>
                </a:cubicBezTo>
                <a:cubicBezTo>
                  <a:pt x="0" y="508785"/>
                  <a:pt x="719" y="504108"/>
                  <a:pt x="1797" y="498710"/>
                </a:cubicBezTo>
                <a:lnTo>
                  <a:pt x="32717" y="342908"/>
                </a:lnTo>
                <a:cubicBezTo>
                  <a:pt x="37391" y="320599"/>
                  <a:pt x="57166" y="304767"/>
                  <a:pt x="79097" y="304767"/>
                </a:cubicBezTo>
                <a:lnTo>
                  <a:pt x="203137" y="304767"/>
                </a:lnTo>
                <a:lnTo>
                  <a:pt x="203137" y="241439"/>
                </a:lnTo>
                <a:cubicBezTo>
                  <a:pt x="203137" y="233883"/>
                  <a:pt x="208530" y="228485"/>
                  <a:pt x="216080" y="228485"/>
                </a:cubicBezTo>
                <a:cubicBezTo>
                  <a:pt x="307402" y="228485"/>
                  <a:pt x="384342" y="162998"/>
                  <a:pt x="402678" y="76282"/>
                </a:cubicBezTo>
                <a:lnTo>
                  <a:pt x="63997" y="76282"/>
                </a:lnTo>
                <a:cubicBezTo>
                  <a:pt x="56447" y="76282"/>
                  <a:pt x="51054" y="70884"/>
                  <a:pt x="51054" y="63328"/>
                </a:cubicBezTo>
                <a:cubicBezTo>
                  <a:pt x="51054" y="56492"/>
                  <a:pt x="56447" y="51094"/>
                  <a:pt x="63997" y="51094"/>
                </a:cubicBezTo>
                <a:lnTo>
                  <a:pt x="405554" y="51094"/>
                </a:lnTo>
                <a:cubicBezTo>
                  <a:pt x="405554" y="46417"/>
                  <a:pt x="406633" y="42818"/>
                  <a:pt x="406633" y="38141"/>
                </a:cubicBezTo>
                <a:lnTo>
                  <a:pt x="406633" y="25187"/>
                </a:lnTo>
                <a:lnTo>
                  <a:pt x="25886" y="25187"/>
                </a:lnTo>
                <a:lnTo>
                  <a:pt x="25886" y="38141"/>
                </a:lnTo>
                <a:cubicBezTo>
                  <a:pt x="25886" y="124857"/>
                  <a:pt x="84490" y="201139"/>
                  <a:pt x="168262" y="222368"/>
                </a:cubicBezTo>
                <a:cubicBezTo>
                  <a:pt x="175093" y="223808"/>
                  <a:pt x="179048" y="230644"/>
                  <a:pt x="177250" y="237481"/>
                </a:cubicBezTo>
                <a:cubicBezTo>
                  <a:pt x="175812" y="244317"/>
                  <a:pt x="168981" y="248995"/>
                  <a:pt x="162149" y="246836"/>
                </a:cubicBezTo>
                <a:cubicBezTo>
                  <a:pt x="67233" y="222368"/>
                  <a:pt x="0" y="136371"/>
                  <a:pt x="0" y="38141"/>
                </a:cubicBezTo>
                <a:lnTo>
                  <a:pt x="0" y="12953"/>
                </a:lnTo>
                <a:cubicBezTo>
                  <a:pt x="0" y="5397"/>
                  <a:pt x="6112" y="0"/>
                  <a:pt x="12943" y="0"/>
                </a:cubicBezTo>
                <a:close/>
              </a:path>
            </a:pathLst>
          </a:custGeom>
          <a:solidFill>
            <a:schemeClr val="accent2"/>
          </a:solidFill>
          <a:ln>
            <a:noFill/>
          </a:ln>
          <a:effectLst/>
        </p:spPr>
        <p:txBody>
          <a:bodyPr anchor="ctr"/>
          <a:lstStyle/>
          <a:p>
            <a:endParaRPr lang="en-US" dirty="0">
              <a:latin typeface="Source Sans Pro Light" panose="020B0403030403020204" pitchFamily="34" charset="0"/>
            </a:endParaRPr>
          </a:p>
        </p:txBody>
      </p:sp>
      <p:sp>
        <p:nvSpPr>
          <p:cNvPr id="57" name="Freeform 226">
            <a:extLst>
              <a:ext uri="{FF2B5EF4-FFF2-40B4-BE49-F238E27FC236}">
                <a16:creationId xmlns:a16="http://schemas.microsoft.com/office/drawing/2014/main" id="{8358142B-F199-E746-A4CC-CC16C96F961C}"/>
              </a:ext>
            </a:extLst>
          </p:cNvPr>
          <p:cNvSpPr>
            <a:spLocks noChangeAspect="1" noChangeArrowheads="1"/>
          </p:cNvSpPr>
          <p:nvPr/>
        </p:nvSpPr>
        <p:spPr bwMode="auto">
          <a:xfrm>
            <a:off x="13192505" y="10660510"/>
            <a:ext cx="1187403" cy="1019216"/>
          </a:xfrm>
          <a:custGeom>
            <a:avLst/>
            <a:gdLst>
              <a:gd name="T0" fmla="*/ 153631 w 560028"/>
              <a:gd name="T1" fmla="*/ 317863 h 482240"/>
              <a:gd name="T2" fmla="*/ 128588 w 560028"/>
              <a:gd name="T3" fmla="*/ 317863 h 482240"/>
              <a:gd name="T4" fmla="*/ 140752 w 560028"/>
              <a:gd name="T5" fmla="*/ 190500 h 482240"/>
              <a:gd name="T6" fmla="*/ 153631 w 560028"/>
              <a:gd name="T7" fmla="*/ 279535 h 482240"/>
              <a:gd name="T8" fmla="*/ 128588 w 560028"/>
              <a:gd name="T9" fmla="*/ 279535 h 482240"/>
              <a:gd name="T10" fmla="*/ 140752 w 560028"/>
              <a:gd name="T11" fmla="*/ 190500 h 482240"/>
              <a:gd name="T12" fmla="*/ 529777 w 560028"/>
              <a:gd name="T13" fmla="*/ 127000 h 482240"/>
              <a:gd name="T14" fmla="*/ 551745 w 560028"/>
              <a:gd name="T15" fmla="*/ 178516 h 482240"/>
              <a:gd name="T16" fmla="*/ 521854 w 560028"/>
              <a:gd name="T17" fmla="*/ 202842 h 482240"/>
              <a:gd name="T18" fmla="*/ 513571 w 560028"/>
              <a:gd name="T19" fmla="*/ 181020 h 482240"/>
              <a:gd name="T20" fmla="*/ 534819 w 560028"/>
              <a:gd name="T21" fmla="*/ 157409 h 482240"/>
              <a:gd name="T22" fmla="*/ 140833 w 560028"/>
              <a:gd name="T23" fmla="*/ 152042 h 482240"/>
              <a:gd name="T24" fmla="*/ 140833 w 560028"/>
              <a:gd name="T25" fmla="*/ 127000 h 482240"/>
              <a:gd name="T26" fmla="*/ 309858 w 560028"/>
              <a:gd name="T27" fmla="*/ 0 h 482240"/>
              <a:gd name="T28" fmla="*/ 352683 w 560028"/>
              <a:gd name="T29" fmla="*/ 51103 h 482240"/>
              <a:gd name="T30" fmla="*/ 459928 w 560028"/>
              <a:gd name="T31" fmla="*/ 80613 h 482240"/>
              <a:gd name="T32" fmla="*/ 450211 w 560028"/>
              <a:gd name="T33" fmla="*/ 101126 h 482240"/>
              <a:gd name="T34" fmla="*/ 393710 w 560028"/>
              <a:gd name="T35" fmla="*/ 76295 h 482240"/>
              <a:gd name="T36" fmla="*/ 279268 w 560028"/>
              <a:gd name="T37" fmla="*/ 63339 h 482240"/>
              <a:gd name="T38" fmla="*/ 326772 w 560028"/>
              <a:gd name="T39" fmla="*/ 51103 h 482240"/>
              <a:gd name="T40" fmla="*/ 309858 w 560028"/>
              <a:gd name="T41" fmla="*/ 25192 h 482240"/>
              <a:gd name="T42" fmla="*/ 261274 w 560028"/>
              <a:gd name="T43" fmla="*/ 34908 h 482240"/>
              <a:gd name="T44" fmla="*/ 241480 w 560028"/>
              <a:gd name="T45" fmla="*/ 76295 h 482240"/>
              <a:gd name="T46" fmla="*/ 101126 w 560028"/>
              <a:gd name="T47" fmla="*/ 139274 h 482240"/>
              <a:gd name="T48" fmla="*/ 139274 w 560028"/>
              <a:gd name="T49" fmla="*/ 457049 h 482240"/>
              <a:gd name="T50" fmla="*/ 457049 w 560028"/>
              <a:gd name="T51" fmla="*/ 418901 h 482240"/>
              <a:gd name="T52" fmla="*/ 470004 w 560028"/>
              <a:gd name="T53" fmla="*/ 177421 h 482240"/>
              <a:gd name="T54" fmla="*/ 482240 w 560028"/>
              <a:gd name="T55" fmla="*/ 418901 h 482240"/>
              <a:gd name="T56" fmla="*/ 139274 w 560028"/>
              <a:gd name="T57" fmla="*/ 482240 h 482240"/>
              <a:gd name="T58" fmla="*/ 75935 w 560028"/>
              <a:gd name="T59" fmla="*/ 152230 h 482240"/>
              <a:gd name="T60" fmla="*/ 25191 w 560028"/>
              <a:gd name="T61" fmla="*/ 157628 h 482240"/>
              <a:gd name="T62" fmla="*/ 47144 w 560028"/>
              <a:gd name="T63" fmla="*/ 181380 h 482240"/>
              <a:gd name="T64" fmla="*/ 38147 w 560028"/>
              <a:gd name="T65" fmla="*/ 203333 h 482240"/>
              <a:gd name="T66" fmla="*/ 8997 w 560028"/>
              <a:gd name="T67" fmla="*/ 178861 h 482240"/>
              <a:gd name="T68" fmla="*/ 30230 w 560028"/>
              <a:gd name="T69" fmla="*/ 127038 h 482240"/>
              <a:gd name="T70" fmla="*/ 165185 w 560028"/>
              <a:gd name="T71" fmla="*/ 51103 h 482240"/>
              <a:gd name="T72" fmla="*/ 236802 w 560028"/>
              <a:gd name="T73" fmla="*/ 28790 h 482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560028" h="482240">
                <a:moveTo>
                  <a:pt x="140752" y="304800"/>
                </a:moveTo>
                <a:cubicBezTo>
                  <a:pt x="148264" y="304800"/>
                  <a:pt x="153631" y="309880"/>
                  <a:pt x="153631" y="317863"/>
                </a:cubicBezTo>
                <a:cubicBezTo>
                  <a:pt x="153631" y="324757"/>
                  <a:pt x="148264" y="329837"/>
                  <a:pt x="140752" y="329837"/>
                </a:cubicBezTo>
                <a:cubicBezTo>
                  <a:pt x="133954" y="329837"/>
                  <a:pt x="128588" y="324757"/>
                  <a:pt x="128588" y="317863"/>
                </a:cubicBezTo>
                <a:cubicBezTo>
                  <a:pt x="128588" y="309880"/>
                  <a:pt x="133954" y="304800"/>
                  <a:pt x="140752" y="304800"/>
                </a:cubicBezTo>
                <a:close/>
                <a:moveTo>
                  <a:pt x="140752" y="190500"/>
                </a:moveTo>
                <a:cubicBezTo>
                  <a:pt x="148264" y="190500"/>
                  <a:pt x="153631" y="195885"/>
                  <a:pt x="153631" y="203425"/>
                </a:cubicBezTo>
                <a:lnTo>
                  <a:pt x="153631" y="279535"/>
                </a:lnTo>
                <a:cubicBezTo>
                  <a:pt x="153631" y="286356"/>
                  <a:pt x="148264" y="291741"/>
                  <a:pt x="140752" y="291741"/>
                </a:cubicBezTo>
                <a:cubicBezTo>
                  <a:pt x="133954" y="291741"/>
                  <a:pt x="128588" y="286356"/>
                  <a:pt x="128588" y="279535"/>
                </a:cubicBezTo>
                <a:lnTo>
                  <a:pt x="128588" y="203425"/>
                </a:lnTo>
                <a:cubicBezTo>
                  <a:pt x="128588" y="195885"/>
                  <a:pt x="133954" y="190500"/>
                  <a:pt x="140752" y="190500"/>
                </a:cubicBezTo>
                <a:close/>
                <a:moveTo>
                  <a:pt x="140833" y="127000"/>
                </a:moveTo>
                <a:lnTo>
                  <a:pt x="529777" y="127000"/>
                </a:lnTo>
                <a:cubicBezTo>
                  <a:pt x="546343" y="127000"/>
                  <a:pt x="560028" y="140594"/>
                  <a:pt x="560028" y="157409"/>
                </a:cubicBezTo>
                <a:cubicBezTo>
                  <a:pt x="560028" y="164921"/>
                  <a:pt x="557147" y="173149"/>
                  <a:pt x="551745" y="178516"/>
                </a:cubicBezTo>
                <a:lnTo>
                  <a:pt x="531217" y="198907"/>
                </a:lnTo>
                <a:cubicBezTo>
                  <a:pt x="528696" y="201411"/>
                  <a:pt x="525815" y="202842"/>
                  <a:pt x="521854" y="202842"/>
                </a:cubicBezTo>
                <a:cubicBezTo>
                  <a:pt x="518973" y="202842"/>
                  <a:pt x="515732" y="201411"/>
                  <a:pt x="513571" y="198907"/>
                </a:cubicBezTo>
                <a:cubicBezTo>
                  <a:pt x="508169" y="193899"/>
                  <a:pt x="508169" y="186028"/>
                  <a:pt x="513571" y="181020"/>
                </a:cubicBezTo>
                <a:lnTo>
                  <a:pt x="533378" y="161344"/>
                </a:lnTo>
                <a:cubicBezTo>
                  <a:pt x="534098" y="159555"/>
                  <a:pt x="534819" y="158840"/>
                  <a:pt x="534819" y="157409"/>
                </a:cubicBezTo>
                <a:cubicBezTo>
                  <a:pt x="534819" y="154547"/>
                  <a:pt x="532658" y="152042"/>
                  <a:pt x="529777" y="152042"/>
                </a:cubicBezTo>
                <a:lnTo>
                  <a:pt x="140833" y="152042"/>
                </a:lnTo>
                <a:cubicBezTo>
                  <a:pt x="133990" y="152042"/>
                  <a:pt x="128588" y="146676"/>
                  <a:pt x="128588" y="139164"/>
                </a:cubicBezTo>
                <a:cubicBezTo>
                  <a:pt x="128588" y="132366"/>
                  <a:pt x="133990" y="127000"/>
                  <a:pt x="140833" y="127000"/>
                </a:cubicBezTo>
                <a:close/>
                <a:moveTo>
                  <a:pt x="273510" y="0"/>
                </a:moveTo>
                <a:lnTo>
                  <a:pt x="309858" y="0"/>
                </a:lnTo>
                <a:cubicBezTo>
                  <a:pt x="327492" y="0"/>
                  <a:pt x="342607" y="12236"/>
                  <a:pt x="347285" y="28790"/>
                </a:cubicBezTo>
                <a:lnTo>
                  <a:pt x="352683" y="51103"/>
                </a:lnTo>
                <a:lnTo>
                  <a:pt x="393710" y="51103"/>
                </a:lnTo>
                <a:cubicBezTo>
                  <a:pt x="418901" y="51103"/>
                  <a:pt x="442294" y="61539"/>
                  <a:pt x="459928" y="80613"/>
                </a:cubicBezTo>
                <a:cubicBezTo>
                  <a:pt x="464606" y="85292"/>
                  <a:pt x="463886" y="93569"/>
                  <a:pt x="458488" y="98247"/>
                </a:cubicBezTo>
                <a:cubicBezTo>
                  <a:pt x="456329" y="100407"/>
                  <a:pt x="453090" y="101126"/>
                  <a:pt x="450211" y="101126"/>
                </a:cubicBezTo>
                <a:cubicBezTo>
                  <a:pt x="446972" y="101126"/>
                  <a:pt x="443373" y="99687"/>
                  <a:pt x="440854" y="97528"/>
                </a:cubicBezTo>
                <a:cubicBezTo>
                  <a:pt x="428618" y="83852"/>
                  <a:pt x="411344" y="76295"/>
                  <a:pt x="393710" y="76295"/>
                </a:cubicBezTo>
                <a:lnTo>
                  <a:pt x="291504" y="76295"/>
                </a:lnTo>
                <a:cubicBezTo>
                  <a:pt x="284666" y="76295"/>
                  <a:pt x="279268" y="70896"/>
                  <a:pt x="279268" y="63339"/>
                </a:cubicBezTo>
                <a:cubicBezTo>
                  <a:pt x="279268" y="56141"/>
                  <a:pt x="284666" y="51103"/>
                  <a:pt x="291504" y="51103"/>
                </a:cubicBezTo>
                <a:lnTo>
                  <a:pt x="326772" y="51103"/>
                </a:lnTo>
                <a:lnTo>
                  <a:pt x="322093" y="34908"/>
                </a:lnTo>
                <a:cubicBezTo>
                  <a:pt x="321374" y="29510"/>
                  <a:pt x="315975" y="25192"/>
                  <a:pt x="309858" y="25192"/>
                </a:cubicBezTo>
                <a:lnTo>
                  <a:pt x="273510" y="25192"/>
                </a:lnTo>
                <a:cubicBezTo>
                  <a:pt x="268111" y="25192"/>
                  <a:pt x="262713" y="29510"/>
                  <a:pt x="261274" y="34908"/>
                </a:cubicBezTo>
                <a:lnTo>
                  <a:pt x="253716" y="66218"/>
                </a:lnTo>
                <a:cubicBezTo>
                  <a:pt x="251917" y="72336"/>
                  <a:pt x="246519" y="76295"/>
                  <a:pt x="241480" y="76295"/>
                </a:cubicBezTo>
                <a:lnTo>
                  <a:pt x="165185" y="76295"/>
                </a:lnTo>
                <a:cubicBezTo>
                  <a:pt x="130277" y="76295"/>
                  <a:pt x="101126" y="104365"/>
                  <a:pt x="101126" y="139274"/>
                </a:cubicBezTo>
                <a:lnTo>
                  <a:pt x="101126" y="418901"/>
                </a:lnTo>
                <a:cubicBezTo>
                  <a:pt x="101126" y="440134"/>
                  <a:pt x="118760" y="457049"/>
                  <a:pt x="139274" y="457049"/>
                </a:cubicBezTo>
                <a:lnTo>
                  <a:pt x="418901" y="457049"/>
                </a:lnTo>
                <a:cubicBezTo>
                  <a:pt x="440134" y="457049"/>
                  <a:pt x="457049" y="440134"/>
                  <a:pt x="457049" y="418901"/>
                </a:cubicBezTo>
                <a:lnTo>
                  <a:pt x="457049" y="190377"/>
                </a:lnTo>
                <a:cubicBezTo>
                  <a:pt x="457049" y="183539"/>
                  <a:pt x="462087" y="177421"/>
                  <a:pt x="470004" y="177421"/>
                </a:cubicBezTo>
                <a:cubicBezTo>
                  <a:pt x="476842" y="177421"/>
                  <a:pt x="482240" y="183539"/>
                  <a:pt x="482240" y="190377"/>
                </a:cubicBezTo>
                <a:lnTo>
                  <a:pt x="482240" y="418901"/>
                </a:lnTo>
                <a:cubicBezTo>
                  <a:pt x="482240" y="453810"/>
                  <a:pt x="453810" y="482240"/>
                  <a:pt x="418901" y="482240"/>
                </a:cubicBezTo>
                <a:lnTo>
                  <a:pt x="139274" y="482240"/>
                </a:lnTo>
                <a:cubicBezTo>
                  <a:pt x="104365" y="482240"/>
                  <a:pt x="75935" y="453810"/>
                  <a:pt x="75935" y="418901"/>
                </a:cubicBezTo>
                <a:lnTo>
                  <a:pt x="75935" y="152230"/>
                </a:lnTo>
                <a:lnTo>
                  <a:pt x="30230" y="152230"/>
                </a:lnTo>
                <a:cubicBezTo>
                  <a:pt x="27351" y="152230"/>
                  <a:pt x="25191" y="154749"/>
                  <a:pt x="25191" y="157628"/>
                </a:cubicBezTo>
                <a:cubicBezTo>
                  <a:pt x="25191" y="159067"/>
                  <a:pt x="25911" y="159787"/>
                  <a:pt x="26631" y="161587"/>
                </a:cubicBezTo>
                <a:lnTo>
                  <a:pt x="47144" y="181380"/>
                </a:lnTo>
                <a:cubicBezTo>
                  <a:pt x="51823" y="186418"/>
                  <a:pt x="51823" y="194336"/>
                  <a:pt x="47144" y="199374"/>
                </a:cubicBezTo>
                <a:cubicBezTo>
                  <a:pt x="44985" y="201893"/>
                  <a:pt x="41026" y="203333"/>
                  <a:pt x="38147" y="203333"/>
                </a:cubicBezTo>
                <a:cubicBezTo>
                  <a:pt x="34908" y="203333"/>
                  <a:pt x="30949" y="201893"/>
                  <a:pt x="28790" y="199374"/>
                </a:cubicBezTo>
                <a:lnTo>
                  <a:pt x="8997" y="178861"/>
                </a:lnTo>
                <a:cubicBezTo>
                  <a:pt x="2879" y="173463"/>
                  <a:pt x="0" y="165905"/>
                  <a:pt x="0" y="157628"/>
                </a:cubicBezTo>
                <a:cubicBezTo>
                  <a:pt x="0" y="140713"/>
                  <a:pt x="13675" y="127038"/>
                  <a:pt x="30230" y="127038"/>
                </a:cubicBezTo>
                <a:lnTo>
                  <a:pt x="76654" y="127038"/>
                </a:lnTo>
                <a:cubicBezTo>
                  <a:pt x="82772" y="83852"/>
                  <a:pt x="120200" y="51103"/>
                  <a:pt x="165185" y="51103"/>
                </a:cubicBezTo>
                <a:lnTo>
                  <a:pt x="231404" y="51103"/>
                </a:lnTo>
                <a:lnTo>
                  <a:pt x="236802" y="28790"/>
                </a:lnTo>
                <a:cubicBezTo>
                  <a:pt x="240760" y="12236"/>
                  <a:pt x="255875" y="0"/>
                  <a:pt x="273510" y="0"/>
                </a:cubicBezTo>
                <a:close/>
              </a:path>
            </a:pathLst>
          </a:custGeom>
          <a:solidFill>
            <a:schemeClr val="accent3"/>
          </a:solidFill>
          <a:ln>
            <a:noFill/>
          </a:ln>
          <a:effectLst/>
        </p:spPr>
        <p:txBody>
          <a:bodyPr anchor="ctr"/>
          <a:lstStyle/>
          <a:p>
            <a:endParaRPr lang="en-US" dirty="0">
              <a:latin typeface="Source Sans Pro Light" panose="020B0403030403020204" pitchFamily="34" charset="0"/>
            </a:endParaRPr>
          </a:p>
        </p:txBody>
      </p:sp>
      <p:sp>
        <p:nvSpPr>
          <p:cNvPr id="58" name="Freeform 223">
            <a:extLst>
              <a:ext uri="{FF2B5EF4-FFF2-40B4-BE49-F238E27FC236}">
                <a16:creationId xmlns:a16="http://schemas.microsoft.com/office/drawing/2014/main" id="{2AC193EB-D577-2143-87E8-8A55C0713E11}"/>
              </a:ext>
            </a:extLst>
          </p:cNvPr>
          <p:cNvSpPr>
            <a:spLocks noChangeAspect="1" noChangeArrowheads="1"/>
          </p:cNvSpPr>
          <p:nvPr/>
        </p:nvSpPr>
        <p:spPr bwMode="auto">
          <a:xfrm>
            <a:off x="13175276" y="4049719"/>
            <a:ext cx="1184038" cy="1184038"/>
          </a:xfrm>
          <a:custGeom>
            <a:avLst/>
            <a:gdLst>
              <a:gd name="T0" fmla="*/ 238075 w 559122"/>
              <a:gd name="T1" fmla="*/ 75415 h 559372"/>
              <a:gd name="T2" fmla="*/ 273707 w 559122"/>
              <a:gd name="T3" fmla="*/ 202791 h 559372"/>
              <a:gd name="T4" fmla="*/ 310419 w 559122"/>
              <a:gd name="T5" fmla="*/ 202791 h 559372"/>
              <a:gd name="T6" fmla="*/ 347131 w 559122"/>
              <a:gd name="T7" fmla="*/ 75415 h 559372"/>
              <a:gd name="T8" fmla="*/ 292063 w 559122"/>
              <a:gd name="T9" fmla="*/ 932 h 559372"/>
              <a:gd name="T10" fmla="*/ 381323 w 559122"/>
              <a:gd name="T11" fmla="*/ 156374 h 559372"/>
              <a:gd name="T12" fmla="*/ 305020 w 559122"/>
              <a:gd name="T13" fmla="*/ 240212 h 559372"/>
              <a:gd name="T14" fmla="*/ 308259 w 559122"/>
              <a:gd name="T15" fmla="*/ 303181 h 559372"/>
              <a:gd name="T16" fmla="*/ 330214 w 559122"/>
              <a:gd name="T17" fmla="*/ 521231 h 559372"/>
              <a:gd name="T18" fmla="*/ 253911 w 559122"/>
              <a:gd name="T19" fmla="*/ 521231 h 559372"/>
              <a:gd name="T20" fmla="*/ 266869 w 559122"/>
              <a:gd name="T21" fmla="*/ 330887 h 559372"/>
              <a:gd name="T22" fmla="*/ 279826 w 559122"/>
              <a:gd name="T23" fmla="*/ 521231 h 559372"/>
              <a:gd name="T24" fmla="*/ 305020 w 559122"/>
              <a:gd name="T25" fmla="*/ 521231 h 559372"/>
              <a:gd name="T26" fmla="*/ 289903 w 559122"/>
              <a:gd name="T27" fmla="*/ 321531 h 559372"/>
              <a:gd name="T28" fmla="*/ 279826 w 559122"/>
              <a:gd name="T29" fmla="*/ 305699 h 559372"/>
              <a:gd name="T30" fmla="*/ 269388 w 559122"/>
              <a:gd name="T31" fmla="*/ 227259 h 559372"/>
              <a:gd name="T32" fmla="*/ 213601 w 559122"/>
              <a:gd name="T33" fmla="*/ 70377 h 559372"/>
              <a:gd name="T34" fmla="*/ 75904 w 559122"/>
              <a:gd name="T35" fmla="*/ 932 h 559372"/>
              <a:gd name="T36" fmla="*/ 89213 w 559122"/>
              <a:gd name="T37" fmla="*/ 140033 h 559372"/>
              <a:gd name="T38" fmla="*/ 62595 w 559122"/>
              <a:gd name="T39" fmla="*/ 140033 h 559372"/>
              <a:gd name="T40" fmla="*/ 75904 w 559122"/>
              <a:gd name="T41" fmla="*/ 932 h 559372"/>
              <a:gd name="T42" fmla="*/ 453049 w 559122"/>
              <a:gd name="T43" fmla="*/ 2948 h 559372"/>
              <a:gd name="T44" fmla="*/ 559122 w 559122"/>
              <a:gd name="T45" fmla="*/ 330532 h 559372"/>
              <a:gd name="T46" fmla="*/ 495622 w 559122"/>
              <a:gd name="T47" fmla="*/ 343505 h 559372"/>
              <a:gd name="T48" fmla="*/ 495622 w 559122"/>
              <a:gd name="T49" fmla="*/ 318279 h 559372"/>
              <a:gd name="T50" fmla="*/ 533867 w 559122"/>
              <a:gd name="T51" fmla="*/ 236473 h 559372"/>
              <a:gd name="T52" fmla="*/ 457739 w 559122"/>
              <a:gd name="T53" fmla="*/ 521172 h 559372"/>
              <a:gd name="T54" fmla="*/ 482634 w 559122"/>
              <a:gd name="T55" fmla="*/ 521172 h 559372"/>
              <a:gd name="T56" fmla="*/ 475779 w 559122"/>
              <a:gd name="T57" fmla="*/ 379183 h 559372"/>
              <a:gd name="T58" fmla="*/ 493458 w 559122"/>
              <a:gd name="T59" fmla="*/ 361524 h 559372"/>
              <a:gd name="T60" fmla="*/ 508611 w 559122"/>
              <a:gd name="T61" fmla="*/ 521172 h 559372"/>
              <a:gd name="T62" fmla="*/ 432483 w 559122"/>
              <a:gd name="T63" fmla="*/ 521172 h 559372"/>
              <a:gd name="T64" fmla="*/ 439338 w 559122"/>
              <a:gd name="T65" fmla="*/ 786 h 559372"/>
              <a:gd name="T66" fmla="*/ 37787 w 559122"/>
              <a:gd name="T67" fmla="*/ 13759 h 559372"/>
              <a:gd name="T68" fmla="*/ 25919 w 559122"/>
              <a:gd name="T69" fmla="*/ 127278 h 559372"/>
              <a:gd name="T70" fmla="*/ 51454 w 559122"/>
              <a:gd name="T71" fmla="*/ 166199 h 559372"/>
              <a:gd name="T72" fmla="*/ 100364 w 559122"/>
              <a:gd name="T73" fmla="*/ 166199 h 559372"/>
              <a:gd name="T74" fmla="*/ 126258 w 559122"/>
              <a:gd name="T75" fmla="*/ 127278 h 559372"/>
              <a:gd name="T76" fmla="*/ 114031 w 559122"/>
              <a:gd name="T77" fmla="*/ 13759 h 559372"/>
              <a:gd name="T78" fmla="*/ 139205 w 559122"/>
              <a:gd name="T79" fmla="*/ 12318 h 559372"/>
              <a:gd name="T80" fmla="*/ 151433 w 559122"/>
              <a:gd name="T81" fmla="*/ 123675 h 559372"/>
              <a:gd name="T82" fmla="*/ 107917 w 559122"/>
              <a:gd name="T83" fmla="*/ 190705 h 559372"/>
              <a:gd name="T84" fmla="*/ 88856 w 559122"/>
              <a:gd name="T85" fmla="*/ 299900 h 559372"/>
              <a:gd name="T86" fmla="*/ 114031 w 559122"/>
              <a:gd name="T87" fmla="*/ 357200 h 559372"/>
              <a:gd name="T88" fmla="*/ 75909 w 559122"/>
              <a:gd name="T89" fmla="*/ 559372 h 559372"/>
              <a:gd name="T90" fmla="*/ 37787 w 559122"/>
              <a:gd name="T91" fmla="*/ 343505 h 559372"/>
              <a:gd name="T92" fmla="*/ 62962 w 559122"/>
              <a:gd name="T93" fmla="*/ 343505 h 559372"/>
              <a:gd name="T94" fmla="*/ 75909 w 559122"/>
              <a:gd name="T95" fmla="*/ 534145 h 559372"/>
              <a:gd name="T96" fmla="*/ 88856 w 559122"/>
              <a:gd name="T97" fmla="*/ 357200 h 559372"/>
              <a:gd name="T98" fmla="*/ 66918 w 559122"/>
              <a:gd name="T99" fmla="*/ 314315 h 559372"/>
              <a:gd name="T100" fmla="*/ 62962 w 559122"/>
              <a:gd name="T101" fmla="*/ 215931 h 559372"/>
              <a:gd name="T102" fmla="*/ 18726 w 559122"/>
              <a:gd name="T103" fmla="*/ 175569 h 559372"/>
              <a:gd name="T104" fmla="*/ 9016 w 559122"/>
              <a:gd name="T105" fmla="*/ 58086 h 559372"/>
              <a:gd name="T106" fmla="*/ 25919 w 559122"/>
              <a:gd name="T107" fmla="*/ 65 h 559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59122" h="559372">
                <a:moveTo>
                  <a:pt x="292063" y="26120"/>
                </a:moveTo>
                <a:cubicBezTo>
                  <a:pt x="258590" y="26120"/>
                  <a:pt x="247073" y="36554"/>
                  <a:pt x="238075" y="75415"/>
                </a:cubicBezTo>
                <a:cubicBezTo>
                  <a:pt x="233396" y="95205"/>
                  <a:pt x="229077" y="157814"/>
                  <a:pt x="229077" y="158533"/>
                </a:cubicBezTo>
                <a:cubicBezTo>
                  <a:pt x="229077" y="180842"/>
                  <a:pt x="245633" y="197394"/>
                  <a:pt x="273707" y="202791"/>
                </a:cubicBezTo>
                <a:cubicBezTo>
                  <a:pt x="281625" y="203511"/>
                  <a:pt x="287384" y="206749"/>
                  <a:pt x="292063" y="211067"/>
                </a:cubicBezTo>
                <a:cubicBezTo>
                  <a:pt x="297462" y="206749"/>
                  <a:pt x="303580" y="203511"/>
                  <a:pt x="310419" y="202791"/>
                </a:cubicBezTo>
                <a:cubicBezTo>
                  <a:pt x="338492" y="197394"/>
                  <a:pt x="356129" y="180842"/>
                  <a:pt x="356129" y="157814"/>
                </a:cubicBezTo>
                <a:cubicBezTo>
                  <a:pt x="356129" y="157814"/>
                  <a:pt x="350730" y="95205"/>
                  <a:pt x="347131" y="75415"/>
                </a:cubicBezTo>
                <a:cubicBezTo>
                  <a:pt x="337773" y="36554"/>
                  <a:pt x="326255" y="26120"/>
                  <a:pt x="292063" y="26120"/>
                </a:cubicBezTo>
                <a:close/>
                <a:moveTo>
                  <a:pt x="292063" y="932"/>
                </a:moveTo>
                <a:cubicBezTo>
                  <a:pt x="345331" y="932"/>
                  <a:pt x="361527" y="27559"/>
                  <a:pt x="371245" y="70377"/>
                </a:cubicBezTo>
                <a:cubicBezTo>
                  <a:pt x="375924" y="91607"/>
                  <a:pt x="381323" y="153856"/>
                  <a:pt x="381323" y="156374"/>
                </a:cubicBezTo>
                <a:cubicBezTo>
                  <a:pt x="381323" y="192716"/>
                  <a:pt x="356129" y="219343"/>
                  <a:pt x="315098" y="227259"/>
                </a:cubicBezTo>
                <a:cubicBezTo>
                  <a:pt x="309699" y="228698"/>
                  <a:pt x="305020" y="234095"/>
                  <a:pt x="305020" y="240212"/>
                </a:cubicBezTo>
                <a:lnTo>
                  <a:pt x="305020" y="300302"/>
                </a:lnTo>
                <a:lnTo>
                  <a:pt x="308259" y="303181"/>
                </a:lnTo>
                <a:cubicBezTo>
                  <a:pt x="322656" y="317933"/>
                  <a:pt x="330214" y="336644"/>
                  <a:pt x="330214" y="357513"/>
                </a:cubicBezTo>
                <a:lnTo>
                  <a:pt x="330214" y="521231"/>
                </a:lnTo>
                <a:cubicBezTo>
                  <a:pt x="330214" y="542461"/>
                  <a:pt x="313298" y="559372"/>
                  <a:pt x="292063" y="559372"/>
                </a:cubicBezTo>
                <a:cubicBezTo>
                  <a:pt x="271548" y="559372"/>
                  <a:pt x="253911" y="542461"/>
                  <a:pt x="253911" y="521231"/>
                </a:cubicBezTo>
                <a:lnTo>
                  <a:pt x="253911" y="343840"/>
                </a:lnTo>
                <a:cubicBezTo>
                  <a:pt x="253911" y="336644"/>
                  <a:pt x="260030" y="330887"/>
                  <a:pt x="266869" y="330887"/>
                </a:cubicBezTo>
                <a:cubicBezTo>
                  <a:pt x="273707" y="330887"/>
                  <a:pt x="279826" y="336644"/>
                  <a:pt x="279826" y="343840"/>
                </a:cubicBezTo>
                <a:lnTo>
                  <a:pt x="279826" y="521231"/>
                </a:lnTo>
                <a:cubicBezTo>
                  <a:pt x="279826" y="528788"/>
                  <a:pt x="285224" y="534185"/>
                  <a:pt x="292063" y="534185"/>
                </a:cubicBezTo>
                <a:cubicBezTo>
                  <a:pt x="299621" y="534185"/>
                  <a:pt x="305020" y="528788"/>
                  <a:pt x="305020" y="521231"/>
                </a:cubicBezTo>
                <a:lnTo>
                  <a:pt x="305020" y="357513"/>
                </a:lnTo>
                <a:cubicBezTo>
                  <a:pt x="305020" y="343840"/>
                  <a:pt x="299621" y="330887"/>
                  <a:pt x="289903" y="321531"/>
                </a:cubicBezTo>
                <a:lnTo>
                  <a:pt x="283785" y="314695"/>
                </a:lnTo>
                <a:cubicBezTo>
                  <a:pt x="280546" y="312536"/>
                  <a:pt x="279826" y="308578"/>
                  <a:pt x="279826" y="305699"/>
                </a:cubicBezTo>
                <a:lnTo>
                  <a:pt x="279826" y="240212"/>
                </a:lnTo>
                <a:cubicBezTo>
                  <a:pt x="279826" y="234095"/>
                  <a:pt x="275507" y="228698"/>
                  <a:pt x="269388" y="227259"/>
                </a:cubicBezTo>
                <a:cubicBezTo>
                  <a:pt x="229077" y="219343"/>
                  <a:pt x="203883" y="192716"/>
                  <a:pt x="203883" y="157814"/>
                </a:cubicBezTo>
                <a:cubicBezTo>
                  <a:pt x="203883" y="153856"/>
                  <a:pt x="208202" y="91607"/>
                  <a:pt x="213601" y="70377"/>
                </a:cubicBezTo>
                <a:cubicBezTo>
                  <a:pt x="222958" y="27559"/>
                  <a:pt x="239515" y="932"/>
                  <a:pt x="292063" y="932"/>
                </a:cubicBezTo>
                <a:close/>
                <a:moveTo>
                  <a:pt x="75904" y="932"/>
                </a:moveTo>
                <a:cubicBezTo>
                  <a:pt x="82928" y="932"/>
                  <a:pt x="89213" y="6324"/>
                  <a:pt x="89213" y="13872"/>
                </a:cubicBezTo>
                <a:lnTo>
                  <a:pt x="89213" y="140033"/>
                </a:lnTo>
                <a:cubicBezTo>
                  <a:pt x="89213" y="147941"/>
                  <a:pt x="82928" y="152973"/>
                  <a:pt x="75904" y="152973"/>
                </a:cubicBezTo>
                <a:cubicBezTo>
                  <a:pt x="68880" y="152973"/>
                  <a:pt x="62595" y="147941"/>
                  <a:pt x="62595" y="140033"/>
                </a:cubicBezTo>
                <a:lnTo>
                  <a:pt x="62595" y="13872"/>
                </a:lnTo>
                <a:cubicBezTo>
                  <a:pt x="62595" y="6324"/>
                  <a:pt x="68880" y="932"/>
                  <a:pt x="75904" y="932"/>
                </a:cubicBezTo>
                <a:close/>
                <a:moveTo>
                  <a:pt x="439338" y="786"/>
                </a:moveTo>
                <a:cubicBezTo>
                  <a:pt x="443668" y="-656"/>
                  <a:pt x="449080" y="65"/>
                  <a:pt x="453049" y="2948"/>
                </a:cubicBezTo>
                <a:cubicBezTo>
                  <a:pt x="520878" y="61690"/>
                  <a:pt x="559122" y="147460"/>
                  <a:pt x="559122" y="236473"/>
                </a:cubicBezTo>
                <a:lnTo>
                  <a:pt x="559122" y="330532"/>
                </a:lnTo>
                <a:cubicBezTo>
                  <a:pt x="559122" y="338100"/>
                  <a:pt x="553711" y="343505"/>
                  <a:pt x="546855" y="343505"/>
                </a:cubicBezTo>
                <a:lnTo>
                  <a:pt x="495622" y="343505"/>
                </a:lnTo>
                <a:cubicBezTo>
                  <a:pt x="488767" y="343505"/>
                  <a:pt x="482634" y="338100"/>
                  <a:pt x="482634" y="330532"/>
                </a:cubicBezTo>
                <a:cubicBezTo>
                  <a:pt x="482634" y="323324"/>
                  <a:pt x="488767" y="318279"/>
                  <a:pt x="495622" y="318279"/>
                </a:cubicBezTo>
                <a:lnTo>
                  <a:pt x="533867" y="318279"/>
                </a:lnTo>
                <a:lnTo>
                  <a:pt x="533867" y="236473"/>
                </a:lnTo>
                <a:cubicBezTo>
                  <a:pt x="533867" y="164758"/>
                  <a:pt x="506446" y="95565"/>
                  <a:pt x="457739" y="42950"/>
                </a:cubicBezTo>
                <a:lnTo>
                  <a:pt x="457739" y="521172"/>
                </a:lnTo>
                <a:cubicBezTo>
                  <a:pt x="457739" y="528740"/>
                  <a:pt x="462790" y="534145"/>
                  <a:pt x="470367" y="534145"/>
                </a:cubicBezTo>
                <a:cubicBezTo>
                  <a:pt x="477583" y="534145"/>
                  <a:pt x="482634" y="528740"/>
                  <a:pt x="482634" y="521172"/>
                </a:cubicBezTo>
                <a:lnTo>
                  <a:pt x="482634" y="397562"/>
                </a:lnTo>
                <a:cubicBezTo>
                  <a:pt x="482634" y="390715"/>
                  <a:pt x="480469" y="383868"/>
                  <a:pt x="475779" y="379183"/>
                </a:cubicBezTo>
                <a:cubicBezTo>
                  <a:pt x="470367" y="374498"/>
                  <a:pt x="470367" y="366209"/>
                  <a:pt x="475779" y="361524"/>
                </a:cubicBezTo>
                <a:cubicBezTo>
                  <a:pt x="480469" y="356118"/>
                  <a:pt x="488767" y="356118"/>
                  <a:pt x="493458" y="361524"/>
                </a:cubicBezTo>
                <a:cubicBezTo>
                  <a:pt x="503199" y="370894"/>
                  <a:pt x="508611" y="383868"/>
                  <a:pt x="508611" y="397562"/>
                </a:cubicBezTo>
                <a:lnTo>
                  <a:pt x="508611" y="521172"/>
                </a:lnTo>
                <a:cubicBezTo>
                  <a:pt x="508611" y="542434"/>
                  <a:pt x="491293" y="559372"/>
                  <a:pt x="470367" y="559372"/>
                </a:cubicBezTo>
                <a:cubicBezTo>
                  <a:pt x="449080" y="559372"/>
                  <a:pt x="432483" y="542434"/>
                  <a:pt x="432483" y="521172"/>
                </a:cubicBezTo>
                <a:lnTo>
                  <a:pt x="432483" y="13038"/>
                </a:lnTo>
                <a:cubicBezTo>
                  <a:pt x="432483" y="7633"/>
                  <a:pt x="434648" y="2948"/>
                  <a:pt x="439338" y="786"/>
                </a:cubicBezTo>
                <a:close/>
                <a:moveTo>
                  <a:pt x="25919" y="65"/>
                </a:moveTo>
                <a:cubicBezTo>
                  <a:pt x="33472" y="786"/>
                  <a:pt x="38507" y="6912"/>
                  <a:pt x="37787" y="13759"/>
                </a:cubicBezTo>
                <a:cubicBezTo>
                  <a:pt x="37787" y="17723"/>
                  <a:pt x="34910" y="53401"/>
                  <a:pt x="34191" y="60969"/>
                </a:cubicBezTo>
                <a:lnTo>
                  <a:pt x="25919" y="127278"/>
                </a:lnTo>
                <a:cubicBezTo>
                  <a:pt x="24121" y="138090"/>
                  <a:pt x="28077" y="149622"/>
                  <a:pt x="36349" y="157190"/>
                </a:cubicBezTo>
                <a:cubicBezTo>
                  <a:pt x="41024" y="161875"/>
                  <a:pt x="46419" y="164758"/>
                  <a:pt x="51454" y="166199"/>
                </a:cubicBezTo>
                <a:cubicBezTo>
                  <a:pt x="61523" y="169443"/>
                  <a:pt x="69795" y="175569"/>
                  <a:pt x="75909" y="182416"/>
                </a:cubicBezTo>
                <a:cubicBezTo>
                  <a:pt x="82023" y="175569"/>
                  <a:pt x="90294" y="169443"/>
                  <a:pt x="100364" y="166199"/>
                </a:cubicBezTo>
                <a:cubicBezTo>
                  <a:pt x="105759" y="164758"/>
                  <a:pt x="111154" y="161875"/>
                  <a:pt x="115469" y="157190"/>
                </a:cubicBezTo>
                <a:cubicBezTo>
                  <a:pt x="124100" y="149622"/>
                  <a:pt x="127697" y="138090"/>
                  <a:pt x="126258" y="127278"/>
                </a:cubicBezTo>
                <a:lnTo>
                  <a:pt x="117987" y="60969"/>
                </a:lnTo>
                <a:cubicBezTo>
                  <a:pt x="116908" y="53401"/>
                  <a:pt x="114031" y="17723"/>
                  <a:pt x="114031" y="13759"/>
                </a:cubicBezTo>
                <a:cubicBezTo>
                  <a:pt x="113311" y="6912"/>
                  <a:pt x="118706" y="786"/>
                  <a:pt x="126258" y="65"/>
                </a:cubicBezTo>
                <a:cubicBezTo>
                  <a:pt x="133091" y="-656"/>
                  <a:pt x="139205" y="4750"/>
                  <a:pt x="139205" y="12318"/>
                </a:cubicBezTo>
                <a:cubicBezTo>
                  <a:pt x="139925" y="23129"/>
                  <a:pt x="142082" y="51959"/>
                  <a:pt x="142802" y="58086"/>
                </a:cubicBezTo>
                <a:lnTo>
                  <a:pt x="151433" y="123675"/>
                </a:lnTo>
                <a:cubicBezTo>
                  <a:pt x="154310" y="142775"/>
                  <a:pt x="146758" y="162595"/>
                  <a:pt x="133091" y="175569"/>
                </a:cubicBezTo>
                <a:cubicBezTo>
                  <a:pt x="126258" y="182416"/>
                  <a:pt x="116908" y="187822"/>
                  <a:pt x="107917" y="190705"/>
                </a:cubicBezTo>
                <a:cubicBezTo>
                  <a:pt x="96408" y="194669"/>
                  <a:pt x="88856" y="204399"/>
                  <a:pt x="88856" y="215931"/>
                </a:cubicBezTo>
                <a:lnTo>
                  <a:pt x="88856" y="299900"/>
                </a:lnTo>
                <a:lnTo>
                  <a:pt x="92093" y="302783"/>
                </a:lnTo>
                <a:cubicBezTo>
                  <a:pt x="106478" y="317558"/>
                  <a:pt x="114031" y="336298"/>
                  <a:pt x="114031" y="357200"/>
                </a:cubicBezTo>
                <a:lnTo>
                  <a:pt x="114031" y="521172"/>
                </a:lnTo>
                <a:cubicBezTo>
                  <a:pt x="114031" y="542434"/>
                  <a:pt x="97128" y="559372"/>
                  <a:pt x="75909" y="559372"/>
                </a:cubicBezTo>
                <a:cubicBezTo>
                  <a:pt x="54690" y="559372"/>
                  <a:pt x="37787" y="542434"/>
                  <a:pt x="37787" y="521172"/>
                </a:cubicBezTo>
                <a:lnTo>
                  <a:pt x="37787" y="343505"/>
                </a:lnTo>
                <a:cubicBezTo>
                  <a:pt x="37787" y="336298"/>
                  <a:pt x="43182" y="330532"/>
                  <a:pt x="50734" y="330532"/>
                </a:cubicBezTo>
                <a:cubicBezTo>
                  <a:pt x="57567" y="330532"/>
                  <a:pt x="62962" y="336298"/>
                  <a:pt x="62962" y="343505"/>
                </a:cubicBezTo>
                <a:lnTo>
                  <a:pt x="62962" y="521172"/>
                </a:lnTo>
                <a:cubicBezTo>
                  <a:pt x="62962" y="528740"/>
                  <a:pt x="69076" y="534145"/>
                  <a:pt x="75909" y="534145"/>
                </a:cubicBezTo>
                <a:cubicBezTo>
                  <a:pt x="82742" y="534145"/>
                  <a:pt x="88856" y="528740"/>
                  <a:pt x="88856" y="521172"/>
                </a:cubicBezTo>
                <a:lnTo>
                  <a:pt x="88856" y="357200"/>
                </a:lnTo>
                <a:cubicBezTo>
                  <a:pt x="88856" y="343505"/>
                  <a:pt x="83461" y="330532"/>
                  <a:pt x="73751" y="321162"/>
                </a:cubicBezTo>
                <a:lnTo>
                  <a:pt x="66918" y="314315"/>
                </a:lnTo>
                <a:cubicBezTo>
                  <a:pt x="64401" y="312152"/>
                  <a:pt x="62962" y="308188"/>
                  <a:pt x="62962" y="305305"/>
                </a:cubicBezTo>
                <a:lnTo>
                  <a:pt x="62962" y="215931"/>
                </a:lnTo>
                <a:cubicBezTo>
                  <a:pt x="62962" y="204399"/>
                  <a:pt x="55410" y="194669"/>
                  <a:pt x="43901" y="190705"/>
                </a:cubicBezTo>
                <a:cubicBezTo>
                  <a:pt x="34910" y="187822"/>
                  <a:pt x="25919" y="182416"/>
                  <a:pt x="18726" y="175569"/>
                </a:cubicBezTo>
                <a:cubicBezTo>
                  <a:pt x="5060" y="162595"/>
                  <a:pt x="-2492" y="142775"/>
                  <a:pt x="744" y="123675"/>
                </a:cubicBezTo>
                <a:lnTo>
                  <a:pt x="9016" y="58086"/>
                </a:lnTo>
                <a:cubicBezTo>
                  <a:pt x="9735" y="51959"/>
                  <a:pt x="11893" y="23129"/>
                  <a:pt x="12972" y="12318"/>
                </a:cubicBezTo>
                <a:cubicBezTo>
                  <a:pt x="12972" y="4750"/>
                  <a:pt x="18726" y="-656"/>
                  <a:pt x="25919" y="65"/>
                </a:cubicBezTo>
                <a:close/>
              </a:path>
            </a:pathLst>
          </a:custGeom>
          <a:solidFill>
            <a:schemeClr val="accent1"/>
          </a:solidFill>
          <a:ln>
            <a:noFill/>
          </a:ln>
          <a:effectLst/>
        </p:spPr>
        <p:txBody>
          <a:bodyPr anchor="ctr"/>
          <a:lstStyle/>
          <a:p>
            <a:endParaRPr lang="en-US" dirty="0">
              <a:latin typeface="Source Sans Pro Light" panose="020B0403030403020204" pitchFamily="34" charset="0"/>
            </a:endParaRPr>
          </a:p>
        </p:txBody>
      </p:sp>
      <p:sp>
        <p:nvSpPr>
          <p:cNvPr id="59" name="Rectangle 58">
            <a:extLst>
              <a:ext uri="{FF2B5EF4-FFF2-40B4-BE49-F238E27FC236}">
                <a16:creationId xmlns:a16="http://schemas.microsoft.com/office/drawing/2014/main" id="{43153B17-7299-1744-9398-E328A3E37586}"/>
              </a:ext>
            </a:extLst>
          </p:cNvPr>
          <p:cNvSpPr/>
          <p:nvPr/>
        </p:nvSpPr>
        <p:spPr>
          <a:xfrm>
            <a:off x="-16390" y="4705666"/>
            <a:ext cx="969010" cy="43046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Source Sans Pro" panose="020B0503030403020204" pitchFamily="34" charset="0"/>
            </a:endParaRPr>
          </a:p>
        </p:txBody>
      </p:sp>
      <p:sp>
        <p:nvSpPr>
          <p:cNvPr id="3" name="Picture Placeholder 2">
            <a:extLst>
              <a:ext uri="{FF2B5EF4-FFF2-40B4-BE49-F238E27FC236}">
                <a16:creationId xmlns:a16="http://schemas.microsoft.com/office/drawing/2014/main" id="{CC04FA82-96B9-3745-8BEC-BC299056ED59}"/>
              </a:ext>
            </a:extLst>
          </p:cNvPr>
          <p:cNvSpPr>
            <a:spLocks noGrp="1"/>
          </p:cNvSpPr>
          <p:nvPr>
            <p:ph type="pic" sz="quarter" idx="26"/>
          </p:nvPr>
        </p:nvSpPr>
        <p:spPr/>
      </p:sp>
    </p:spTree>
    <p:extLst>
      <p:ext uri="{BB962C8B-B14F-4D97-AF65-F5344CB8AC3E}">
        <p14:creationId xmlns:p14="http://schemas.microsoft.com/office/powerpoint/2010/main" val="8267355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1300602" y="3816679"/>
            <a:ext cx="11505633" cy="7521881"/>
            <a:chOff x="5157992" y="1665629"/>
            <a:chExt cx="2936367" cy="1919171"/>
          </a:xfrm>
          <a:solidFill>
            <a:schemeClr val="bg2">
              <a:lumMod val="90000"/>
            </a:schemeClr>
          </a:solidFill>
        </p:grpSpPr>
        <p:sp>
          <p:nvSpPr>
            <p:cNvPr id="13" name="Freeform 5"/>
            <p:cNvSpPr>
              <a:spLocks/>
            </p:cNvSpPr>
            <p:nvPr/>
          </p:nvSpPr>
          <p:spPr bwMode="auto">
            <a:xfrm>
              <a:off x="5379188" y="1665629"/>
              <a:ext cx="365958" cy="271518"/>
            </a:xfrm>
            <a:custGeom>
              <a:avLst/>
              <a:gdLst>
                <a:gd name="T0" fmla="*/ 228 w 257"/>
                <a:gd name="T1" fmla="*/ 167 h 190"/>
                <a:gd name="T2" fmla="*/ 227 w 257"/>
                <a:gd name="T3" fmla="*/ 190 h 190"/>
                <a:gd name="T4" fmla="*/ 150 w 257"/>
                <a:gd name="T5" fmla="*/ 172 h 190"/>
                <a:gd name="T6" fmla="*/ 141 w 257"/>
                <a:gd name="T7" fmla="*/ 172 h 190"/>
                <a:gd name="T8" fmla="*/ 108 w 257"/>
                <a:gd name="T9" fmla="*/ 174 h 190"/>
                <a:gd name="T10" fmla="*/ 102 w 257"/>
                <a:gd name="T11" fmla="*/ 173 h 190"/>
                <a:gd name="T12" fmla="*/ 97 w 257"/>
                <a:gd name="T13" fmla="*/ 174 h 190"/>
                <a:gd name="T14" fmla="*/ 94 w 257"/>
                <a:gd name="T15" fmla="*/ 172 h 190"/>
                <a:gd name="T16" fmla="*/ 86 w 257"/>
                <a:gd name="T17" fmla="*/ 171 h 190"/>
                <a:gd name="T18" fmla="*/ 85 w 257"/>
                <a:gd name="T19" fmla="*/ 168 h 190"/>
                <a:gd name="T20" fmla="*/ 73 w 257"/>
                <a:gd name="T21" fmla="*/ 165 h 190"/>
                <a:gd name="T22" fmla="*/ 66 w 257"/>
                <a:gd name="T23" fmla="*/ 162 h 190"/>
                <a:gd name="T24" fmla="*/ 51 w 257"/>
                <a:gd name="T25" fmla="*/ 165 h 190"/>
                <a:gd name="T26" fmla="*/ 33 w 257"/>
                <a:gd name="T27" fmla="*/ 156 h 190"/>
                <a:gd name="T28" fmla="*/ 29 w 257"/>
                <a:gd name="T29" fmla="*/ 128 h 190"/>
                <a:gd name="T30" fmla="*/ 20 w 257"/>
                <a:gd name="T31" fmla="*/ 126 h 190"/>
                <a:gd name="T32" fmla="*/ 10 w 257"/>
                <a:gd name="T33" fmla="*/ 120 h 190"/>
                <a:gd name="T34" fmla="*/ 0 w 257"/>
                <a:gd name="T35" fmla="*/ 116 h 190"/>
                <a:gd name="T36" fmla="*/ 3 w 257"/>
                <a:gd name="T37" fmla="*/ 103 h 190"/>
                <a:gd name="T38" fmla="*/ 5 w 257"/>
                <a:gd name="T39" fmla="*/ 105 h 190"/>
                <a:gd name="T40" fmla="*/ 7 w 257"/>
                <a:gd name="T41" fmla="*/ 105 h 190"/>
                <a:gd name="T42" fmla="*/ 11 w 257"/>
                <a:gd name="T43" fmla="*/ 99 h 190"/>
                <a:gd name="T44" fmla="*/ 9 w 257"/>
                <a:gd name="T45" fmla="*/ 96 h 190"/>
                <a:gd name="T46" fmla="*/ 7 w 257"/>
                <a:gd name="T47" fmla="*/ 88 h 190"/>
                <a:gd name="T48" fmla="*/ 16 w 257"/>
                <a:gd name="T49" fmla="*/ 85 h 190"/>
                <a:gd name="T50" fmla="*/ 8 w 257"/>
                <a:gd name="T51" fmla="*/ 78 h 190"/>
                <a:gd name="T52" fmla="*/ 6 w 257"/>
                <a:gd name="T53" fmla="*/ 60 h 190"/>
                <a:gd name="T54" fmla="*/ 8 w 257"/>
                <a:gd name="T55" fmla="*/ 41 h 190"/>
                <a:gd name="T56" fmla="*/ 3 w 257"/>
                <a:gd name="T57" fmla="*/ 23 h 190"/>
                <a:gd name="T58" fmla="*/ 10 w 257"/>
                <a:gd name="T59" fmla="*/ 10 h 190"/>
                <a:gd name="T60" fmla="*/ 33 w 257"/>
                <a:gd name="T61" fmla="*/ 30 h 190"/>
                <a:gd name="T62" fmla="*/ 49 w 257"/>
                <a:gd name="T63" fmla="*/ 36 h 190"/>
                <a:gd name="T64" fmla="*/ 55 w 257"/>
                <a:gd name="T65" fmla="*/ 36 h 190"/>
                <a:gd name="T66" fmla="*/ 65 w 257"/>
                <a:gd name="T67" fmla="*/ 42 h 190"/>
                <a:gd name="T68" fmla="*/ 63 w 257"/>
                <a:gd name="T69" fmla="*/ 56 h 190"/>
                <a:gd name="T70" fmla="*/ 48 w 257"/>
                <a:gd name="T71" fmla="*/ 69 h 190"/>
                <a:gd name="T72" fmla="*/ 48 w 257"/>
                <a:gd name="T73" fmla="*/ 74 h 190"/>
                <a:gd name="T74" fmla="*/ 55 w 257"/>
                <a:gd name="T75" fmla="*/ 66 h 190"/>
                <a:gd name="T76" fmla="*/ 70 w 257"/>
                <a:gd name="T77" fmla="*/ 57 h 190"/>
                <a:gd name="T78" fmla="*/ 66 w 257"/>
                <a:gd name="T79" fmla="*/ 64 h 190"/>
                <a:gd name="T80" fmla="*/ 52 w 257"/>
                <a:gd name="T81" fmla="*/ 80 h 190"/>
                <a:gd name="T82" fmla="*/ 46 w 257"/>
                <a:gd name="T83" fmla="*/ 91 h 190"/>
                <a:gd name="T84" fmla="*/ 55 w 257"/>
                <a:gd name="T85" fmla="*/ 87 h 190"/>
                <a:gd name="T86" fmla="*/ 65 w 257"/>
                <a:gd name="T87" fmla="*/ 82 h 190"/>
                <a:gd name="T88" fmla="*/ 71 w 257"/>
                <a:gd name="T89" fmla="*/ 68 h 190"/>
                <a:gd name="T90" fmla="*/ 80 w 257"/>
                <a:gd name="T91" fmla="*/ 54 h 190"/>
                <a:gd name="T92" fmla="*/ 78 w 257"/>
                <a:gd name="T93" fmla="*/ 42 h 190"/>
                <a:gd name="T94" fmla="*/ 75 w 257"/>
                <a:gd name="T95" fmla="*/ 35 h 190"/>
                <a:gd name="T96" fmla="*/ 74 w 257"/>
                <a:gd name="T97" fmla="*/ 46 h 190"/>
                <a:gd name="T98" fmla="*/ 76 w 257"/>
                <a:gd name="T99" fmla="*/ 54 h 190"/>
                <a:gd name="T100" fmla="*/ 72 w 257"/>
                <a:gd name="T101" fmla="*/ 51 h 190"/>
                <a:gd name="T102" fmla="*/ 68 w 257"/>
                <a:gd name="T103" fmla="*/ 41 h 190"/>
                <a:gd name="T104" fmla="*/ 73 w 257"/>
                <a:gd name="T105" fmla="*/ 32 h 190"/>
                <a:gd name="T106" fmla="*/ 74 w 257"/>
                <a:gd name="T107" fmla="*/ 24 h 190"/>
                <a:gd name="T108" fmla="*/ 80 w 257"/>
                <a:gd name="T109" fmla="*/ 30 h 190"/>
                <a:gd name="T110" fmla="*/ 79 w 257"/>
                <a:gd name="T111" fmla="*/ 15 h 190"/>
                <a:gd name="T112" fmla="*/ 77 w 257"/>
                <a:gd name="T113" fmla="*/ 11 h 190"/>
                <a:gd name="T114" fmla="*/ 145 w 257"/>
                <a:gd name="T115" fmla="*/ 19 h 190"/>
                <a:gd name="T116" fmla="*/ 246 w 257"/>
                <a:gd name="T117" fmla="*/ 45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57" h="190">
                  <a:moveTo>
                    <a:pt x="257" y="47"/>
                  </a:moveTo>
                  <a:cubicBezTo>
                    <a:pt x="257" y="47"/>
                    <a:pt x="233" y="161"/>
                    <a:pt x="228" y="167"/>
                  </a:cubicBezTo>
                  <a:cubicBezTo>
                    <a:pt x="224" y="174"/>
                    <a:pt x="229" y="172"/>
                    <a:pt x="229" y="179"/>
                  </a:cubicBezTo>
                  <a:cubicBezTo>
                    <a:pt x="229" y="185"/>
                    <a:pt x="227" y="190"/>
                    <a:pt x="227" y="190"/>
                  </a:cubicBezTo>
                  <a:cubicBezTo>
                    <a:pt x="161" y="173"/>
                    <a:pt x="161" y="173"/>
                    <a:pt x="161" y="173"/>
                  </a:cubicBezTo>
                  <a:cubicBezTo>
                    <a:pt x="150" y="172"/>
                    <a:pt x="150" y="172"/>
                    <a:pt x="150" y="172"/>
                  </a:cubicBezTo>
                  <a:cubicBezTo>
                    <a:pt x="146" y="173"/>
                    <a:pt x="146" y="173"/>
                    <a:pt x="146" y="173"/>
                  </a:cubicBezTo>
                  <a:cubicBezTo>
                    <a:pt x="141" y="172"/>
                    <a:pt x="141" y="172"/>
                    <a:pt x="141" y="172"/>
                  </a:cubicBezTo>
                  <a:cubicBezTo>
                    <a:pt x="137" y="173"/>
                    <a:pt x="137" y="173"/>
                    <a:pt x="137" y="173"/>
                  </a:cubicBezTo>
                  <a:cubicBezTo>
                    <a:pt x="108" y="174"/>
                    <a:pt x="108" y="174"/>
                    <a:pt x="108" y="174"/>
                  </a:cubicBezTo>
                  <a:cubicBezTo>
                    <a:pt x="105" y="172"/>
                    <a:pt x="105" y="172"/>
                    <a:pt x="105" y="172"/>
                  </a:cubicBezTo>
                  <a:cubicBezTo>
                    <a:pt x="102" y="173"/>
                    <a:pt x="102" y="173"/>
                    <a:pt x="102" y="173"/>
                  </a:cubicBezTo>
                  <a:cubicBezTo>
                    <a:pt x="99" y="174"/>
                    <a:pt x="99" y="174"/>
                    <a:pt x="99" y="174"/>
                  </a:cubicBezTo>
                  <a:cubicBezTo>
                    <a:pt x="97" y="174"/>
                    <a:pt x="97" y="174"/>
                    <a:pt x="97" y="174"/>
                  </a:cubicBezTo>
                  <a:cubicBezTo>
                    <a:pt x="94" y="173"/>
                    <a:pt x="94" y="173"/>
                    <a:pt x="94" y="173"/>
                  </a:cubicBezTo>
                  <a:cubicBezTo>
                    <a:pt x="94" y="172"/>
                    <a:pt x="94" y="172"/>
                    <a:pt x="94" y="172"/>
                  </a:cubicBezTo>
                  <a:cubicBezTo>
                    <a:pt x="89" y="172"/>
                    <a:pt x="89" y="172"/>
                    <a:pt x="89" y="172"/>
                  </a:cubicBezTo>
                  <a:cubicBezTo>
                    <a:pt x="86" y="171"/>
                    <a:pt x="86" y="171"/>
                    <a:pt x="86" y="171"/>
                  </a:cubicBezTo>
                  <a:cubicBezTo>
                    <a:pt x="85" y="169"/>
                    <a:pt x="85" y="169"/>
                    <a:pt x="85" y="169"/>
                  </a:cubicBezTo>
                  <a:cubicBezTo>
                    <a:pt x="85" y="168"/>
                    <a:pt x="85" y="168"/>
                    <a:pt x="85" y="168"/>
                  </a:cubicBezTo>
                  <a:cubicBezTo>
                    <a:pt x="81" y="167"/>
                    <a:pt x="81" y="167"/>
                    <a:pt x="81" y="167"/>
                  </a:cubicBezTo>
                  <a:cubicBezTo>
                    <a:pt x="73" y="165"/>
                    <a:pt x="73" y="165"/>
                    <a:pt x="73" y="165"/>
                  </a:cubicBezTo>
                  <a:cubicBezTo>
                    <a:pt x="68" y="163"/>
                    <a:pt x="68" y="163"/>
                    <a:pt x="68" y="163"/>
                  </a:cubicBezTo>
                  <a:cubicBezTo>
                    <a:pt x="66" y="162"/>
                    <a:pt x="66" y="162"/>
                    <a:pt x="66" y="162"/>
                  </a:cubicBezTo>
                  <a:cubicBezTo>
                    <a:pt x="60" y="163"/>
                    <a:pt x="60" y="163"/>
                    <a:pt x="60" y="163"/>
                  </a:cubicBezTo>
                  <a:cubicBezTo>
                    <a:pt x="51" y="165"/>
                    <a:pt x="51" y="165"/>
                    <a:pt x="51" y="165"/>
                  </a:cubicBezTo>
                  <a:cubicBezTo>
                    <a:pt x="40" y="162"/>
                    <a:pt x="40" y="162"/>
                    <a:pt x="40" y="162"/>
                  </a:cubicBezTo>
                  <a:cubicBezTo>
                    <a:pt x="33" y="156"/>
                    <a:pt x="33" y="156"/>
                    <a:pt x="33" y="156"/>
                  </a:cubicBezTo>
                  <a:cubicBezTo>
                    <a:pt x="33" y="156"/>
                    <a:pt x="36" y="149"/>
                    <a:pt x="35" y="140"/>
                  </a:cubicBezTo>
                  <a:cubicBezTo>
                    <a:pt x="34" y="130"/>
                    <a:pt x="29" y="128"/>
                    <a:pt x="29" y="128"/>
                  </a:cubicBezTo>
                  <a:cubicBezTo>
                    <a:pt x="24" y="128"/>
                    <a:pt x="24" y="128"/>
                    <a:pt x="24" y="128"/>
                  </a:cubicBezTo>
                  <a:cubicBezTo>
                    <a:pt x="20" y="126"/>
                    <a:pt x="20" y="126"/>
                    <a:pt x="20" y="126"/>
                  </a:cubicBezTo>
                  <a:cubicBezTo>
                    <a:pt x="20" y="126"/>
                    <a:pt x="20" y="120"/>
                    <a:pt x="15" y="120"/>
                  </a:cubicBezTo>
                  <a:cubicBezTo>
                    <a:pt x="10" y="120"/>
                    <a:pt x="10" y="120"/>
                    <a:pt x="10" y="120"/>
                  </a:cubicBezTo>
                  <a:cubicBezTo>
                    <a:pt x="4" y="119"/>
                    <a:pt x="4" y="119"/>
                    <a:pt x="4" y="119"/>
                  </a:cubicBezTo>
                  <a:cubicBezTo>
                    <a:pt x="0" y="116"/>
                    <a:pt x="0" y="116"/>
                    <a:pt x="0" y="116"/>
                  </a:cubicBezTo>
                  <a:cubicBezTo>
                    <a:pt x="1" y="109"/>
                    <a:pt x="1" y="109"/>
                    <a:pt x="1" y="109"/>
                  </a:cubicBezTo>
                  <a:cubicBezTo>
                    <a:pt x="3" y="103"/>
                    <a:pt x="3" y="103"/>
                    <a:pt x="3" y="103"/>
                  </a:cubicBezTo>
                  <a:cubicBezTo>
                    <a:pt x="4" y="102"/>
                    <a:pt x="4" y="102"/>
                    <a:pt x="4" y="102"/>
                  </a:cubicBezTo>
                  <a:cubicBezTo>
                    <a:pt x="5" y="105"/>
                    <a:pt x="5" y="105"/>
                    <a:pt x="5" y="105"/>
                  </a:cubicBezTo>
                  <a:cubicBezTo>
                    <a:pt x="6" y="106"/>
                    <a:pt x="6" y="106"/>
                    <a:pt x="6" y="106"/>
                  </a:cubicBezTo>
                  <a:cubicBezTo>
                    <a:pt x="7" y="105"/>
                    <a:pt x="7" y="105"/>
                    <a:pt x="7" y="105"/>
                  </a:cubicBezTo>
                  <a:cubicBezTo>
                    <a:pt x="7" y="101"/>
                    <a:pt x="7" y="101"/>
                    <a:pt x="7" y="101"/>
                  </a:cubicBezTo>
                  <a:cubicBezTo>
                    <a:pt x="11" y="99"/>
                    <a:pt x="11" y="99"/>
                    <a:pt x="11" y="99"/>
                  </a:cubicBezTo>
                  <a:cubicBezTo>
                    <a:pt x="11" y="98"/>
                    <a:pt x="11" y="98"/>
                    <a:pt x="11" y="98"/>
                  </a:cubicBezTo>
                  <a:cubicBezTo>
                    <a:pt x="9" y="96"/>
                    <a:pt x="9" y="96"/>
                    <a:pt x="9" y="96"/>
                  </a:cubicBezTo>
                  <a:cubicBezTo>
                    <a:pt x="8" y="95"/>
                    <a:pt x="8" y="95"/>
                    <a:pt x="8" y="95"/>
                  </a:cubicBezTo>
                  <a:cubicBezTo>
                    <a:pt x="7" y="88"/>
                    <a:pt x="7" y="88"/>
                    <a:pt x="7" y="88"/>
                  </a:cubicBezTo>
                  <a:cubicBezTo>
                    <a:pt x="14" y="87"/>
                    <a:pt x="14" y="87"/>
                    <a:pt x="14" y="87"/>
                  </a:cubicBezTo>
                  <a:cubicBezTo>
                    <a:pt x="16" y="85"/>
                    <a:pt x="16" y="85"/>
                    <a:pt x="16" y="85"/>
                  </a:cubicBezTo>
                  <a:cubicBezTo>
                    <a:pt x="10" y="80"/>
                    <a:pt x="10" y="80"/>
                    <a:pt x="10" y="80"/>
                  </a:cubicBezTo>
                  <a:cubicBezTo>
                    <a:pt x="8" y="78"/>
                    <a:pt x="8" y="78"/>
                    <a:pt x="8" y="78"/>
                  </a:cubicBezTo>
                  <a:cubicBezTo>
                    <a:pt x="6" y="64"/>
                    <a:pt x="6" y="64"/>
                    <a:pt x="6" y="64"/>
                  </a:cubicBezTo>
                  <a:cubicBezTo>
                    <a:pt x="6" y="60"/>
                    <a:pt x="6" y="60"/>
                    <a:pt x="6" y="60"/>
                  </a:cubicBezTo>
                  <a:cubicBezTo>
                    <a:pt x="8" y="59"/>
                    <a:pt x="8" y="59"/>
                    <a:pt x="8" y="59"/>
                  </a:cubicBezTo>
                  <a:cubicBezTo>
                    <a:pt x="8" y="41"/>
                    <a:pt x="8" y="41"/>
                    <a:pt x="8" y="41"/>
                  </a:cubicBezTo>
                  <a:cubicBezTo>
                    <a:pt x="3" y="37"/>
                    <a:pt x="3" y="37"/>
                    <a:pt x="3" y="37"/>
                  </a:cubicBezTo>
                  <a:cubicBezTo>
                    <a:pt x="3" y="23"/>
                    <a:pt x="3" y="23"/>
                    <a:pt x="3" y="23"/>
                  </a:cubicBezTo>
                  <a:cubicBezTo>
                    <a:pt x="8" y="17"/>
                    <a:pt x="8" y="17"/>
                    <a:pt x="8" y="17"/>
                  </a:cubicBezTo>
                  <a:cubicBezTo>
                    <a:pt x="10" y="10"/>
                    <a:pt x="10" y="10"/>
                    <a:pt x="10" y="10"/>
                  </a:cubicBezTo>
                  <a:cubicBezTo>
                    <a:pt x="21" y="21"/>
                    <a:pt x="21" y="21"/>
                    <a:pt x="21" y="21"/>
                  </a:cubicBezTo>
                  <a:cubicBezTo>
                    <a:pt x="33" y="30"/>
                    <a:pt x="33" y="30"/>
                    <a:pt x="33" y="30"/>
                  </a:cubicBezTo>
                  <a:cubicBezTo>
                    <a:pt x="42" y="34"/>
                    <a:pt x="42" y="34"/>
                    <a:pt x="42" y="34"/>
                  </a:cubicBezTo>
                  <a:cubicBezTo>
                    <a:pt x="49" y="36"/>
                    <a:pt x="49" y="36"/>
                    <a:pt x="49" y="36"/>
                  </a:cubicBezTo>
                  <a:cubicBezTo>
                    <a:pt x="52" y="36"/>
                    <a:pt x="52" y="36"/>
                    <a:pt x="52" y="36"/>
                  </a:cubicBezTo>
                  <a:cubicBezTo>
                    <a:pt x="55" y="36"/>
                    <a:pt x="55" y="36"/>
                    <a:pt x="55" y="36"/>
                  </a:cubicBezTo>
                  <a:cubicBezTo>
                    <a:pt x="57" y="43"/>
                    <a:pt x="57" y="43"/>
                    <a:pt x="57" y="43"/>
                  </a:cubicBezTo>
                  <a:cubicBezTo>
                    <a:pt x="65" y="42"/>
                    <a:pt x="65" y="42"/>
                    <a:pt x="65" y="42"/>
                  </a:cubicBezTo>
                  <a:cubicBezTo>
                    <a:pt x="66" y="52"/>
                    <a:pt x="66" y="52"/>
                    <a:pt x="66" y="52"/>
                  </a:cubicBezTo>
                  <a:cubicBezTo>
                    <a:pt x="63" y="56"/>
                    <a:pt x="63" y="56"/>
                    <a:pt x="63" y="56"/>
                  </a:cubicBezTo>
                  <a:cubicBezTo>
                    <a:pt x="54" y="61"/>
                    <a:pt x="54" y="61"/>
                    <a:pt x="54" y="61"/>
                  </a:cubicBezTo>
                  <a:cubicBezTo>
                    <a:pt x="48" y="69"/>
                    <a:pt x="48" y="69"/>
                    <a:pt x="48" y="69"/>
                  </a:cubicBezTo>
                  <a:cubicBezTo>
                    <a:pt x="46" y="73"/>
                    <a:pt x="46" y="73"/>
                    <a:pt x="46" y="73"/>
                  </a:cubicBezTo>
                  <a:cubicBezTo>
                    <a:pt x="48" y="74"/>
                    <a:pt x="48" y="74"/>
                    <a:pt x="48" y="74"/>
                  </a:cubicBezTo>
                  <a:cubicBezTo>
                    <a:pt x="52" y="70"/>
                    <a:pt x="52" y="70"/>
                    <a:pt x="52" y="70"/>
                  </a:cubicBezTo>
                  <a:cubicBezTo>
                    <a:pt x="55" y="66"/>
                    <a:pt x="55" y="66"/>
                    <a:pt x="55" y="66"/>
                  </a:cubicBezTo>
                  <a:cubicBezTo>
                    <a:pt x="64" y="60"/>
                    <a:pt x="64" y="60"/>
                    <a:pt x="64" y="60"/>
                  </a:cubicBezTo>
                  <a:cubicBezTo>
                    <a:pt x="70" y="57"/>
                    <a:pt x="70" y="57"/>
                    <a:pt x="70" y="57"/>
                  </a:cubicBezTo>
                  <a:cubicBezTo>
                    <a:pt x="69" y="61"/>
                    <a:pt x="69" y="61"/>
                    <a:pt x="69" y="61"/>
                  </a:cubicBezTo>
                  <a:cubicBezTo>
                    <a:pt x="66" y="64"/>
                    <a:pt x="66" y="64"/>
                    <a:pt x="66" y="64"/>
                  </a:cubicBezTo>
                  <a:cubicBezTo>
                    <a:pt x="62" y="74"/>
                    <a:pt x="62" y="74"/>
                    <a:pt x="62" y="74"/>
                  </a:cubicBezTo>
                  <a:cubicBezTo>
                    <a:pt x="52" y="80"/>
                    <a:pt x="52" y="80"/>
                    <a:pt x="52" y="80"/>
                  </a:cubicBezTo>
                  <a:cubicBezTo>
                    <a:pt x="46" y="86"/>
                    <a:pt x="46" y="86"/>
                    <a:pt x="46" y="86"/>
                  </a:cubicBezTo>
                  <a:cubicBezTo>
                    <a:pt x="46" y="91"/>
                    <a:pt x="46" y="91"/>
                    <a:pt x="46" y="91"/>
                  </a:cubicBezTo>
                  <a:cubicBezTo>
                    <a:pt x="50" y="92"/>
                    <a:pt x="50" y="92"/>
                    <a:pt x="50" y="92"/>
                  </a:cubicBezTo>
                  <a:cubicBezTo>
                    <a:pt x="55" y="87"/>
                    <a:pt x="55" y="87"/>
                    <a:pt x="55" y="87"/>
                  </a:cubicBezTo>
                  <a:cubicBezTo>
                    <a:pt x="60" y="83"/>
                    <a:pt x="60" y="83"/>
                    <a:pt x="60" y="83"/>
                  </a:cubicBezTo>
                  <a:cubicBezTo>
                    <a:pt x="65" y="82"/>
                    <a:pt x="65" y="82"/>
                    <a:pt x="65" y="82"/>
                  </a:cubicBezTo>
                  <a:cubicBezTo>
                    <a:pt x="69" y="78"/>
                    <a:pt x="69" y="78"/>
                    <a:pt x="69" y="78"/>
                  </a:cubicBezTo>
                  <a:cubicBezTo>
                    <a:pt x="71" y="68"/>
                    <a:pt x="71" y="68"/>
                    <a:pt x="71" y="68"/>
                  </a:cubicBezTo>
                  <a:cubicBezTo>
                    <a:pt x="75" y="60"/>
                    <a:pt x="75" y="60"/>
                    <a:pt x="75" y="60"/>
                  </a:cubicBezTo>
                  <a:cubicBezTo>
                    <a:pt x="80" y="54"/>
                    <a:pt x="80" y="54"/>
                    <a:pt x="80" y="54"/>
                  </a:cubicBezTo>
                  <a:cubicBezTo>
                    <a:pt x="81" y="50"/>
                    <a:pt x="81" y="50"/>
                    <a:pt x="81" y="50"/>
                  </a:cubicBezTo>
                  <a:cubicBezTo>
                    <a:pt x="78" y="42"/>
                    <a:pt x="78" y="42"/>
                    <a:pt x="78" y="42"/>
                  </a:cubicBezTo>
                  <a:cubicBezTo>
                    <a:pt x="78" y="34"/>
                    <a:pt x="78" y="34"/>
                    <a:pt x="78" y="34"/>
                  </a:cubicBezTo>
                  <a:cubicBezTo>
                    <a:pt x="75" y="35"/>
                    <a:pt x="75" y="35"/>
                    <a:pt x="75" y="35"/>
                  </a:cubicBezTo>
                  <a:cubicBezTo>
                    <a:pt x="73" y="38"/>
                    <a:pt x="73" y="38"/>
                    <a:pt x="73" y="38"/>
                  </a:cubicBezTo>
                  <a:cubicBezTo>
                    <a:pt x="74" y="46"/>
                    <a:pt x="74" y="46"/>
                    <a:pt x="74" y="46"/>
                  </a:cubicBezTo>
                  <a:cubicBezTo>
                    <a:pt x="76" y="52"/>
                    <a:pt x="76" y="52"/>
                    <a:pt x="76" y="52"/>
                  </a:cubicBezTo>
                  <a:cubicBezTo>
                    <a:pt x="76" y="54"/>
                    <a:pt x="76" y="54"/>
                    <a:pt x="76" y="54"/>
                  </a:cubicBezTo>
                  <a:cubicBezTo>
                    <a:pt x="74" y="53"/>
                    <a:pt x="74" y="53"/>
                    <a:pt x="74" y="53"/>
                  </a:cubicBezTo>
                  <a:cubicBezTo>
                    <a:pt x="72" y="51"/>
                    <a:pt x="72" y="51"/>
                    <a:pt x="72" y="51"/>
                  </a:cubicBezTo>
                  <a:cubicBezTo>
                    <a:pt x="70" y="46"/>
                    <a:pt x="70" y="46"/>
                    <a:pt x="70" y="46"/>
                  </a:cubicBezTo>
                  <a:cubicBezTo>
                    <a:pt x="68" y="41"/>
                    <a:pt x="68" y="41"/>
                    <a:pt x="68" y="41"/>
                  </a:cubicBezTo>
                  <a:cubicBezTo>
                    <a:pt x="68" y="37"/>
                    <a:pt x="68" y="37"/>
                    <a:pt x="68" y="37"/>
                  </a:cubicBezTo>
                  <a:cubicBezTo>
                    <a:pt x="73" y="32"/>
                    <a:pt x="73" y="32"/>
                    <a:pt x="73" y="32"/>
                  </a:cubicBezTo>
                  <a:cubicBezTo>
                    <a:pt x="75" y="28"/>
                    <a:pt x="75" y="28"/>
                    <a:pt x="75" y="28"/>
                  </a:cubicBezTo>
                  <a:cubicBezTo>
                    <a:pt x="74" y="24"/>
                    <a:pt x="74" y="24"/>
                    <a:pt x="74" y="24"/>
                  </a:cubicBezTo>
                  <a:cubicBezTo>
                    <a:pt x="79" y="29"/>
                    <a:pt x="79" y="29"/>
                    <a:pt x="79" y="29"/>
                  </a:cubicBezTo>
                  <a:cubicBezTo>
                    <a:pt x="80" y="30"/>
                    <a:pt x="80" y="30"/>
                    <a:pt x="80" y="30"/>
                  </a:cubicBezTo>
                  <a:cubicBezTo>
                    <a:pt x="81" y="24"/>
                    <a:pt x="81" y="24"/>
                    <a:pt x="81" y="24"/>
                  </a:cubicBezTo>
                  <a:cubicBezTo>
                    <a:pt x="79" y="15"/>
                    <a:pt x="79" y="15"/>
                    <a:pt x="79" y="15"/>
                  </a:cubicBezTo>
                  <a:cubicBezTo>
                    <a:pt x="80" y="12"/>
                    <a:pt x="80" y="12"/>
                    <a:pt x="80" y="12"/>
                  </a:cubicBezTo>
                  <a:cubicBezTo>
                    <a:pt x="77" y="11"/>
                    <a:pt x="77" y="11"/>
                    <a:pt x="77" y="11"/>
                  </a:cubicBezTo>
                  <a:cubicBezTo>
                    <a:pt x="76" y="0"/>
                    <a:pt x="76" y="0"/>
                    <a:pt x="76" y="0"/>
                  </a:cubicBezTo>
                  <a:cubicBezTo>
                    <a:pt x="76" y="0"/>
                    <a:pt x="133" y="16"/>
                    <a:pt x="145" y="19"/>
                  </a:cubicBezTo>
                  <a:cubicBezTo>
                    <a:pt x="156" y="22"/>
                    <a:pt x="230" y="42"/>
                    <a:pt x="235" y="43"/>
                  </a:cubicBezTo>
                  <a:cubicBezTo>
                    <a:pt x="240" y="45"/>
                    <a:pt x="246" y="45"/>
                    <a:pt x="246" y="45"/>
                  </a:cubicBezTo>
                  <a:lnTo>
                    <a:pt x="257" y="47"/>
                  </a:ln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14" name="Freeform 6"/>
            <p:cNvSpPr>
              <a:spLocks/>
            </p:cNvSpPr>
            <p:nvPr/>
          </p:nvSpPr>
          <p:spPr bwMode="auto">
            <a:xfrm>
              <a:off x="5925595" y="2621841"/>
              <a:ext cx="384509" cy="394627"/>
            </a:xfrm>
            <a:custGeom>
              <a:avLst/>
              <a:gdLst>
                <a:gd name="T0" fmla="*/ 34 w 228"/>
                <a:gd name="T1" fmla="*/ 0 h 234"/>
                <a:gd name="T2" fmla="*/ 228 w 228"/>
                <a:gd name="T3" fmla="*/ 23 h 234"/>
                <a:gd name="T4" fmla="*/ 227 w 228"/>
                <a:gd name="T5" fmla="*/ 44 h 234"/>
                <a:gd name="T6" fmla="*/ 224 w 228"/>
                <a:gd name="T7" fmla="*/ 44 h 234"/>
                <a:gd name="T8" fmla="*/ 210 w 228"/>
                <a:gd name="T9" fmla="*/ 226 h 234"/>
                <a:gd name="T10" fmla="*/ 91 w 228"/>
                <a:gd name="T11" fmla="*/ 215 h 234"/>
                <a:gd name="T12" fmla="*/ 90 w 228"/>
                <a:gd name="T13" fmla="*/ 224 h 234"/>
                <a:gd name="T14" fmla="*/ 32 w 228"/>
                <a:gd name="T15" fmla="*/ 218 h 234"/>
                <a:gd name="T16" fmla="*/ 29 w 228"/>
                <a:gd name="T17" fmla="*/ 234 h 234"/>
                <a:gd name="T18" fmla="*/ 0 w 228"/>
                <a:gd name="T19" fmla="*/ 230 h 234"/>
                <a:gd name="T20" fmla="*/ 34 w 228"/>
                <a:gd name="T21" fmla="*/ 0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8" h="234">
                  <a:moveTo>
                    <a:pt x="34" y="0"/>
                  </a:moveTo>
                  <a:lnTo>
                    <a:pt x="228" y="23"/>
                  </a:lnTo>
                  <a:lnTo>
                    <a:pt x="227" y="44"/>
                  </a:lnTo>
                  <a:lnTo>
                    <a:pt x="224" y="44"/>
                  </a:lnTo>
                  <a:lnTo>
                    <a:pt x="210" y="226"/>
                  </a:lnTo>
                  <a:lnTo>
                    <a:pt x="91" y="215"/>
                  </a:lnTo>
                  <a:lnTo>
                    <a:pt x="90" y="224"/>
                  </a:lnTo>
                  <a:lnTo>
                    <a:pt x="32" y="218"/>
                  </a:lnTo>
                  <a:lnTo>
                    <a:pt x="29" y="234"/>
                  </a:lnTo>
                  <a:lnTo>
                    <a:pt x="0" y="230"/>
                  </a:lnTo>
                  <a:lnTo>
                    <a:pt x="34" y="0"/>
                  </a:ln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15" name="Freeform 7"/>
            <p:cNvSpPr>
              <a:spLocks/>
            </p:cNvSpPr>
            <p:nvPr/>
          </p:nvSpPr>
          <p:spPr bwMode="auto">
            <a:xfrm>
              <a:off x="6068941" y="2696045"/>
              <a:ext cx="762272" cy="752153"/>
            </a:xfrm>
            <a:custGeom>
              <a:avLst/>
              <a:gdLst>
                <a:gd name="T0" fmla="*/ 450 w 452"/>
                <a:gd name="T1" fmla="*/ 234 h 446"/>
                <a:gd name="T2" fmla="*/ 446 w 452"/>
                <a:gd name="T3" fmla="*/ 215 h 446"/>
                <a:gd name="T4" fmla="*/ 435 w 452"/>
                <a:gd name="T5" fmla="*/ 131 h 446"/>
                <a:gd name="T6" fmla="*/ 417 w 452"/>
                <a:gd name="T7" fmla="*/ 128 h 446"/>
                <a:gd name="T8" fmla="*/ 398 w 452"/>
                <a:gd name="T9" fmla="*/ 117 h 446"/>
                <a:gd name="T10" fmla="*/ 378 w 452"/>
                <a:gd name="T11" fmla="*/ 116 h 446"/>
                <a:gd name="T12" fmla="*/ 365 w 452"/>
                <a:gd name="T13" fmla="*/ 118 h 446"/>
                <a:gd name="T14" fmla="*/ 352 w 452"/>
                <a:gd name="T15" fmla="*/ 122 h 446"/>
                <a:gd name="T16" fmla="*/ 332 w 452"/>
                <a:gd name="T17" fmla="*/ 118 h 446"/>
                <a:gd name="T18" fmla="*/ 325 w 452"/>
                <a:gd name="T19" fmla="*/ 116 h 446"/>
                <a:gd name="T20" fmla="*/ 310 w 452"/>
                <a:gd name="T21" fmla="*/ 112 h 446"/>
                <a:gd name="T22" fmla="*/ 301 w 452"/>
                <a:gd name="T23" fmla="*/ 111 h 446"/>
                <a:gd name="T24" fmla="*/ 284 w 452"/>
                <a:gd name="T25" fmla="*/ 107 h 446"/>
                <a:gd name="T26" fmla="*/ 269 w 452"/>
                <a:gd name="T27" fmla="*/ 101 h 446"/>
                <a:gd name="T28" fmla="*/ 253 w 452"/>
                <a:gd name="T29" fmla="*/ 93 h 446"/>
                <a:gd name="T30" fmla="*/ 242 w 452"/>
                <a:gd name="T31" fmla="*/ 90 h 446"/>
                <a:gd name="T32" fmla="*/ 125 w 452"/>
                <a:gd name="T33" fmla="*/ 182 h 446"/>
                <a:gd name="T34" fmla="*/ 2 w 452"/>
                <a:gd name="T35" fmla="*/ 183 h 446"/>
                <a:gd name="T36" fmla="*/ 13 w 452"/>
                <a:gd name="T37" fmla="*/ 197 h 446"/>
                <a:gd name="T38" fmla="*/ 22 w 452"/>
                <a:gd name="T39" fmla="*/ 205 h 446"/>
                <a:gd name="T40" fmla="*/ 41 w 452"/>
                <a:gd name="T41" fmla="*/ 224 h 446"/>
                <a:gd name="T42" fmla="*/ 55 w 452"/>
                <a:gd name="T43" fmla="*/ 238 h 446"/>
                <a:gd name="T44" fmla="*/ 59 w 452"/>
                <a:gd name="T45" fmla="*/ 259 h 446"/>
                <a:gd name="T46" fmla="*/ 66 w 452"/>
                <a:gd name="T47" fmla="*/ 278 h 446"/>
                <a:gd name="T48" fmla="*/ 74 w 452"/>
                <a:gd name="T49" fmla="*/ 286 h 446"/>
                <a:gd name="T50" fmla="*/ 88 w 452"/>
                <a:gd name="T51" fmla="*/ 296 h 446"/>
                <a:gd name="T52" fmla="*/ 109 w 452"/>
                <a:gd name="T53" fmla="*/ 307 h 446"/>
                <a:gd name="T54" fmla="*/ 120 w 452"/>
                <a:gd name="T55" fmla="*/ 298 h 446"/>
                <a:gd name="T56" fmla="*/ 127 w 452"/>
                <a:gd name="T57" fmla="*/ 283 h 446"/>
                <a:gd name="T58" fmla="*/ 148 w 452"/>
                <a:gd name="T59" fmla="*/ 275 h 446"/>
                <a:gd name="T60" fmla="*/ 170 w 452"/>
                <a:gd name="T61" fmla="*/ 279 h 446"/>
                <a:gd name="T62" fmla="*/ 183 w 452"/>
                <a:gd name="T63" fmla="*/ 292 h 446"/>
                <a:gd name="T64" fmla="*/ 200 w 452"/>
                <a:gd name="T65" fmla="*/ 320 h 446"/>
                <a:gd name="T66" fmla="*/ 210 w 452"/>
                <a:gd name="T67" fmla="*/ 343 h 446"/>
                <a:gd name="T68" fmla="*/ 235 w 452"/>
                <a:gd name="T69" fmla="*/ 372 h 446"/>
                <a:gd name="T70" fmla="*/ 237 w 452"/>
                <a:gd name="T71" fmla="*/ 388 h 446"/>
                <a:gd name="T72" fmla="*/ 249 w 452"/>
                <a:gd name="T73" fmla="*/ 416 h 446"/>
                <a:gd name="T74" fmla="*/ 273 w 452"/>
                <a:gd name="T75" fmla="*/ 427 h 446"/>
                <a:gd name="T76" fmla="*/ 291 w 452"/>
                <a:gd name="T77" fmla="*/ 438 h 446"/>
                <a:gd name="T78" fmla="*/ 305 w 452"/>
                <a:gd name="T79" fmla="*/ 442 h 446"/>
                <a:gd name="T80" fmla="*/ 321 w 452"/>
                <a:gd name="T81" fmla="*/ 441 h 446"/>
                <a:gd name="T82" fmla="*/ 317 w 452"/>
                <a:gd name="T83" fmla="*/ 425 h 446"/>
                <a:gd name="T84" fmla="*/ 308 w 452"/>
                <a:gd name="T85" fmla="*/ 404 h 446"/>
                <a:gd name="T86" fmla="*/ 318 w 452"/>
                <a:gd name="T87" fmla="*/ 370 h 446"/>
                <a:gd name="T88" fmla="*/ 311 w 452"/>
                <a:gd name="T89" fmla="*/ 361 h 446"/>
                <a:gd name="T90" fmla="*/ 326 w 452"/>
                <a:gd name="T91" fmla="*/ 355 h 446"/>
                <a:gd name="T92" fmla="*/ 324 w 452"/>
                <a:gd name="T93" fmla="*/ 350 h 446"/>
                <a:gd name="T94" fmla="*/ 338 w 452"/>
                <a:gd name="T95" fmla="*/ 350 h 446"/>
                <a:gd name="T96" fmla="*/ 336 w 452"/>
                <a:gd name="T97" fmla="*/ 345 h 446"/>
                <a:gd name="T98" fmla="*/ 347 w 452"/>
                <a:gd name="T99" fmla="*/ 342 h 446"/>
                <a:gd name="T100" fmla="*/ 346 w 452"/>
                <a:gd name="T101" fmla="*/ 331 h 446"/>
                <a:gd name="T102" fmla="*/ 357 w 452"/>
                <a:gd name="T103" fmla="*/ 329 h 446"/>
                <a:gd name="T104" fmla="*/ 367 w 452"/>
                <a:gd name="T105" fmla="*/ 329 h 446"/>
                <a:gd name="T106" fmla="*/ 395 w 452"/>
                <a:gd name="T107" fmla="*/ 314 h 446"/>
                <a:gd name="T108" fmla="*/ 403 w 452"/>
                <a:gd name="T109" fmla="*/ 305 h 446"/>
                <a:gd name="T110" fmla="*/ 403 w 452"/>
                <a:gd name="T111" fmla="*/ 296 h 446"/>
                <a:gd name="T112" fmla="*/ 410 w 452"/>
                <a:gd name="T113" fmla="*/ 286 h 446"/>
                <a:gd name="T114" fmla="*/ 412 w 452"/>
                <a:gd name="T115" fmla="*/ 299 h 446"/>
                <a:gd name="T116" fmla="*/ 439 w 452"/>
                <a:gd name="T117" fmla="*/ 288 h 446"/>
                <a:gd name="T118" fmla="*/ 447 w 452"/>
                <a:gd name="T119" fmla="*/ 268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52" h="446">
                  <a:moveTo>
                    <a:pt x="446" y="253"/>
                  </a:moveTo>
                  <a:lnTo>
                    <a:pt x="448" y="245"/>
                  </a:lnTo>
                  <a:lnTo>
                    <a:pt x="452" y="240"/>
                  </a:lnTo>
                  <a:lnTo>
                    <a:pt x="450" y="234"/>
                  </a:lnTo>
                  <a:lnTo>
                    <a:pt x="448" y="226"/>
                  </a:lnTo>
                  <a:lnTo>
                    <a:pt x="447" y="223"/>
                  </a:lnTo>
                  <a:lnTo>
                    <a:pt x="447" y="217"/>
                  </a:lnTo>
                  <a:lnTo>
                    <a:pt x="446" y="215"/>
                  </a:lnTo>
                  <a:lnTo>
                    <a:pt x="442" y="206"/>
                  </a:lnTo>
                  <a:lnTo>
                    <a:pt x="442" y="204"/>
                  </a:lnTo>
                  <a:lnTo>
                    <a:pt x="435" y="198"/>
                  </a:lnTo>
                  <a:lnTo>
                    <a:pt x="435" y="131"/>
                  </a:lnTo>
                  <a:lnTo>
                    <a:pt x="425" y="130"/>
                  </a:lnTo>
                  <a:lnTo>
                    <a:pt x="423" y="132"/>
                  </a:lnTo>
                  <a:lnTo>
                    <a:pt x="420" y="131"/>
                  </a:lnTo>
                  <a:lnTo>
                    <a:pt x="417" y="128"/>
                  </a:lnTo>
                  <a:lnTo>
                    <a:pt x="413" y="126"/>
                  </a:lnTo>
                  <a:lnTo>
                    <a:pt x="408" y="126"/>
                  </a:lnTo>
                  <a:lnTo>
                    <a:pt x="402" y="122"/>
                  </a:lnTo>
                  <a:lnTo>
                    <a:pt x="398" y="117"/>
                  </a:lnTo>
                  <a:lnTo>
                    <a:pt x="393" y="116"/>
                  </a:lnTo>
                  <a:lnTo>
                    <a:pt x="385" y="118"/>
                  </a:lnTo>
                  <a:lnTo>
                    <a:pt x="383" y="117"/>
                  </a:lnTo>
                  <a:lnTo>
                    <a:pt x="378" y="116"/>
                  </a:lnTo>
                  <a:lnTo>
                    <a:pt x="374" y="119"/>
                  </a:lnTo>
                  <a:lnTo>
                    <a:pt x="372" y="120"/>
                  </a:lnTo>
                  <a:lnTo>
                    <a:pt x="369" y="118"/>
                  </a:lnTo>
                  <a:lnTo>
                    <a:pt x="365" y="118"/>
                  </a:lnTo>
                  <a:lnTo>
                    <a:pt x="363" y="121"/>
                  </a:lnTo>
                  <a:lnTo>
                    <a:pt x="358" y="124"/>
                  </a:lnTo>
                  <a:lnTo>
                    <a:pt x="354" y="125"/>
                  </a:lnTo>
                  <a:lnTo>
                    <a:pt x="352" y="122"/>
                  </a:lnTo>
                  <a:lnTo>
                    <a:pt x="349" y="119"/>
                  </a:lnTo>
                  <a:lnTo>
                    <a:pt x="341" y="120"/>
                  </a:lnTo>
                  <a:lnTo>
                    <a:pt x="336" y="117"/>
                  </a:lnTo>
                  <a:lnTo>
                    <a:pt x="332" y="118"/>
                  </a:lnTo>
                  <a:lnTo>
                    <a:pt x="330" y="122"/>
                  </a:lnTo>
                  <a:lnTo>
                    <a:pt x="328" y="123"/>
                  </a:lnTo>
                  <a:lnTo>
                    <a:pt x="327" y="118"/>
                  </a:lnTo>
                  <a:lnTo>
                    <a:pt x="325" y="116"/>
                  </a:lnTo>
                  <a:lnTo>
                    <a:pt x="319" y="120"/>
                  </a:lnTo>
                  <a:lnTo>
                    <a:pt x="318" y="116"/>
                  </a:lnTo>
                  <a:lnTo>
                    <a:pt x="312" y="112"/>
                  </a:lnTo>
                  <a:lnTo>
                    <a:pt x="310" y="112"/>
                  </a:lnTo>
                  <a:lnTo>
                    <a:pt x="308" y="115"/>
                  </a:lnTo>
                  <a:lnTo>
                    <a:pt x="305" y="117"/>
                  </a:lnTo>
                  <a:lnTo>
                    <a:pt x="302" y="116"/>
                  </a:lnTo>
                  <a:lnTo>
                    <a:pt x="301" y="111"/>
                  </a:lnTo>
                  <a:lnTo>
                    <a:pt x="298" y="111"/>
                  </a:lnTo>
                  <a:lnTo>
                    <a:pt x="295" y="105"/>
                  </a:lnTo>
                  <a:lnTo>
                    <a:pt x="287" y="105"/>
                  </a:lnTo>
                  <a:lnTo>
                    <a:pt x="284" y="107"/>
                  </a:lnTo>
                  <a:lnTo>
                    <a:pt x="281" y="104"/>
                  </a:lnTo>
                  <a:lnTo>
                    <a:pt x="280" y="104"/>
                  </a:lnTo>
                  <a:lnTo>
                    <a:pt x="275" y="105"/>
                  </a:lnTo>
                  <a:lnTo>
                    <a:pt x="269" y="101"/>
                  </a:lnTo>
                  <a:lnTo>
                    <a:pt x="261" y="101"/>
                  </a:lnTo>
                  <a:lnTo>
                    <a:pt x="259" y="94"/>
                  </a:lnTo>
                  <a:lnTo>
                    <a:pt x="255" y="92"/>
                  </a:lnTo>
                  <a:lnTo>
                    <a:pt x="253" y="93"/>
                  </a:lnTo>
                  <a:lnTo>
                    <a:pt x="250" y="92"/>
                  </a:lnTo>
                  <a:lnTo>
                    <a:pt x="247" y="93"/>
                  </a:lnTo>
                  <a:lnTo>
                    <a:pt x="244" y="93"/>
                  </a:lnTo>
                  <a:lnTo>
                    <a:pt x="242" y="90"/>
                  </a:lnTo>
                  <a:lnTo>
                    <a:pt x="235" y="83"/>
                  </a:lnTo>
                  <a:lnTo>
                    <a:pt x="239" y="6"/>
                  </a:lnTo>
                  <a:lnTo>
                    <a:pt x="139" y="0"/>
                  </a:lnTo>
                  <a:lnTo>
                    <a:pt x="125" y="182"/>
                  </a:lnTo>
                  <a:lnTo>
                    <a:pt x="6" y="171"/>
                  </a:lnTo>
                  <a:lnTo>
                    <a:pt x="5" y="180"/>
                  </a:lnTo>
                  <a:lnTo>
                    <a:pt x="0" y="180"/>
                  </a:lnTo>
                  <a:lnTo>
                    <a:pt x="2" y="183"/>
                  </a:lnTo>
                  <a:lnTo>
                    <a:pt x="7" y="186"/>
                  </a:lnTo>
                  <a:lnTo>
                    <a:pt x="10" y="190"/>
                  </a:lnTo>
                  <a:lnTo>
                    <a:pt x="11" y="193"/>
                  </a:lnTo>
                  <a:lnTo>
                    <a:pt x="13" y="197"/>
                  </a:lnTo>
                  <a:lnTo>
                    <a:pt x="15" y="198"/>
                  </a:lnTo>
                  <a:lnTo>
                    <a:pt x="18" y="200"/>
                  </a:lnTo>
                  <a:lnTo>
                    <a:pt x="21" y="202"/>
                  </a:lnTo>
                  <a:lnTo>
                    <a:pt x="22" y="205"/>
                  </a:lnTo>
                  <a:lnTo>
                    <a:pt x="26" y="210"/>
                  </a:lnTo>
                  <a:lnTo>
                    <a:pt x="30" y="213"/>
                  </a:lnTo>
                  <a:lnTo>
                    <a:pt x="38" y="224"/>
                  </a:lnTo>
                  <a:lnTo>
                    <a:pt x="41" y="224"/>
                  </a:lnTo>
                  <a:lnTo>
                    <a:pt x="44" y="227"/>
                  </a:lnTo>
                  <a:lnTo>
                    <a:pt x="48" y="230"/>
                  </a:lnTo>
                  <a:lnTo>
                    <a:pt x="53" y="234"/>
                  </a:lnTo>
                  <a:lnTo>
                    <a:pt x="55" y="238"/>
                  </a:lnTo>
                  <a:lnTo>
                    <a:pt x="55" y="245"/>
                  </a:lnTo>
                  <a:lnTo>
                    <a:pt x="59" y="251"/>
                  </a:lnTo>
                  <a:lnTo>
                    <a:pt x="60" y="255"/>
                  </a:lnTo>
                  <a:lnTo>
                    <a:pt x="59" y="259"/>
                  </a:lnTo>
                  <a:lnTo>
                    <a:pt x="59" y="264"/>
                  </a:lnTo>
                  <a:lnTo>
                    <a:pt x="60" y="270"/>
                  </a:lnTo>
                  <a:lnTo>
                    <a:pt x="65" y="275"/>
                  </a:lnTo>
                  <a:lnTo>
                    <a:pt x="66" y="278"/>
                  </a:lnTo>
                  <a:lnTo>
                    <a:pt x="67" y="279"/>
                  </a:lnTo>
                  <a:lnTo>
                    <a:pt x="69" y="281"/>
                  </a:lnTo>
                  <a:lnTo>
                    <a:pt x="71" y="283"/>
                  </a:lnTo>
                  <a:lnTo>
                    <a:pt x="74" y="286"/>
                  </a:lnTo>
                  <a:lnTo>
                    <a:pt x="78" y="289"/>
                  </a:lnTo>
                  <a:lnTo>
                    <a:pt x="81" y="292"/>
                  </a:lnTo>
                  <a:lnTo>
                    <a:pt x="84" y="293"/>
                  </a:lnTo>
                  <a:lnTo>
                    <a:pt x="88" y="296"/>
                  </a:lnTo>
                  <a:lnTo>
                    <a:pt x="94" y="299"/>
                  </a:lnTo>
                  <a:lnTo>
                    <a:pt x="101" y="304"/>
                  </a:lnTo>
                  <a:lnTo>
                    <a:pt x="104" y="305"/>
                  </a:lnTo>
                  <a:lnTo>
                    <a:pt x="109" y="307"/>
                  </a:lnTo>
                  <a:lnTo>
                    <a:pt x="113" y="307"/>
                  </a:lnTo>
                  <a:lnTo>
                    <a:pt x="115" y="303"/>
                  </a:lnTo>
                  <a:lnTo>
                    <a:pt x="118" y="300"/>
                  </a:lnTo>
                  <a:lnTo>
                    <a:pt x="120" y="298"/>
                  </a:lnTo>
                  <a:lnTo>
                    <a:pt x="123" y="297"/>
                  </a:lnTo>
                  <a:lnTo>
                    <a:pt x="123" y="292"/>
                  </a:lnTo>
                  <a:lnTo>
                    <a:pt x="125" y="288"/>
                  </a:lnTo>
                  <a:lnTo>
                    <a:pt x="127" y="283"/>
                  </a:lnTo>
                  <a:lnTo>
                    <a:pt x="132" y="277"/>
                  </a:lnTo>
                  <a:lnTo>
                    <a:pt x="139" y="276"/>
                  </a:lnTo>
                  <a:lnTo>
                    <a:pt x="143" y="275"/>
                  </a:lnTo>
                  <a:lnTo>
                    <a:pt x="148" y="275"/>
                  </a:lnTo>
                  <a:lnTo>
                    <a:pt x="153" y="277"/>
                  </a:lnTo>
                  <a:lnTo>
                    <a:pt x="159" y="278"/>
                  </a:lnTo>
                  <a:lnTo>
                    <a:pt x="162" y="278"/>
                  </a:lnTo>
                  <a:lnTo>
                    <a:pt x="170" y="279"/>
                  </a:lnTo>
                  <a:lnTo>
                    <a:pt x="173" y="281"/>
                  </a:lnTo>
                  <a:lnTo>
                    <a:pt x="176" y="287"/>
                  </a:lnTo>
                  <a:lnTo>
                    <a:pt x="178" y="287"/>
                  </a:lnTo>
                  <a:lnTo>
                    <a:pt x="183" y="292"/>
                  </a:lnTo>
                  <a:lnTo>
                    <a:pt x="187" y="294"/>
                  </a:lnTo>
                  <a:lnTo>
                    <a:pt x="190" y="300"/>
                  </a:lnTo>
                  <a:lnTo>
                    <a:pt x="196" y="308"/>
                  </a:lnTo>
                  <a:lnTo>
                    <a:pt x="200" y="320"/>
                  </a:lnTo>
                  <a:lnTo>
                    <a:pt x="203" y="324"/>
                  </a:lnTo>
                  <a:lnTo>
                    <a:pt x="207" y="332"/>
                  </a:lnTo>
                  <a:lnTo>
                    <a:pt x="207" y="335"/>
                  </a:lnTo>
                  <a:lnTo>
                    <a:pt x="210" y="343"/>
                  </a:lnTo>
                  <a:lnTo>
                    <a:pt x="218" y="350"/>
                  </a:lnTo>
                  <a:lnTo>
                    <a:pt x="220" y="358"/>
                  </a:lnTo>
                  <a:lnTo>
                    <a:pt x="230" y="370"/>
                  </a:lnTo>
                  <a:lnTo>
                    <a:pt x="235" y="372"/>
                  </a:lnTo>
                  <a:lnTo>
                    <a:pt x="234" y="381"/>
                  </a:lnTo>
                  <a:lnTo>
                    <a:pt x="232" y="383"/>
                  </a:lnTo>
                  <a:lnTo>
                    <a:pt x="234" y="385"/>
                  </a:lnTo>
                  <a:lnTo>
                    <a:pt x="237" y="388"/>
                  </a:lnTo>
                  <a:lnTo>
                    <a:pt x="237" y="394"/>
                  </a:lnTo>
                  <a:lnTo>
                    <a:pt x="243" y="405"/>
                  </a:lnTo>
                  <a:lnTo>
                    <a:pt x="246" y="411"/>
                  </a:lnTo>
                  <a:lnTo>
                    <a:pt x="249" y="416"/>
                  </a:lnTo>
                  <a:lnTo>
                    <a:pt x="251" y="421"/>
                  </a:lnTo>
                  <a:lnTo>
                    <a:pt x="259" y="422"/>
                  </a:lnTo>
                  <a:lnTo>
                    <a:pt x="264" y="427"/>
                  </a:lnTo>
                  <a:lnTo>
                    <a:pt x="273" y="427"/>
                  </a:lnTo>
                  <a:lnTo>
                    <a:pt x="280" y="434"/>
                  </a:lnTo>
                  <a:lnTo>
                    <a:pt x="284" y="434"/>
                  </a:lnTo>
                  <a:lnTo>
                    <a:pt x="286" y="437"/>
                  </a:lnTo>
                  <a:lnTo>
                    <a:pt x="291" y="438"/>
                  </a:lnTo>
                  <a:lnTo>
                    <a:pt x="292" y="436"/>
                  </a:lnTo>
                  <a:lnTo>
                    <a:pt x="302" y="438"/>
                  </a:lnTo>
                  <a:lnTo>
                    <a:pt x="302" y="439"/>
                  </a:lnTo>
                  <a:lnTo>
                    <a:pt x="305" y="442"/>
                  </a:lnTo>
                  <a:lnTo>
                    <a:pt x="310" y="446"/>
                  </a:lnTo>
                  <a:lnTo>
                    <a:pt x="313" y="444"/>
                  </a:lnTo>
                  <a:lnTo>
                    <a:pt x="314" y="442"/>
                  </a:lnTo>
                  <a:lnTo>
                    <a:pt x="321" y="441"/>
                  </a:lnTo>
                  <a:lnTo>
                    <a:pt x="319" y="436"/>
                  </a:lnTo>
                  <a:lnTo>
                    <a:pt x="319" y="433"/>
                  </a:lnTo>
                  <a:lnTo>
                    <a:pt x="318" y="429"/>
                  </a:lnTo>
                  <a:lnTo>
                    <a:pt x="317" y="425"/>
                  </a:lnTo>
                  <a:lnTo>
                    <a:pt x="314" y="423"/>
                  </a:lnTo>
                  <a:lnTo>
                    <a:pt x="312" y="417"/>
                  </a:lnTo>
                  <a:lnTo>
                    <a:pt x="311" y="411"/>
                  </a:lnTo>
                  <a:lnTo>
                    <a:pt x="308" y="404"/>
                  </a:lnTo>
                  <a:lnTo>
                    <a:pt x="308" y="398"/>
                  </a:lnTo>
                  <a:lnTo>
                    <a:pt x="311" y="389"/>
                  </a:lnTo>
                  <a:lnTo>
                    <a:pt x="314" y="380"/>
                  </a:lnTo>
                  <a:lnTo>
                    <a:pt x="318" y="370"/>
                  </a:lnTo>
                  <a:lnTo>
                    <a:pt x="317" y="368"/>
                  </a:lnTo>
                  <a:lnTo>
                    <a:pt x="314" y="366"/>
                  </a:lnTo>
                  <a:lnTo>
                    <a:pt x="311" y="363"/>
                  </a:lnTo>
                  <a:lnTo>
                    <a:pt x="311" y="361"/>
                  </a:lnTo>
                  <a:lnTo>
                    <a:pt x="313" y="362"/>
                  </a:lnTo>
                  <a:lnTo>
                    <a:pt x="322" y="361"/>
                  </a:lnTo>
                  <a:lnTo>
                    <a:pt x="323" y="361"/>
                  </a:lnTo>
                  <a:lnTo>
                    <a:pt x="326" y="355"/>
                  </a:lnTo>
                  <a:lnTo>
                    <a:pt x="323" y="355"/>
                  </a:lnTo>
                  <a:lnTo>
                    <a:pt x="322" y="353"/>
                  </a:lnTo>
                  <a:lnTo>
                    <a:pt x="322" y="351"/>
                  </a:lnTo>
                  <a:lnTo>
                    <a:pt x="324" y="350"/>
                  </a:lnTo>
                  <a:lnTo>
                    <a:pt x="328" y="350"/>
                  </a:lnTo>
                  <a:lnTo>
                    <a:pt x="333" y="350"/>
                  </a:lnTo>
                  <a:lnTo>
                    <a:pt x="335" y="351"/>
                  </a:lnTo>
                  <a:lnTo>
                    <a:pt x="338" y="350"/>
                  </a:lnTo>
                  <a:lnTo>
                    <a:pt x="343" y="346"/>
                  </a:lnTo>
                  <a:lnTo>
                    <a:pt x="341" y="346"/>
                  </a:lnTo>
                  <a:lnTo>
                    <a:pt x="337" y="349"/>
                  </a:lnTo>
                  <a:lnTo>
                    <a:pt x="336" y="345"/>
                  </a:lnTo>
                  <a:lnTo>
                    <a:pt x="338" y="339"/>
                  </a:lnTo>
                  <a:lnTo>
                    <a:pt x="340" y="341"/>
                  </a:lnTo>
                  <a:lnTo>
                    <a:pt x="342" y="342"/>
                  </a:lnTo>
                  <a:lnTo>
                    <a:pt x="347" y="342"/>
                  </a:lnTo>
                  <a:lnTo>
                    <a:pt x="349" y="340"/>
                  </a:lnTo>
                  <a:lnTo>
                    <a:pt x="348" y="336"/>
                  </a:lnTo>
                  <a:lnTo>
                    <a:pt x="345" y="332"/>
                  </a:lnTo>
                  <a:lnTo>
                    <a:pt x="346" y="331"/>
                  </a:lnTo>
                  <a:lnTo>
                    <a:pt x="349" y="331"/>
                  </a:lnTo>
                  <a:lnTo>
                    <a:pt x="352" y="329"/>
                  </a:lnTo>
                  <a:lnTo>
                    <a:pt x="354" y="331"/>
                  </a:lnTo>
                  <a:lnTo>
                    <a:pt x="357" y="329"/>
                  </a:lnTo>
                  <a:lnTo>
                    <a:pt x="358" y="331"/>
                  </a:lnTo>
                  <a:lnTo>
                    <a:pt x="361" y="333"/>
                  </a:lnTo>
                  <a:lnTo>
                    <a:pt x="364" y="331"/>
                  </a:lnTo>
                  <a:lnTo>
                    <a:pt x="367" y="329"/>
                  </a:lnTo>
                  <a:lnTo>
                    <a:pt x="374" y="327"/>
                  </a:lnTo>
                  <a:lnTo>
                    <a:pt x="381" y="326"/>
                  </a:lnTo>
                  <a:lnTo>
                    <a:pt x="392" y="320"/>
                  </a:lnTo>
                  <a:lnTo>
                    <a:pt x="395" y="314"/>
                  </a:lnTo>
                  <a:lnTo>
                    <a:pt x="396" y="309"/>
                  </a:lnTo>
                  <a:lnTo>
                    <a:pt x="399" y="307"/>
                  </a:lnTo>
                  <a:lnTo>
                    <a:pt x="402" y="306"/>
                  </a:lnTo>
                  <a:lnTo>
                    <a:pt x="403" y="305"/>
                  </a:lnTo>
                  <a:lnTo>
                    <a:pt x="406" y="303"/>
                  </a:lnTo>
                  <a:lnTo>
                    <a:pt x="405" y="300"/>
                  </a:lnTo>
                  <a:lnTo>
                    <a:pt x="404" y="297"/>
                  </a:lnTo>
                  <a:lnTo>
                    <a:pt x="403" y="296"/>
                  </a:lnTo>
                  <a:lnTo>
                    <a:pt x="402" y="294"/>
                  </a:lnTo>
                  <a:lnTo>
                    <a:pt x="403" y="291"/>
                  </a:lnTo>
                  <a:lnTo>
                    <a:pt x="407" y="288"/>
                  </a:lnTo>
                  <a:lnTo>
                    <a:pt x="410" y="286"/>
                  </a:lnTo>
                  <a:lnTo>
                    <a:pt x="412" y="286"/>
                  </a:lnTo>
                  <a:lnTo>
                    <a:pt x="412" y="289"/>
                  </a:lnTo>
                  <a:lnTo>
                    <a:pt x="412" y="293"/>
                  </a:lnTo>
                  <a:lnTo>
                    <a:pt x="412" y="299"/>
                  </a:lnTo>
                  <a:lnTo>
                    <a:pt x="413" y="300"/>
                  </a:lnTo>
                  <a:lnTo>
                    <a:pt x="419" y="295"/>
                  </a:lnTo>
                  <a:lnTo>
                    <a:pt x="424" y="294"/>
                  </a:lnTo>
                  <a:lnTo>
                    <a:pt x="439" y="288"/>
                  </a:lnTo>
                  <a:lnTo>
                    <a:pt x="441" y="287"/>
                  </a:lnTo>
                  <a:lnTo>
                    <a:pt x="444" y="282"/>
                  </a:lnTo>
                  <a:lnTo>
                    <a:pt x="447" y="272"/>
                  </a:lnTo>
                  <a:lnTo>
                    <a:pt x="447" y="268"/>
                  </a:lnTo>
                  <a:lnTo>
                    <a:pt x="444" y="261"/>
                  </a:lnTo>
                  <a:lnTo>
                    <a:pt x="446" y="256"/>
                  </a:lnTo>
                  <a:lnTo>
                    <a:pt x="446" y="253"/>
                  </a:lnTo>
                  <a:close/>
                </a:path>
              </a:pathLst>
            </a:custGeom>
            <a:solidFill>
              <a:schemeClr val="accent4"/>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16" name="Freeform 8"/>
            <p:cNvSpPr>
              <a:spLocks/>
            </p:cNvSpPr>
            <p:nvPr/>
          </p:nvSpPr>
          <p:spPr bwMode="auto">
            <a:xfrm>
              <a:off x="5613602" y="2574620"/>
              <a:ext cx="369330" cy="435102"/>
            </a:xfrm>
            <a:custGeom>
              <a:avLst/>
              <a:gdLst>
                <a:gd name="T0" fmla="*/ 73 w 259"/>
                <a:gd name="T1" fmla="*/ 0 h 304"/>
                <a:gd name="T2" fmla="*/ 68 w 259"/>
                <a:gd name="T3" fmla="*/ 25 h 304"/>
                <a:gd name="T4" fmla="*/ 62 w 259"/>
                <a:gd name="T5" fmla="*/ 43 h 304"/>
                <a:gd name="T6" fmla="*/ 59 w 259"/>
                <a:gd name="T7" fmla="*/ 45 h 304"/>
                <a:gd name="T8" fmla="*/ 56 w 259"/>
                <a:gd name="T9" fmla="*/ 43 h 304"/>
                <a:gd name="T10" fmla="*/ 51 w 259"/>
                <a:gd name="T11" fmla="*/ 39 h 304"/>
                <a:gd name="T12" fmla="*/ 47 w 259"/>
                <a:gd name="T13" fmla="*/ 41 h 304"/>
                <a:gd name="T14" fmla="*/ 45 w 259"/>
                <a:gd name="T15" fmla="*/ 37 h 304"/>
                <a:gd name="T16" fmla="*/ 38 w 259"/>
                <a:gd name="T17" fmla="*/ 39 h 304"/>
                <a:gd name="T18" fmla="*/ 35 w 259"/>
                <a:gd name="T19" fmla="*/ 42 h 304"/>
                <a:gd name="T20" fmla="*/ 35 w 259"/>
                <a:gd name="T21" fmla="*/ 53 h 304"/>
                <a:gd name="T22" fmla="*/ 35 w 259"/>
                <a:gd name="T23" fmla="*/ 67 h 304"/>
                <a:gd name="T24" fmla="*/ 35 w 259"/>
                <a:gd name="T25" fmla="*/ 80 h 304"/>
                <a:gd name="T26" fmla="*/ 34 w 259"/>
                <a:gd name="T27" fmla="*/ 84 h 304"/>
                <a:gd name="T28" fmla="*/ 31 w 259"/>
                <a:gd name="T29" fmla="*/ 89 h 304"/>
                <a:gd name="T30" fmla="*/ 30 w 259"/>
                <a:gd name="T31" fmla="*/ 94 h 304"/>
                <a:gd name="T32" fmla="*/ 30 w 259"/>
                <a:gd name="T33" fmla="*/ 101 h 304"/>
                <a:gd name="T34" fmla="*/ 34 w 259"/>
                <a:gd name="T35" fmla="*/ 110 h 304"/>
                <a:gd name="T36" fmla="*/ 35 w 259"/>
                <a:gd name="T37" fmla="*/ 119 h 304"/>
                <a:gd name="T38" fmla="*/ 37 w 259"/>
                <a:gd name="T39" fmla="*/ 122 h 304"/>
                <a:gd name="T40" fmla="*/ 42 w 259"/>
                <a:gd name="T41" fmla="*/ 128 h 304"/>
                <a:gd name="T42" fmla="*/ 39 w 259"/>
                <a:gd name="T43" fmla="*/ 130 h 304"/>
                <a:gd name="T44" fmla="*/ 34 w 259"/>
                <a:gd name="T45" fmla="*/ 134 h 304"/>
                <a:gd name="T46" fmla="*/ 24 w 259"/>
                <a:gd name="T47" fmla="*/ 141 h 304"/>
                <a:gd name="T48" fmla="*/ 21 w 259"/>
                <a:gd name="T49" fmla="*/ 154 h 304"/>
                <a:gd name="T50" fmla="*/ 17 w 259"/>
                <a:gd name="T51" fmla="*/ 162 h 304"/>
                <a:gd name="T52" fmla="*/ 13 w 259"/>
                <a:gd name="T53" fmla="*/ 166 h 304"/>
                <a:gd name="T54" fmla="*/ 11 w 259"/>
                <a:gd name="T55" fmla="*/ 167 h 304"/>
                <a:gd name="T56" fmla="*/ 9 w 259"/>
                <a:gd name="T57" fmla="*/ 171 h 304"/>
                <a:gd name="T58" fmla="*/ 10 w 259"/>
                <a:gd name="T59" fmla="*/ 178 h 304"/>
                <a:gd name="T60" fmla="*/ 9 w 259"/>
                <a:gd name="T61" fmla="*/ 183 h 304"/>
                <a:gd name="T62" fmla="*/ 15 w 259"/>
                <a:gd name="T63" fmla="*/ 188 h 304"/>
                <a:gd name="T64" fmla="*/ 13 w 259"/>
                <a:gd name="T65" fmla="*/ 192 h 304"/>
                <a:gd name="T66" fmla="*/ 5 w 259"/>
                <a:gd name="T67" fmla="*/ 196 h 304"/>
                <a:gd name="T68" fmla="*/ 3 w 259"/>
                <a:gd name="T69" fmla="*/ 200 h 304"/>
                <a:gd name="T70" fmla="*/ 0 w 259"/>
                <a:gd name="T71" fmla="*/ 206 h 304"/>
                <a:gd name="T72" fmla="*/ 139 w 259"/>
                <a:gd name="T73" fmla="*/ 291 h 304"/>
                <a:gd name="T74" fmla="*/ 182 w 259"/>
                <a:gd name="T75" fmla="*/ 299 h 304"/>
                <a:gd name="T76" fmla="*/ 218 w 259"/>
                <a:gd name="T77" fmla="*/ 304 h 304"/>
                <a:gd name="T78" fmla="*/ 219 w 259"/>
                <a:gd name="T79" fmla="*/ 304 h 304"/>
                <a:gd name="T80" fmla="*/ 259 w 259"/>
                <a:gd name="T81" fmla="*/ 33 h 304"/>
                <a:gd name="T82" fmla="*/ 73 w 259"/>
                <a:gd name="T83"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59" h="304">
                  <a:moveTo>
                    <a:pt x="73" y="0"/>
                  </a:moveTo>
                  <a:cubicBezTo>
                    <a:pt x="73" y="0"/>
                    <a:pt x="69" y="19"/>
                    <a:pt x="68" y="25"/>
                  </a:cubicBezTo>
                  <a:cubicBezTo>
                    <a:pt x="66" y="29"/>
                    <a:pt x="62" y="43"/>
                    <a:pt x="62" y="43"/>
                  </a:cubicBezTo>
                  <a:cubicBezTo>
                    <a:pt x="59" y="45"/>
                    <a:pt x="59" y="45"/>
                    <a:pt x="59" y="45"/>
                  </a:cubicBezTo>
                  <a:cubicBezTo>
                    <a:pt x="56" y="43"/>
                    <a:pt x="56" y="43"/>
                    <a:pt x="56" y="43"/>
                  </a:cubicBezTo>
                  <a:cubicBezTo>
                    <a:pt x="51" y="39"/>
                    <a:pt x="51" y="39"/>
                    <a:pt x="51" y="39"/>
                  </a:cubicBezTo>
                  <a:cubicBezTo>
                    <a:pt x="47" y="41"/>
                    <a:pt x="47" y="41"/>
                    <a:pt x="47" y="41"/>
                  </a:cubicBezTo>
                  <a:cubicBezTo>
                    <a:pt x="45" y="37"/>
                    <a:pt x="45" y="37"/>
                    <a:pt x="45" y="37"/>
                  </a:cubicBezTo>
                  <a:cubicBezTo>
                    <a:pt x="38" y="39"/>
                    <a:pt x="38" y="39"/>
                    <a:pt x="38" y="39"/>
                  </a:cubicBezTo>
                  <a:cubicBezTo>
                    <a:pt x="35" y="42"/>
                    <a:pt x="35" y="42"/>
                    <a:pt x="35" y="42"/>
                  </a:cubicBezTo>
                  <a:cubicBezTo>
                    <a:pt x="35" y="53"/>
                    <a:pt x="35" y="53"/>
                    <a:pt x="35" y="53"/>
                  </a:cubicBezTo>
                  <a:cubicBezTo>
                    <a:pt x="35" y="67"/>
                    <a:pt x="35" y="67"/>
                    <a:pt x="35" y="67"/>
                  </a:cubicBezTo>
                  <a:cubicBezTo>
                    <a:pt x="35" y="80"/>
                    <a:pt x="35" y="80"/>
                    <a:pt x="35" y="80"/>
                  </a:cubicBezTo>
                  <a:cubicBezTo>
                    <a:pt x="34" y="84"/>
                    <a:pt x="34" y="84"/>
                    <a:pt x="34" y="84"/>
                  </a:cubicBezTo>
                  <a:cubicBezTo>
                    <a:pt x="31" y="89"/>
                    <a:pt x="31" y="89"/>
                    <a:pt x="31" y="89"/>
                  </a:cubicBezTo>
                  <a:cubicBezTo>
                    <a:pt x="30" y="94"/>
                    <a:pt x="30" y="94"/>
                    <a:pt x="30" y="94"/>
                  </a:cubicBezTo>
                  <a:cubicBezTo>
                    <a:pt x="30" y="101"/>
                    <a:pt x="30" y="101"/>
                    <a:pt x="30" y="101"/>
                  </a:cubicBezTo>
                  <a:cubicBezTo>
                    <a:pt x="34" y="110"/>
                    <a:pt x="34" y="110"/>
                    <a:pt x="34" y="110"/>
                  </a:cubicBezTo>
                  <a:cubicBezTo>
                    <a:pt x="35" y="119"/>
                    <a:pt x="35" y="119"/>
                    <a:pt x="35" y="119"/>
                  </a:cubicBezTo>
                  <a:cubicBezTo>
                    <a:pt x="37" y="122"/>
                    <a:pt x="37" y="122"/>
                    <a:pt x="37" y="122"/>
                  </a:cubicBezTo>
                  <a:cubicBezTo>
                    <a:pt x="42" y="128"/>
                    <a:pt x="42" y="128"/>
                    <a:pt x="42" y="128"/>
                  </a:cubicBezTo>
                  <a:cubicBezTo>
                    <a:pt x="39" y="130"/>
                    <a:pt x="39" y="130"/>
                    <a:pt x="39" y="130"/>
                  </a:cubicBezTo>
                  <a:cubicBezTo>
                    <a:pt x="34" y="134"/>
                    <a:pt x="34" y="134"/>
                    <a:pt x="34" y="134"/>
                  </a:cubicBezTo>
                  <a:cubicBezTo>
                    <a:pt x="24" y="141"/>
                    <a:pt x="24" y="141"/>
                    <a:pt x="24" y="141"/>
                  </a:cubicBezTo>
                  <a:cubicBezTo>
                    <a:pt x="21" y="154"/>
                    <a:pt x="21" y="154"/>
                    <a:pt x="21" y="154"/>
                  </a:cubicBezTo>
                  <a:cubicBezTo>
                    <a:pt x="17" y="162"/>
                    <a:pt x="17" y="162"/>
                    <a:pt x="17" y="162"/>
                  </a:cubicBezTo>
                  <a:cubicBezTo>
                    <a:pt x="13" y="166"/>
                    <a:pt x="13" y="166"/>
                    <a:pt x="13" y="166"/>
                  </a:cubicBezTo>
                  <a:cubicBezTo>
                    <a:pt x="11" y="167"/>
                    <a:pt x="11" y="167"/>
                    <a:pt x="11" y="167"/>
                  </a:cubicBezTo>
                  <a:cubicBezTo>
                    <a:pt x="9" y="171"/>
                    <a:pt x="9" y="171"/>
                    <a:pt x="9" y="171"/>
                  </a:cubicBezTo>
                  <a:cubicBezTo>
                    <a:pt x="10" y="178"/>
                    <a:pt x="10" y="178"/>
                    <a:pt x="10" y="178"/>
                  </a:cubicBezTo>
                  <a:cubicBezTo>
                    <a:pt x="9" y="183"/>
                    <a:pt x="9" y="183"/>
                    <a:pt x="9" y="183"/>
                  </a:cubicBezTo>
                  <a:cubicBezTo>
                    <a:pt x="15" y="188"/>
                    <a:pt x="15" y="188"/>
                    <a:pt x="15" y="188"/>
                  </a:cubicBezTo>
                  <a:cubicBezTo>
                    <a:pt x="13" y="192"/>
                    <a:pt x="13" y="192"/>
                    <a:pt x="13" y="192"/>
                  </a:cubicBezTo>
                  <a:cubicBezTo>
                    <a:pt x="5" y="196"/>
                    <a:pt x="5" y="196"/>
                    <a:pt x="5" y="196"/>
                  </a:cubicBezTo>
                  <a:cubicBezTo>
                    <a:pt x="3" y="200"/>
                    <a:pt x="3" y="200"/>
                    <a:pt x="3" y="200"/>
                  </a:cubicBezTo>
                  <a:cubicBezTo>
                    <a:pt x="0" y="206"/>
                    <a:pt x="0" y="206"/>
                    <a:pt x="0" y="206"/>
                  </a:cubicBezTo>
                  <a:cubicBezTo>
                    <a:pt x="139" y="291"/>
                    <a:pt x="139" y="291"/>
                    <a:pt x="139" y="291"/>
                  </a:cubicBezTo>
                  <a:cubicBezTo>
                    <a:pt x="182" y="299"/>
                    <a:pt x="182" y="299"/>
                    <a:pt x="182" y="299"/>
                  </a:cubicBezTo>
                  <a:cubicBezTo>
                    <a:pt x="218" y="304"/>
                    <a:pt x="218" y="304"/>
                    <a:pt x="218" y="304"/>
                  </a:cubicBezTo>
                  <a:cubicBezTo>
                    <a:pt x="219" y="304"/>
                    <a:pt x="219" y="304"/>
                    <a:pt x="219" y="304"/>
                  </a:cubicBezTo>
                  <a:cubicBezTo>
                    <a:pt x="259" y="33"/>
                    <a:pt x="259" y="33"/>
                    <a:pt x="259" y="33"/>
                  </a:cubicBezTo>
                  <a:lnTo>
                    <a:pt x="73" y="0"/>
                  </a:ln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solidFill>
                  <a:schemeClr val="bg1">
                    <a:lumMod val="95000"/>
                  </a:schemeClr>
                </a:solidFill>
                <a:latin typeface="Source Sans Pro" panose="020B0503030403020204" pitchFamily="34" charset="0"/>
              </a:endParaRPr>
            </a:p>
          </p:txBody>
        </p:sp>
        <p:sp>
          <p:nvSpPr>
            <p:cNvPr id="17" name="Freeform 9"/>
            <p:cNvSpPr>
              <a:spLocks/>
            </p:cNvSpPr>
            <p:nvPr/>
          </p:nvSpPr>
          <p:spPr bwMode="auto">
            <a:xfrm>
              <a:off x="5239212" y="2105790"/>
              <a:ext cx="433415" cy="750467"/>
            </a:xfrm>
            <a:custGeom>
              <a:avLst/>
              <a:gdLst>
                <a:gd name="T0" fmla="*/ 229 w 257"/>
                <a:gd name="T1" fmla="*/ 433 h 445"/>
                <a:gd name="T2" fmla="*/ 231 w 257"/>
                <a:gd name="T3" fmla="*/ 420 h 445"/>
                <a:gd name="T4" fmla="*/ 239 w 257"/>
                <a:gd name="T5" fmla="*/ 409 h 445"/>
                <a:gd name="T6" fmla="*/ 255 w 257"/>
                <a:gd name="T7" fmla="*/ 388 h 445"/>
                <a:gd name="T8" fmla="*/ 251 w 257"/>
                <a:gd name="T9" fmla="*/ 379 h 445"/>
                <a:gd name="T10" fmla="*/ 247 w 257"/>
                <a:gd name="T11" fmla="*/ 358 h 445"/>
                <a:gd name="T12" fmla="*/ 118 w 257"/>
                <a:gd name="T13" fmla="*/ 158 h 445"/>
                <a:gd name="T14" fmla="*/ 113 w 257"/>
                <a:gd name="T15" fmla="*/ 153 h 445"/>
                <a:gd name="T16" fmla="*/ 117 w 257"/>
                <a:gd name="T17" fmla="*/ 146 h 445"/>
                <a:gd name="T18" fmla="*/ 26 w 257"/>
                <a:gd name="T19" fmla="*/ 0 h 445"/>
                <a:gd name="T20" fmla="*/ 23 w 257"/>
                <a:gd name="T21" fmla="*/ 9 h 445"/>
                <a:gd name="T22" fmla="*/ 22 w 257"/>
                <a:gd name="T23" fmla="*/ 25 h 445"/>
                <a:gd name="T24" fmla="*/ 17 w 257"/>
                <a:gd name="T25" fmla="*/ 34 h 445"/>
                <a:gd name="T26" fmla="*/ 7 w 257"/>
                <a:gd name="T27" fmla="*/ 50 h 445"/>
                <a:gd name="T28" fmla="*/ 0 w 257"/>
                <a:gd name="T29" fmla="*/ 62 h 445"/>
                <a:gd name="T30" fmla="*/ 3 w 257"/>
                <a:gd name="T31" fmla="*/ 75 h 445"/>
                <a:gd name="T32" fmla="*/ 9 w 257"/>
                <a:gd name="T33" fmla="*/ 90 h 445"/>
                <a:gd name="T34" fmla="*/ 5 w 257"/>
                <a:gd name="T35" fmla="*/ 110 h 445"/>
                <a:gd name="T36" fmla="*/ 2 w 257"/>
                <a:gd name="T37" fmla="*/ 122 h 445"/>
                <a:gd name="T38" fmla="*/ 11 w 257"/>
                <a:gd name="T39" fmla="*/ 145 h 445"/>
                <a:gd name="T40" fmla="*/ 17 w 257"/>
                <a:gd name="T41" fmla="*/ 161 h 445"/>
                <a:gd name="T42" fmla="*/ 14 w 257"/>
                <a:gd name="T43" fmla="*/ 169 h 445"/>
                <a:gd name="T44" fmla="*/ 23 w 257"/>
                <a:gd name="T45" fmla="*/ 176 h 445"/>
                <a:gd name="T46" fmla="*/ 29 w 257"/>
                <a:gd name="T47" fmla="*/ 175 h 445"/>
                <a:gd name="T48" fmla="*/ 37 w 257"/>
                <a:gd name="T49" fmla="*/ 172 h 445"/>
                <a:gd name="T50" fmla="*/ 51 w 257"/>
                <a:gd name="T51" fmla="*/ 177 h 445"/>
                <a:gd name="T52" fmla="*/ 49 w 257"/>
                <a:gd name="T53" fmla="*/ 179 h 445"/>
                <a:gd name="T54" fmla="*/ 40 w 257"/>
                <a:gd name="T55" fmla="*/ 176 h 445"/>
                <a:gd name="T56" fmla="*/ 33 w 257"/>
                <a:gd name="T57" fmla="*/ 175 h 445"/>
                <a:gd name="T58" fmla="*/ 35 w 257"/>
                <a:gd name="T59" fmla="*/ 187 h 445"/>
                <a:gd name="T60" fmla="*/ 30 w 257"/>
                <a:gd name="T61" fmla="*/ 192 h 445"/>
                <a:gd name="T62" fmla="*/ 29 w 257"/>
                <a:gd name="T63" fmla="*/ 185 h 445"/>
                <a:gd name="T64" fmla="*/ 24 w 257"/>
                <a:gd name="T65" fmla="*/ 187 h 445"/>
                <a:gd name="T66" fmla="*/ 23 w 257"/>
                <a:gd name="T67" fmla="*/ 204 h 445"/>
                <a:gd name="T68" fmla="*/ 30 w 257"/>
                <a:gd name="T69" fmla="*/ 217 h 445"/>
                <a:gd name="T70" fmla="*/ 35 w 257"/>
                <a:gd name="T71" fmla="*/ 229 h 445"/>
                <a:gd name="T72" fmla="*/ 28 w 257"/>
                <a:gd name="T73" fmla="*/ 234 h 445"/>
                <a:gd name="T74" fmla="*/ 34 w 257"/>
                <a:gd name="T75" fmla="*/ 255 h 445"/>
                <a:gd name="T76" fmla="*/ 42 w 257"/>
                <a:gd name="T77" fmla="*/ 275 h 445"/>
                <a:gd name="T78" fmla="*/ 50 w 257"/>
                <a:gd name="T79" fmla="*/ 288 h 445"/>
                <a:gd name="T80" fmla="*/ 50 w 257"/>
                <a:gd name="T81" fmla="*/ 298 h 445"/>
                <a:gd name="T82" fmla="*/ 53 w 257"/>
                <a:gd name="T83" fmla="*/ 307 h 445"/>
                <a:gd name="T84" fmla="*/ 50 w 257"/>
                <a:gd name="T85" fmla="*/ 327 h 445"/>
                <a:gd name="T86" fmla="*/ 73 w 257"/>
                <a:gd name="T87" fmla="*/ 339 h 445"/>
                <a:gd name="T88" fmla="*/ 91 w 257"/>
                <a:gd name="T89" fmla="*/ 355 h 445"/>
                <a:gd name="T90" fmla="*/ 112 w 257"/>
                <a:gd name="T91" fmla="*/ 374 h 445"/>
                <a:gd name="T92" fmla="*/ 128 w 257"/>
                <a:gd name="T93" fmla="*/ 388 h 445"/>
                <a:gd name="T94" fmla="*/ 143 w 257"/>
                <a:gd name="T95" fmla="*/ 414 h 445"/>
                <a:gd name="T96" fmla="*/ 143 w 257"/>
                <a:gd name="T97" fmla="*/ 434 h 445"/>
                <a:gd name="T98" fmla="*/ 226 w 257"/>
                <a:gd name="T99" fmla="*/ 444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57" h="445">
                  <a:moveTo>
                    <a:pt x="233" y="441"/>
                  </a:moveTo>
                  <a:lnTo>
                    <a:pt x="234" y="438"/>
                  </a:lnTo>
                  <a:lnTo>
                    <a:pt x="229" y="433"/>
                  </a:lnTo>
                  <a:lnTo>
                    <a:pt x="230" y="429"/>
                  </a:lnTo>
                  <a:lnTo>
                    <a:pt x="229" y="423"/>
                  </a:lnTo>
                  <a:lnTo>
                    <a:pt x="231" y="420"/>
                  </a:lnTo>
                  <a:lnTo>
                    <a:pt x="233" y="419"/>
                  </a:lnTo>
                  <a:lnTo>
                    <a:pt x="236" y="416"/>
                  </a:lnTo>
                  <a:lnTo>
                    <a:pt x="239" y="409"/>
                  </a:lnTo>
                  <a:lnTo>
                    <a:pt x="242" y="398"/>
                  </a:lnTo>
                  <a:lnTo>
                    <a:pt x="250" y="392"/>
                  </a:lnTo>
                  <a:lnTo>
                    <a:pt x="255" y="388"/>
                  </a:lnTo>
                  <a:lnTo>
                    <a:pt x="257" y="387"/>
                  </a:lnTo>
                  <a:lnTo>
                    <a:pt x="253" y="382"/>
                  </a:lnTo>
                  <a:lnTo>
                    <a:pt x="251" y="379"/>
                  </a:lnTo>
                  <a:lnTo>
                    <a:pt x="250" y="372"/>
                  </a:lnTo>
                  <a:lnTo>
                    <a:pt x="247" y="364"/>
                  </a:lnTo>
                  <a:lnTo>
                    <a:pt x="247" y="358"/>
                  </a:lnTo>
                  <a:lnTo>
                    <a:pt x="248" y="354"/>
                  </a:lnTo>
                  <a:lnTo>
                    <a:pt x="248" y="353"/>
                  </a:lnTo>
                  <a:lnTo>
                    <a:pt x="118" y="158"/>
                  </a:lnTo>
                  <a:lnTo>
                    <a:pt x="115" y="156"/>
                  </a:lnTo>
                  <a:lnTo>
                    <a:pt x="114" y="155"/>
                  </a:lnTo>
                  <a:lnTo>
                    <a:pt x="113" y="153"/>
                  </a:lnTo>
                  <a:lnTo>
                    <a:pt x="112" y="150"/>
                  </a:lnTo>
                  <a:lnTo>
                    <a:pt x="113" y="147"/>
                  </a:lnTo>
                  <a:lnTo>
                    <a:pt x="117" y="146"/>
                  </a:lnTo>
                  <a:lnTo>
                    <a:pt x="119" y="145"/>
                  </a:lnTo>
                  <a:lnTo>
                    <a:pt x="148" y="35"/>
                  </a:lnTo>
                  <a:lnTo>
                    <a:pt x="26" y="0"/>
                  </a:lnTo>
                  <a:lnTo>
                    <a:pt x="25" y="4"/>
                  </a:lnTo>
                  <a:lnTo>
                    <a:pt x="23" y="5"/>
                  </a:lnTo>
                  <a:lnTo>
                    <a:pt x="23" y="9"/>
                  </a:lnTo>
                  <a:lnTo>
                    <a:pt x="23" y="12"/>
                  </a:lnTo>
                  <a:lnTo>
                    <a:pt x="23" y="21"/>
                  </a:lnTo>
                  <a:lnTo>
                    <a:pt x="22" y="25"/>
                  </a:lnTo>
                  <a:lnTo>
                    <a:pt x="19" y="30"/>
                  </a:lnTo>
                  <a:lnTo>
                    <a:pt x="17" y="33"/>
                  </a:lnTo>
                  <a:lnTo>
                    <a:pt x="17" y="34"/>
                  </a:lnTo>
                  <a:lnTo>
                    <a:pt x="17" y="40"/>
                  </a:lnTo>
                  <a:lnTo>
                    <a:pt x="13" y="45"/>
                  </a:lnTo>
                  <a:lnTo>
                    <a:pt x="7" y="50"/>
                  </a:lnTo>
                  <a:lnTo>
                    <a:pt x="2" y="55"/>
                  </a:lnTo>
                  <a:lnTo>
                    <a:pt x="1" y="57"/>
                  </a:lnTo>
                  <a:lnTo>
                    <a:pt x="0" y="62"/>
                  </a:lnTo>
                  <a:lnTo>
                    <a:pt x="0" y="66"/>
                  </a:lnTo>
                  <a:lnTo>
                    <a:pt x="1" y="71"/>
                  </a:lnTo>
                  <a:lnTo>
                    <a:pt x="3" y="75"/>
                  </a:lnTo>
                  <a:lnTo>
                    <a:pt x="7" y="81"/>
                  </a:lnTo>
                  <a:lnTo>
                    <a:pt x="8" y="85"/>
                  </a:lnTo>
                  <a:lnTo>
                    <a:pt x="9" y="90"/>
                  </a:lnTo>
                  <a:lnTo>
                    <a:pt x="9" y="98"/>
                  </a:lnTo>
                  <a:lnTo>
                    <a:pt x="6" y="104"/>
                  </a:lnTo>
                  <a:lnTo>
                    <a:pt x="5" y="110"/>
                  </a:lnTo>
                  <a:lnTo>
                    <a:pt x="5" y="117"/>
                  </a:lnTo>
                  <a:lnTo>
                    <a:pt x="4" y="120"/>
                  </a:lnTo>
                  <a:lnTo>
                    <a:pt x="2" y="122"/>
                  </a:lnTo>
                  <a:lnTo>
                    <a:pt x="3" y="126"/>
                  </a:lnTo>
                  <a:lnTo>
                    <a:pt x="7" y="133"/>
                  </a:lnTo>
                  <a:lnTo>
                    <a:pt x="11" y="145"/>
                  </a:lnTo>
                  <a:lnTo>
                    <a:pt x="15" y="153"/>
                  </a:lnTo>
                  <a:lnTo>
                    <a:pt x="17" y="156"/>
                  </a:lnTo>
                  <a:lnTo>
                    <a:pt x="17" y="161"/>
                  </a:lnTo>
                  <a:lnTo>
                    <a:pt x="16" y="164"/>
                  </a:lnTo>
                  <a:lnTo>
                    <a:pt x="14" y="166"/>
                  </a:lnTo>
                  <a:lnTo>
                    <a:pt x="14" y="169"/>
                  </a:lnTo>
                  <a:lnTo>
                    <a:pt x="18" y="169"/>
                  </a:lnTo>
                  <a:lnTo>
                    <a:pt x="20" y="172"/>
                  </a:lnTo>
                  <a:lnTo>
                    <a:pt x="23" y="176"/>
                  </a:lnTo>
                  <a:lnTo>
                    <a:pt x="24" y="178"/>
                  </a:lnTo>
                  <a:lnTo>
                    <a:pt x="27" y="179"/>
                  </a:lnTo>
                  <a:lnTo>
                    <a:pt x="29" y="175"/>
                  </a:lnTo>
                  <a:lnTo>
                    <a:pt x="29" y="170"/>
                  </a:lnTo>
                  <a:lnTo>
                    <a:pt x="34" y="169"/>
                  </a:lnTo>
                  <a:lnTo>
                    <a:pt x="37" y="172"/>
                  </a:lnTo>
                  <a:lnTo>
                    <a:pt x="44" y="172"/>
                  </a:lnTo>
                  <a:lnTo>
                    <a:pt x="48" y="176"/>
                  </a:lnTo>
                  <a:lnTo>
                    <a:pt x="51" y="177"/>
                  </a:lnTo>
                  <a:lnTo>
                    <a:pt x="53" y="178"/>
                  </a:lnTo>
                  <a:lnTo>
                    <a:pt x="51" y="180"/>
                  </a:lnTo>
                  <a:lnTo>
                    <a:pt x="49" y="179"/>
                  </a:lnTo>
                  <a:lnTo>
                    <a:pt x="45" y="177"/>
                  </a:lnTo>
                  <a:lnTo>
                    <a:pt x="44" y="177"/>
                  </a:lnTo>
                  <a:lnTo>
                    <a:pt x="40" y="176"/>
                  </a:lnTo>
                  <a:lnTo>
                    <a:pt x="38" y="175"/>
                  </a:lnTo>
                  <a:lnTo>
                    <a:pt x="35" y="174"/>
                  </a:lnTo>
                  <a:lnTo>
                    <a:pt x="33" y="175"/>
                  </a:lnTo>
                  <a:lnTo>
                    <a:pt x="33" y="177"/>
                  </a:lnTo>
                  <a:lnTo>
                    <a:pt x="33" y="184"/>
                  </a:lnTo>
                  <a:lnTo>
                    <a:pt x="35" y="187"/>
                  </a:lnTo>
                  <a:lnTo>
                    <a:pt x="34" y="194"/>
                  </a:lnTo>
                  <a:lnTo>
                    <a:pt x="33" y="194"/>
                  </a:lnTo>
                  <a:lnTo>
                    <a:pt x="30" y="192"/>
                  </a:lnTo>
                  <a:lnTo>
                    <a:pt x="29" y="190"/>
                  </a:lnTo>
                  <a:lnTo>
                    <a:pt x="29" y="186"/>
                  </a:lnTo>
                  <a:lnTo>
                    <a:pt x="29" y="185"/>
                  </a:lnTo>
                  <a:lnTo>
                    <a:pt x="28" y="184"/>
                  </a:lnTo>
                  <a:lnTo>
                    <a:pt x="25" y="183"/>
                  </a:lnTo>
                  <a:lnTo>
                    <a:pt x="24" y="187"/>
                  </a:lnTo>
                  <a:lnTo>
                    <a:pt x="23" y="189"/>
                  </a:lnTo>
                  <a:lnTo>
                    <a:pt x="23" y="195"/>
                  </a:lnTo>
                  <a:lnTo>
                    <a:pt x="23" y="204"/>
                  </a:lnTo>
                  <a:lnTo>
                    <a:pt x="23" y="209"/>
                  </a:lnTo>
                  <a:lnTo>
                    <a:pt x="26" y="214"/>
                  </a:lnTo>
                  <a:lnTo>
                    <a:pt x="30" y="217"/>
                  </a:lnTo>
                  <a:lnTo>
                    <a:pt x="34" y="220"/>
                  </a:lnTo>
                  <a:lnTo>
                    <a:pt x="35" y="225"/>
                  </a:lnTo>
                  <a:lnTo>
                    <a:pt x="35" y="229"/>
                  </a:lnTo>
                  <a:lnTo>
                    <a:pt x="34" y="233"/>
                  </a:lnTo>
                  <a:lnTo>
                    <a:pt x="31" y="234"/>
                  </a:lnTo>
                  <a:lnTo>
                    <a:pt x="28" y="234"/>
                  </a:lnTo>
                  <a:lnTo>
                    <a:pt x="28" y="244"/>
                  </a:lnTo>
                  <a:lnTo>
                    <a:pt x="29" y="247"/>
                  </a:lnTo>
                  <a:lnTo>
                    <a:pt x="34" y="255"/>
                  </a:lnTo>
                  <a:lnTo>
                    <a:pt x="35" y="261"/>
                  </a:lnTo>
                  <a:lnTo>
                    <a:pt x="40" y="268"/>
                  </a:lnTo>
                  <a:lnTo>
                    <a:pt x="42" y="275"/>
                  </a:lnTo>
                  <a:lnTo>
                    <a:pt x="45" y="280"/>
                  </a:lnTo>
                  <a:lnTo>
                    <a:pt x="48" y="287"/>
                  </a:lnTo>
                  <a:lnTo>
                    <a:pt x="50" y="288"/>
                  </a:lnTo>
                  <a:lnTo>
                    <a:pt x="50" y="293"/>
                  </a:lnTo>
                  <a:lnTo>
                    <a:pt x="50" y="296"/>
                  </a:lnTo>
                  <a:lnTo>
                    <a:pt x="50" y="298"/>
                  </a:lnTo>
                  <a:lnTo>
                    <a:pt x="52" y="300"/>
                  </a:lnTo>
                  <a:lnTo>
                    <a:pt x="53" y="303"/>
                  </a:lnTo>
                  <a:lnTo>
                    <a:pt x="53" y="307"/>
                  </a:lnTo>
                  <a:lnTo>
                    <a:pt x="52" y="316"/>
                  </a:lnTo>
                  <a:lnTo>
                    <a:pt x="51" y="322"/>
                  </a:lnTo>
                  <a:lnTo>
                    <a:pt x="50" y="327"/>
                  </a:lnTo>
                  <a:lnTo>
                    <a:pt x="59" y="332"/>
                  </a:lnTo>
                  <a:lnTo>
                    <a:pt x="67" y="335"/>
                  </a:lnTo>
                  <a:lnTo>
                    <a:pt x="73" y="339"/>
                  </a:lnTo>
                  <a:lnTo>
                    <a:pt x="82" y="342"/>
                  </a:lnTo>
                  <a:lnTo>
                    <a:pt x="85" y="345"/>
                  </a:lnTo>
                  <a:lnTo>
                    <a:pt x="91" y="355"/>
                  </a:lnTo>
                  <a:lnTo>
                    <a:pt x="99" y="362"/>
                  </a:lnTo>
                  <a:lnTo>
                    <a:pt x="111" y="365"/>
                  </a:lnTo>
                  <a:lnTo>
                    <a:pt x="112" y="374"/>
                  </a:lnTo>
                  <a:lnTo>
                    <a:pt x="114" y="378"/>
                  </a:lnTo>
                  <a:lnTo>
                    <a:pt x="121" y="380"/>
                  </a:lnTo>
                  <a:lnTo>
                    <a:pt x="128" y="388"/>
                  </a:lnTo>
                  <a:lnTo>
                    <a:pt x="136" y="400"/>
                  </a:lnTo>
                  <a:lnTo>
                    <a:pt x="140" y="405"/>
                  </a:lnTo>
                  <a:lnTo>
                    <a:pt x="143" y="414"/>
                  </a:lnTo>
                  <a:lnTo>
                    <a:pt x="140" y="422"/>
                  </a:lnTo>
                  <a:lnTo>
                    <a:pt x="140" y="427"/>
                  </a:lnTo>
                  <a:lnTo>
                    <a:pt x="143" y="434"/>
                  </a:lnTo>
                  <a:lnTo>
                    <a:pt x="147" y="435"/>
                  </a:lnTo>
                  <a:lnTo>
                    <a:pt x="225" y="445"/>
                  </a:lnTo>
                  <a:lnTo>
                    <a:pt x="226" y="444"/>
                  </a:lnTo>
                  <a:lnTo>
                    <a:pt x="233" y="441"/>
                  </a:lnTo>
                  <a:close/>
                </a:path>
              </a:pathLst>
            </a:custGeom>
            <a:solidFill>
              <a:schemeClr val="accent4"/>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18" name="Freeform 10"/>
            <p:cNvSpPr>
              <a:spLocks/>
            </p:cNvSpPr>
            <p:nvPr/>
          </p:nvSpPr>
          <p:spPr bwMode="auto">
            <a:xfrm>
              <a:off x="6303358" y="2660630"/>
              <a:ext cx="473890" cy="254654"/>
            </a:xfrm>
            <a:custGeom>
              <a:avLst/>
              <a:gdLst>
                <a:gd name="T0" fmla="*/ 0 w 332"/>
                <a:gd name="T1" fmla="*/ 25 h 178"/>
                <a:gd name="T2" fmla="*/ 0 w 332"/>
                <a:gd name="T3" fmla="*/ 28 h 178"/>
                <a:gd name="T4" fmla="*/ 0 w 332"/>
                <a:gd name="T5" fmla="*/ 25 h 178"/>
                <a:gd name="T6" fmla="*/ 118 w 332"/>
                <a:gd name="T7" fmla="*/ 32 h 178"/>
                <a:gd name="T8" fmla="*/ 113 w 332"/>
                <a:gd name="T9" fmla="*/ 123 h 178"/>
                <a:gd name="T10" fmla="*/ 121 w 332"/>
                <a:gd name="T11" fmla="*/ 131 h 178"/>
                <a:gd name="T12" fmla="*/ 124 w 332"/>
                <a:gd name="T13" fmla="*/ 134 h 178"/>
                <a:gd name="T14" fmla="*/ 127 w 332"/>
                <a:gd name="T15" fmla="*/ 134 h 178"/>
                <a:gd name="T16" fmla="*/ 131 w 332"/>
                <a:gd name="T17" fmla="*/ 133 h 178"/>
                <a:gd name="T18" fmla="*/ 134 w 332"/>
                <a:gd name="T19" fmla="*/ 134 h 178"/>
                <a:gd name="T20" fmla="*/ 137 w 332"/>
                <a:gd name="T21" fmla="*/ 133 h 178"/>
                <a:gd name="T22" fmla="*/ 141 w 332"/>
                <a:gd name="T23" fmla="*/ 135 h 178"/>
                <a:gd name="T24" fmla="*/ 144 w 332"/>
                <a:gd name="T25" fmla="*/ 144 h 178"/>
                <a:gd name="T26" fmla="*/ 153 w 332"/>
                <a:gd name="T27" fmla="*/ 144 h 178"/>
                <a:gd name="T28" fmla="*/ 160 w 332"/>
                <a:gd name="T29" fmla="*/ 148 h 178"/>
                <a:gd name="T30" fmla="*/ 166 w 332"/>
                <a:gd name="T31" fmla="*/ 147 h 178"/>
                <a:gd name="T32" fmla="*/ 167 w 332"/>
                <a:gd name="T33" fmla="*/ 147 h 178"/>
                <a:gd name="T34" fmla="*/ 171 w 332"/>
                <a:gd name="T35" fmla="*/ 151 h 178"/>
                <a:gd name="T36" fmla="*/ 175 w 332"/>
                <a:gd name="T37" fmla="*/ 148 h 178"/>
                <a:gd name="T38" fmla="*/ 184 w 332"/>
                <a:gd name="T39" fmla="*/ 149 h 178"/>
                <a:gd name="T40" fmla="*/ 188 w 332"/>
                <a:gd name="T41" fmla="*/ 156 h 178"/>
                <a:gd name="T42" fmla="*/ 191 w 332"/>
                <a:gd name="T43" fmla="*/ 156 h 178"/>
                <a:gd name="T44" fmla="*/ 192 w 332"/>
                <a:gd name="T45" fmla="*/ 162 h 178"/>
                <a:gd name="T46" fmla="*/ 196 w 332"/>
                <a:gd name="T47" fmla="*/ 163 h 178"/>
                <a:gd name="T48" fmla="*/ 200 w 332"/>
                <a:gd name="T49" fmla="*/ 160 h 178"/>
                <a:gd name="T50" fmla="*/ 202 w 332"/>
                <a:gd name="T51" fmla="*/ 157 h 178"/>
                <a:gd name="T52" fmla="*/ 204 w 332"/>
                <a:gd name="T53" fmla="*/ 157 h 178"/>
                <a:gd name="T54" fmla="*/ 211 w 332"/>
                <a:gd name="T55" fmla="*/ 162 h 178"/>
                <a:gd name="T56" fmla="*/ 213 w 332"/>
                <a:gd name="T57" fmla="*/ 166 h 178"/>
                <a:gd name="T58" fmla="*/ 220 w 332"/>
                <a:gd name="T59" fmla="*/ 162 h 178"/>
                <a:gd name="T60" fmla="*/ 222 w 332"/>
                <a:gd name="T61" fmla="*/ 164 h 178"/>
                <a:gd name="T62" fmla="*/ 223 w 332"/>
                <a:gd name="T63" fmla="*/ 170 h 178"/>
                <a:gd name="T64" fmla="*/ 225 w 332"/>
                <a:gd name="T65" fmla="*/ 169 h 178"/>
                <a:gd name="T66" fmla="*/ 228 w 332"/>
                <a:gd name="T67" fmla="*/ 164 h 178"/>
                <a:gd name="T68" fmla="*/ 233 w 332"/>
                <a:gd name="T69" fmla="*/ 163 h 178"/>
                <a:gd name="T70" fmla="*/ 239 w 332"/>
                <a:gd name="T71" fmla="*/ 166 h 178"/>
                <a:gd name="T72" fmla="*/ 248 w 332"/>
                <a:gd name="T73" fmla="*/ 165 h 178"/>
                <a:gd name="T74" fmla="*/ 252 w 332"/>
                <a:gd name="T75" fmla="*/ 169 h 178"/>
                <a:gd name="T76" fmla="*/ 254 w 332"/>
                <a:gd name="T77" fmla="*/ 172 h 178"/>
                <a:gd name="T78" fmla="*/ 259 w 332"/>
                <a:gd name="T79" fmla="*/ 171 h 178"/>
                <a:gd name="T80" fmla="*/ 264 w 332"/>
                <a:gd name="T81" fmla="*/ 167 h 178"/>
                <a:gd name="T82" fmla="*/ 267 w 332"/>
                <a:gd name="T83" fmla="*/ 164 h 178"/>
                <a:gd name="T84" fmla="*/ 271 w 332"/>
                <a:gd name="T85" fmla="*/ 164 h 178"/>
                <a:gd name="T86" fmla="*/ 275 w 332"/>
                <a:gd name="T87" fmla="*/ 166 h 178"/>
                <a:gd name="T88" fmla="*/ 278 w 332"/>
                <a:gd name="T89" fmla="*/ 165 h 178"/>
                <a:gd name="T90" fmla="*/ 282 w 332"/>
                <a:gd name="T91" fmla="*/ 162 h 178"/>
                <a:gd name="T92" fmla="*/ 288 w 332"/>
                <a:gd name="T93" fmla="*/ 163 h 178"/>
                <a:gd name="T94" fmla="*/ 291 w 332"/>
                <a:gd name="T95" fmla="*/ 164 h 178"/>
                <a:gd name="T96" fmla="*/ 300 w 332"/>
                <a:gd name="T97" fmla="*/ 161 h 178"/>
                <a:gd name="T98" fmla="*/ 306 w 332"/>
                <a:gd name="T99" fmla="*/ 163 h 178"/>
                <a:gd name="T100" fmla="*/ 311 w 332"/>
                <a:gd name="T101" fmla="*/ 168 h 178"/>
                <a:gd name="T102" fmla="*/ 318 w 332"/>
                <a:gd name="T103" fmla="*/ 173 h 178"/>
                <a:gd name="T104" fmla="*/ 324 w 332"/>
                <a:gd name="T105" fmla="*/ 173 h 178"/>
                <a:gd name="T106" fmla="*/ 328 w 332"/>
                <a:gd name="T107" fmla="*/ 176 h 178"/>
                <a:gd name="T108" fmla="*/ 331 w 332"/>
                <a:gd name="T109" fmla="*/ 178 h 178"/>
                <a:gd name="T110" fmla="*/ 332 w 332"/>
                <a:gd name="T111" fmla="*/ 88 h 178"/>
                <a:gd name="T112" fmla="*/ 324 w 332"/>
                <a:gd name="T113" fmla="*/ 37 h 178"/>
                <a:gd name="T114" fmla="*/ 324 w 332"/>
                <a:gd name="T115" fmla="*/ 12 h 178"/>
                <a:gd name="T116" fmla="*/ 175 w 332"/>
                <a:gd name="T117" fmla="*/ 9 h 178"/>
                <a:gd name="T118" fmla="*/ 4 w 332"/>
                <a:gd name="T119" fmla="*/ 0 h 178"/>
                <a:gd name="T120" fmla="*/ 3 w 332"/>
                <a:gd name="T121" fmla="*/ 25 h 178"/>
                <a:gd name="T122" fmla="*/ 0 w 332"/>
                <a:gd name="T123" fmla="*/ 25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32" h="178">
                  <a:moveTo>
                    <a:pt x="0" y="25"/>
                  </a:moveTo>
                  <a:cubicBezTo>
                    <a:pt x="0" y="28"/>
                    <a:pt x="0" y="28"/>
                    <a:pt x="0" y="28"/>
                  </a:cubicBezTo>
                  <a:cubicBezTo>
                    <a:pt x="0" y="25"/>
                    <a:pt x="0" y="25"/>
                    <a:pt x="0" y="25"/>
                  </a:cubicBezTo>
                  <a:cubicBezTo>
                    <a:pt x="118" y="32"/>
                    <a:pt x="118" y="32"/>
                    <a:pt x="118" y="32"/>
                  </a:cubicBezTo>
                  <a:cubicBezTo>
                    <a:pt x="113" y="123"/>
                    <a:pt x="113" y="123"/>
                    <a:pt x="113" y="123"/>
                  </a:cubicBezTo>
                  <a:cubicBezTo>
                    <a:pt x="121" y="131"/>
                    <a:pt x="121" y="131"/>
                    <a:pt x="121" y="131"/>
                  </a:cubicBezTo>
                  <a:cubicBezTo>
                    <a:pt x="124" y="134"/>
                    <a:pt x="124" y="134"/>
                    <a:pt x="124" y="134"/>
                  </a:cubicBezTo>
                  <a:cubicBezTo>
                    <a:pt x="127" y="134"/>
                    <a:pt x="127" y="134"/>
                    <a:pt x="127" y="134"/>
                  </a:cubicBezTo>
                  <a:cubicBezTo>
                    <a:pt x="131" y="133"/>
                    <a:pt x="131" y="133"/>
                    <a:pt x="131" y="133"/>
                  </a:cubicBezTo>
                  <a:cubicBezTo>
                    <a:pt x="134" y="134"/>
                    <a:pt x="134" y="134"/>
                    <a:pt x="134" y="134"/>
                  </a:cubicBezTo>
                  <a:cubicBezTo>
                    <a:pt x="137" y="133"/>
                    <a:pt x="137" y="133"/>
                    <a:pt x="137" y="133"/>
                  </a:cubicBezTo>
                  <a:cubicBezTo>
                    <a:pt x="141" y="135"/>
                    <a:pt x="141" y="135"/>
                    <a:pt x="141" y="135"/>
                  </a:cubicBezTo>
                  <a:cubicBezTo>
                    <a:pt x="144" y="144"/>
                    <a:pt x="144" y="144"/>
                    <a:pt x="144" y="144"/>
                  </a:cubicBezTo>
                  <a:cubicBezTo>
                    <a:pt x="153" y="144"/>
                    <a:pt x="153" y="144"/>
                    <a:pt x="153" y="144"/>
                  </a:cubicBezTo>
                  <a:cubicBezTo>
                    <a:pt x="160" y="148"/>
                    <a:pt x="160" y="148"/>
                    <a:pt x="160" y="148"/>
                  </a:cubicBezTo>
                  <a:cubicBezTo>
                    <a:pt x="166" y="147"/>
                    <a:pt x="166" y="147"/>
                    <a:pt x="166" y="147"/>
                  </a:cubicBezTo>
                  <a:cubicBezTo>
                    <a:pt x="167" y="147"/>
                    <a:pt x="167" y="147"/>
                    <a:pt x="167" y="147"/>
                  </a:cubicBezTo>
                  <a:cubicBezTo>
                    <a:pt x="171" y="151"/>
                    <a:pt x="171" y="151"/>
                    <a:pt x="171" y="151"/>
                  </a:cubicBezTo>
                  <a:cubicBezTo>
                    <a:pt x="175" y="148"/>
                    <a:pt x="175" y="148"/>
                    <a:pt x="175" y="148"/>
                  </a:cubicBezTo>
                  <a:cubicBezTo>
                    <a:pt x="184" y="149"/>
                    <a:pt x="184" y="149"/>
                    <a:pt x="184" y="149"/>
                  </a:cubicBezTo>
                  <a:cubicBezTo>
                    <a:pt x="188" y="156"/>
                    <a:pt x="188" y="156"/>
                    <a:pt x="188" y="156"/>
                  </a:cubicBezTo>
                  <a:cubicBezTo>
                    <a:pt x="191" y="156"/>
                    <a:pt x="191" y="156"/>
                    <a:pt x="191" y="156"/>
                  </a:cubicBezTo>
                  <a:cubicBezTo>
                    <a:pt x="192" y="162"/>
                    <a:pt x="192" y="162"/>
                    <a:pt x="192" y="162"/>
                  </a:cubicBezTo>
                  <a:cubicBezTo>
                    <a:pt x="196" y="163"/>
                    <a:pt x="196" y="163"/>
                    <a:pt x="196" y="163"/>
                  </a:cubicBezTo>
                  <a:cubicBezTo>
                    <a:pt x="200" y="160"/>
                    <a:pt x="200" y="160"/>
                    <a:pt x="200" y="160"/>
                  </a:cubicBezTo>
                  <a:cubicBezTo>
                    <a:pt x="202" y="157"/>
                    <a:pt x="202" y="157"/>
                    <a:pt x="202" y="157"/>
                  </a:cubicBezTo>
                  <a:cubicBezTo>
                    <a:pt x="204" y="157"/>
                    <a:pt x="204" y="157"/>
                    <a:pt x="204" y="157"/>
                  </a:cubicBezTo>
                  <a:cubicBezTo>
                    <a:pt x="211" y="162"/>
                    <a:pt x="211" y="162"/>
                    <a:pt x="211" y="162"/>
                  </a:cubicBezTo>
                  <a:cubicBezTo>
                    <a:pt x="213" y="166"/>
                    <a:pt x="213" y="166"/>
                    <a:pt x="213" y="166"/>
                  </a:cubicBezTo>
                  <a:cubicBezTo>
                    <a:pt x="220" y="162"/>
                    <a:pt x="220" y="162"/>
                    <a:pt x="220" y="162"/>
                  </a:cubicBezTo>
                  <a:cubicBezTo>
                    <a:pt x="222" y="164"/>
                    <a:pt x="222" y="164"/>
                    <a:pt x="222" y="164"/>
                  </a:cubicBezTo>
                  <a:cubicBezTo>
                    <a:pt x="223" y="170"/>
                    <a:pt x="223" y="170"/>
                    <a:pt x="223" y="170"/>
                  </a:cubicBezTo>
                  <a:cubicBezTo>
                    <a:pt x="225" y="169"/>
                    <a:pt x="225" y="169"/>
                    <a:pt x="225" y="169"/>
                  </a:cubicBezTo>
                  <a:cubicBezTo>
                    <a:pt x="228" y="164"/>
                    <a:pt x="228" y="164"/>
                    <a:pt x="228" y="164"/>
                  </a:cubicBezTo>
                  <a:cubicBezTo>
                    <a:pt x="233" y="163"/>
                    <a:pt x="233" y="163"/>
                    <a:pt x="233" y="163"/>
                  </a:cubicBezTo>
                  <a:cubicBezTo>
                    <a:pt x="239" y="166"/>
                    <a:pt x="239" y="166"/>
                    <a:pt x="239" y="166"/>
                  </a:cubicBezTo>
                  <a:cubicBezTo>
                    <a:pt x="248" y="165"/>
                    <a:pt x="248" y="165"/>
                    <a:pt x="248" y="165"/>
                  </a:cubicBezTo>
                  <a:cubicBezTo>
                    <a:pt x="252" y="169"/>
                    <a:pt x="252" y="169"/>
                    <a:pt x="252" y="169"/>
                  </a:cubicBezTo>
                  <a:cubicBezTo>
                    <a:pt x="254" y="172"/>
                    <a:pt x="254" y="172"/>
                    <a:pt x="254" y="172"/>
                  </a:cubicBezTo>
                  <a:cubicBezTo>
                    <a:pt x="259" y="171"/>
                    <a:pt x="259" y="171"/>
                    <a:pt x="259" y="171"/>
                  </a:cubicBezTo>
                  <a:cubicBezTo>
                    <a:pt x="264" y="167"/>
                    <a:pt x="264" y="167"/>
                    <a:pt x="264" y="167"/>
                  </a:cubicBezTo>
                  <a:cubicBezTo>
                    <a:pt x="267" y="164"/>
                    <a:pt x="267" y="164"/>
                    <a:pt x="267" y="164"/>
                  </a:cubicBezTo>
                  <a:cubicBezTo>
                    <a:pt x="271" y="164"/>
                    <a:pt x="271" y="164"/>
                    <a:pt x="271" y="164"/>
                  </a:cubicBezTo>
                  <a:cubicBezTo>
                    <a:pt x="275" y="166"/>
                    <a:pt x="275" y="166"/>
                    <a:pt x="275" y="166"/>
                  </a:cubicBezTo>
                  <a:cubicBezTo>
                    <a:pt x="278" y="165"/>
                    <a:pt x="278" y="165"/>
                    <a:pt x="278" y="165"/>
                  </a:cubicBezTo>
                  <a:cubicBezTo>
                    <a:pt x="282" y="162"/>
                    <a:pt x="282" y="162"/>
                    <a:pt x="282" y="162"/>
                  </a:cubicBezTo>
                  <a:cubicBezTo>
                    <a:pt x="288" y="163"/>
                    <a:pt x="288" y="163"/>
                    <a:pt x="288" y="163"/>
                  </a:cubicBezTo>
                  <a:cubicBezTo>
                    <a:pt x="291" y="164"/>
                    <a:pt x="291" y="164"/>
                    <a:pt x="291" y="164"/>
                  </a:cubicBezTo>
                  <a:cubicBezTo>
                    <a:pt x="300" y="161"/>
                    <a:pt x="300" y="161"/>
                    <a:pt x="300" y="161"/>
                  </a:cubicBezTo>
                  <a:cubicBezTo>
                    <a:pt x="306" y="163"/>
                    <a:pt x="306" y="163"/>
                    <a:pt x="306" y="163"/>
                  </a:cubicBezTo>
                  <a:cubicBezTo>
                    <a:pt x="311" y="168"/>
                    <a:pt x="311" y="168"/>
                    <a:pt x="311" y="168"/>
                  </a:cubicBezTo>
                  <a:cubicBezTo>
                    <a:pt x="318" y="173"/>
                    <a:pt x="318" y="173"/>
                    <a:pt x="318" y="173"/>
                  </a:cubicBezTo>
                  <a:cubicBezTo>
                    <a:pt x="324" y="173"/>
                    <a:pt x="324" y="173"/>
                    <a:pt x="324" y="173"/>
                  </a:cubicBezTo>
                  <a:cubicBezTo>
                    <a:pt x="328" y="176"/>
                    <a:pt x="328" y="176"/>
                    <a:pt x="328" y="176"/>
                  </a:cubicBezTo>
                  <a:cubicBezTo>
                    <a:pt x="331" y="178"/>
                    <a:pt x="331" y="178"/>
                    <a:pt x="331" y="178"/>
                  </a:cubicBezTo>
                  <a:cubicBezTo>
                    <a:pt x="332" y="88"/>
                    <a:pt x="332" y="88"/>
                    <a:pt x="332" y="88"/>
                  </a:cubicBezTo>
                  <a:cubicBezTo>
                    <a:pt x="324" y="37"/>
                    <a:pt x="324" y="37"/>
                    <a:pt x="324" y="37"/>
                  </a:cubicBezTo>
                  <a:cubicBezTo>
                    <a:pt x="324" y="12"/>
                    <a:pt x="324" y="12"/>
                    <a:pt x="324" y="12"/>
                  </a:cubicBezTo>
                  <a:cubicBezTo>
                    <a:pt x="324" y="12"/>
                    <a:pt x="211" y="10"/>
                    <a:pt x="175" y="9"/>
                  </a:cubicBezTo>
                  <a:cubicBezTo>
                    <a:pt x="131" y="7"/>
                    <a:pt x="4" y="0"/>
                    <a:pt x="4" y="0"/>
                  </a:cubicBezTo>
                  <a:cubicBezTo>
                    <a:pt x="3" y="25"/>
                    <a:pt x="3" y="25"/>
                    <a:pt x="3" y="25"/>
                  </a:cubicBezTo>
                  <a:lnTo>
                    <a:pt x="0" y="25"/>
                  </a:ln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19" name="Freeform 11"/>
            <p:cNvSpPr>
              <a:spLocks/>
            </p:cNvSpPr>
            <p:nvPr/>
          </p:nvSpPr>
          <p:spPr bwMode="auto">
            <a:xfrm>
              <a:off x="6364070" y="2454884"/>
              <a:ext cx="401373" cy="222611"/>
            </a:xfrm>
            <a:custGeom>
              <a:avLst/>
              <a:gdLst>
                <a:gd name="T0" fmla="*/ 282 w 282"/>
                <a:gd name="T1" fmla="*/ 156 h 156"/>
                <a:gd name="T2" fmla="*/ 282 w 282"/>
                <a:gd name="T3" fmla="*/ 52 h 156"/>
                <a:gd name="T4" fmla="*/ 276 w 282"/>
                <a:gd name="T5" fmla="*/ 49 h 156"/>
                <a:gd name="T6" fmla="*/ 273 w 282"/>
                <a:gd name="T7" fmla="*/ 47 h 156"/>
                <a:gd name="T8" fmla="*/ 271 w 282"/>
                <a:gd name="T9" fmla="*/ 41 h 156"/>
                <a:gd name="T10" fmla="*/ 265 w 282"/>
                <a:gd name="T11" fmla="*/ 35 h 156"/>
                <a:gd name="T12" fmla="*/ 268 w 282"/>
                <a:gd name="T13" fmla="*/ 30 h 156"/>
                <a:gd name="T14" fmla="*/ 271 w 282"/>
                <a:gd name="T15" fmla="*/ 24 h 156"/>
                <a:gd name="T16" fmla="*/ 271 w 282"/>
                <a:gd name="T17" fmla="*/ 19 h 156"/>
                <a:gd name="T18" fmla="*/ 269 w 282"/>
                <a:gd name="T19" fmla="*/ 19 h 156"/>
                <a:gd name="T20" fmla="*/ 260 w 282"/>
                <a:gd name="T21" fmla="*/ 19 h 156"/>
                <a:gd name="T22" fmla="*/ 258 w 282"/>
                <a:gd name="T23" fmla="*/ 15 h 156"/>
                <a:gd name="T24" fmla="*/ 254 w 282"/>
                <a:gd name="T25" fmla="*/ 9 h 156"/>
                <a:gd name="T26" fmla="*/ 165 w 282"/>
                <a:gd name="T27" fmla="*/ 6 h 156"/>
                <a:gd name="T28" fmla="*/ 10 w 282"/>
                <a:gd name="T29" fmla="*/ 0 h 156"/>
                <a:gd name="T30" fmla="*/ 0 w 282"/>
                <a:gd name="T31" fmla="*/ 146 h 156"/>
                <a:gd name="T32" fmla="*/ 133 w 282"/>
                <a:gd name="T33" fmla="*/ 153 h 156"/>
                <a:gd name="T34" fmla="*/ 282 w 282"/>
                <a:gd name="T35" fmla="*/ 156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82" h="156">
                  <a:moveTo>
                    <a:pt x="282" y="156"/>
                  </a:moveTo>
                  <a:cubicBezTo>
                    <a:pt x="282" y="52"/>
                    <a:pt x="282" y="52"/>
                    <a:pt x="282" y="52"/>
                  </a:cubicBezTo>
                  <a:cubicBezTo>
                    <a:pt x="276" y="49"/>
                    <a:pt x="276" y="49"/>
                    <a:pt x="276" y="49"/>
                  </a:cubicBezTo>
                  <a:cubicBezTo>
                    <a:pt x="273" y="47"/>
                    <a:pt x="273" y="47"/>
                    <a:pt x="273" y="47"/>
                  </a:cubicBezTo>
                  <a:cubicBezTo>
                    <a:pt x="271" y="41"/>
                    <a:pt x="271" y="41"/>
                    <a:pt x="271" y="41"/>
                  </a:cubicBezTo>
                  <a:cubicBezTo>
                    <a:pt x="265" y="35"/>
                    <a:pt x="265" y="35"/>
                    <a:pt x="265" y="35"/>
                  </a:cubicBezTo>
                  <a:cubicBezTo>
                    <a:pt x="268" y="30"/>
                    <a:pt x="268" y="30"/>
                    <a:pt x="268" y="30"/>
                  </a:cubicBezTo>
                  <a:cubicBezTo>
                    <a:pt x="271" y="24"/>
                    <a:pt x="271" y="24"/>
                    <a:pt x="271" y="24"/>
                  </a:cubicBezTo>
                  <a:cubicBezTo>
                    <a:pt x="271" y="19"/>
                    <a:pt x="271" y="19"/>
                    <a:pt x="271" y="19"/>
                  </a:cubicBezTo>
                  <a:cubicBezTo>
                    <a:pt x="269" y="19"/>
                    <a:pt x="269" y="19"/>
                    <a:pt x="269" y="19"/>
                  </a:cubicBezTo>
                  <a:cubicBezTo>
                    <a:pt x="260" y="19"/>
                    <a:pt x="260" y="19"/>
                    <a:pt x="260" y="19"/>
                  </a:cubicBezTo>
                  <a:cubicBezTo>
                    <a:pt x="258" y="15"/>
                    <a:pt x="258" y="15"/>
                    <a:pt x="258" y="15"/>
                  </a:cubicBezTo>
                  <a:cubicBezTo>
                    <a:pt x="254" y="9"/>
                    <a:pt x="254" y="9"/>
                    <a:pt x="254" y="9"/>
                  </a:cubicBezTo>
                  <a:cubicBezTo>
                    <a:pt x="254" y="9"/>
                    <a:pt x="187" y="7"/>
                    <a:pt x="165" y="6"/>
                  </a:cubicBezTo>
                  <a:cubicBezTo>
                    <a:pt x="126" y="5"/>
                    <a:pt x="10" y="0"/>
                    <a:pt x="10" y="0"/>
                  </a:cubicBezTo>
                  <a:cubicBezTo>
                    <a:pt x="0" y="146"/>
                    <a:pt x="0" y="146"/>
                    <a:pt x="0" y="146"/>
                  </a:cubicBezTo>
                  <a:cubicBezTo>
                    <a:pt x="41" y="148"/>
                    <a:pt x="104" y="151"/>
                    <a:pt x="133" y="153"/>
                  </a:cubicBezTo>
                  <a:cubicBezTo>
                    <a:pt x="169" y="154"/>
                    <a:pt x="282" y="156"/>
                    <a:pt x="282" y="156"/>
                  </a:cubicBez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20" name="Freeform 12"/>
            <p:cNvSpPr>
              <a:spLocks/>
            </p:cNvSpPr>
            <p:nvPr/>
          </p:nvSpPr>
          <p:spPr bwMode="auto">
            <a:xfrm>
              <a:off x="6279748" y="2242392"/>
              <a:ext cx="446907" cy="225984"/>
            </a:xfrm>
            <a:custGeom>
              <a:avLst/>
              <a:gdLst>
                <a:gd name="T0" fmla="*/ 313 w 313"/>
                <a:gd name="T1" fmla="*/ 158 h 158"/>
                <a:gd name="T2" fmla="*/ 313 w 313"/>
                <a:gd name="T3" fmla="*/ 158 h 158"/>
                <a:gd name="T4" fmla="*/ 313 w 313"/>
                <a:gd name="T5" fmla="*/ 158 h 158"/>
                <a:gd name="T6" fmla="*/ 311 w 313"/>
                <a:gd name="T7" fmla="*/ 154 h 158"/>
                <a:gd name="T8" fmla="*/ 310 w 313"/>
                <a:gd name="T9" fmla="*/ 148 h 158"/>
                <a:gd name="T10" fmla="*/ 304 w 313"/>
                <a:gd name="T11" fmla="*/ 146 h 158"/>
                <a:gd name="T12" fmla="*/ 304 w 313"/>
                <a:gd name="T13" fmla="*/ 145 h 158"/>
                <a:gd name="T14" fmla="*/ 302 w 313"/>
                <a:gd name="T15" fmla="*/ 142 h 158"/>
                <a:gd name="T16" fmla="*/ 304 w 313"/>
                <a:gd name="T17" fmla="*/ 140 h 158"/>
                <a:gd name="T18" fmla="*/ 303 w 313"/>
                <a:gd name="T19" fmla="*/ 135 h 158"/>
                <a:gd name="T20" fmla="*/ 300 w 313"/>
                <a:gd name="T21" fmla="*/ 133 h 158"/>
                <a:gd name="T22" fmla="*/ 299 w 313"/>
                <a:gd name="T23" fmla="*/ 130 h 158"/>
                <a:gd name="T24" fmla="*/ 297 w 313"/>
                <a:gd name="T25" fmla="*/ 123 h 158"/>
                <a:gd name="T26" fmla="*/ 297 w 313"/>
                <a:gd name="T27" fmla="*/ 113 h 158"/>
                <a:gd name="T28" fmla="*/ 296 w 313"/>
                <a:gd name="T29" fmla="*/ 111 h 158"/>
                <a:gd name="T30" fmla="*/ 294 w 313"/>
                <a:gd name="T31" fmla="*/ 108 h 158"/>
                <a:gd name="T32" fmla="*/ 295 w 313"/>
                <a:gd name="T33" fmla="*/ 104 h 158"/>
                <a:gd name="T34" fmla="*/ 295 w 313"/>
                <a:gd name="T35" fmla="*/ 94 h 158"/>
                <a:gd name="T36" fmla="*/ 293 w 313"/>
                <a:gd name="T37" fmla="*/ 87 h 158"/>
                <a:gd name="T38" fmla="*/ 291 w 313"/>
                <a:gd name="T39" fmla="*/ 85 h 158"/>
                <a:gd name="T40" fmla="*/ 289 w 313"/>
                <a:gd name="T41" fmla="*/ 85 h 158"/>
                <a:gd name="T42" fmla="*/ 288 w 313"/>
                <a:gd name="T43" fmla="*/ 83 h 158"/>
                <a:gd name="T44" fmla="*/ 287 w 313"/>
                <a:gd name="T45" fmla="*/ 78 h 158"/>
                <a:gd name="T46" fmla="*/ 286 w 313"/>
                <a:gd name="T47" fmla="*/ 74 h 158"/>
                <a:gd name="T48" fmla="*/ 289 w 313"/>
                <a:gd name="T49" fmla="*/ 73 h 158"/>
                <a:gd name="T50" fmla="*/ 289 w 313"/>
                <a:gd name="T51" fmla="*/ 72 h 158"/>
                <a:gd name="T52" fmla="*/ 288 w 313"/>
                <a:gd name="T53" fmla="*/ 71 h 158"/>
                <a:gd name="T54" fmla="*/ 287 w 313"/>
                <a:gd name="T55" fmla="*/ 68 h 158"/>
                <a:gd name="T56" fmla="*/ 285 w 313"/>
                <a:gd name="T57" fmla="*/ 65 h 158"/>
                <a:gd name="T58" fmla="*/ 283 w 313"/>
                <a:gd name="T59" fmla="*/ 60 h 158"/>
                <a:gd name="T60" fmla="*/ 281 w 313"/>
                <a:gd name="T61" fmla="*/ 54 h 158"/>
                <a:gd name="T62" fmla="*/ 278 w 313"/>
                <a:gd name="T63" fmla="*/ 49 h 158"/>
                <a:gd name="T64" fmla="*/ 275 w 313"/>
                <a:gd name="T65" fmla="*/ 40 h 158"/>
                <a:gd name="T66" fmla="*/ 272 w 313"/>
                <a:gd name="T67" fmla="*/ 36 h 158"/>
                <a:gd name="T68" fmla="*/ 271 w 313"/>
                <a:gd name="T69" fmla="*/ 35 h 158"/>
                <a:gd name="T70" fmla="*/ 267 w 313"/>
                <a:gd name="T71" fmla="*/ 32 h 158"/>
                <a:gd name="T72" fmla="*/ 260 w 313"/>
                <a:gd name="T73" fmla="*/ 27 h 158"/>
                <a:gd name="T74" fmla="*/ 255 w 313"/>
                <a:gd name="T75" fmla="*/ 25 h 158"/>
                <a:gd name="T76" fmla="*/ 250 w 313"/>
                <a:gd name="T77" fmla="*/ 23 h 158"/>
                <a:gd name="T78" fmla="*/ 246 w 313"/>
                <a:gd name="T79" fmla="*/ 19 h 158"/>
                <a:gd name="T80" fmla="*/ 239 w 313"/>
                <a:gd name="T81" fmla="*/ 18 h 158"/>
                <a:gd name="T82" fmla="*/ 230 w 313"/>
                <a:gd name="T83" fmla="*/ 19 h 158"/>
                <a:gd name="T84" fmla="*/ 227 w 313"/>
                <a:gd name="T85" fmla="*/ 19 h 158"/>
                <a:gd name="T86" fmla="*/ 224 w 313"/>
                <a:gd name="T87" fmla="*/ 20 h 158"/>
                <a:gd name="T88" fmla="*/ 222 w 313"/>
                <a:gd name="T89" fmla="*/ 22 h 158"/>
                <a:gd name="T90" fmla="*/ 219 w 313"/>
                <a:gd name="T91" fmla="*/ 21 h 158"/>
                <a:gd name="T92" fmla="*/ 216 w 313"/>
                <a:gd name="T93" fmla="*/ 19 h 158"/>
                <a:gd name="T94" fmla="*/ 210 w 313"/>
                <a:gd name="T95" fmla="*/ 16 h 158"/>
                <a:gd name="T96" fmla="*/ 202 w 313"/>
                <a:gd name="T97" fmla="*/ 12 h 158"/>
                <a:gd name="T98" fmla="*/ 10 w 313"/>
                <a:gd name="T99" fmla="*/ 0 h 158"/>
                <a:gd name="T100" fmla="*/ 0 w 313"/>
                <a:gd name="T101" fmla="*/ 95 h 158"/>
                <a:gd name="T102" fmla="*/ 73 w 313"/>
                <a:gd name="T103" fmla="*/ 102 h 158"/>
                <a:gd name="T104" fmla="*/ 69 w 313"/>
                <a:gd name="T105" fmla="*/ 149 h 158"/>
                <a:gd name="T106" fmla="*/ 69 w 313"/>
                <a:gd name="T107" fmla="*/ 149 h 158"/>
                <a:gd name="T108" fmla="*/ 224 w 313"/>
                <a:gd name="T109" fmla="*/ 155 h 158"/>
                <a:gd name="T110" fmla="*/ 313 w 313"/>
                <a:gd name="T111"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13" h="158">
                  <a:moveTo>
                    <a:pt x="313" y="158"/>
                  </a:moveTo>
                  <a:cubicBezTo>
                    <a:pt x="313" y="158"/>
                    <a:pt x="313" y="158"/>
                    <a:pt x="313" y="158"/>
                  </a:cubicBezTo>
                  <a:cubicBezTo>
                    <a:pt x="313" y="158"/>
                    <a:pt x="313" y="158"/>
                    <a:pt x="313" y="158"/>
                  </a:cubicBezTo>
                  <a:cubicBezTo>
                    <a:pt x="311" y="154"/>
                    <a:pt x="311" y="154"/>
                    <a:pt x="311" y="154"/>
                  </a:cubicBezTo>
                  <a:cubicBezTo>
                    <a:pt x="310" y="148"/>
                    <a:pt x="310" y="148"/>
                    <a:pt x="310" y="148"/>
                  </a:cubicBezTo>
                  <a:cubicBezTo>
                    <a:pt x="310" y="148"/>
                    <a:pt x="305" y="147"/>
                    <a:pt x="304" y="146"/>
                  </a:cubicBezTo>
                  <a:cubicBezTo>
                    <a:pt x="303" y="145"/>
                    <a:pt x="304" y="145"/>
                    <a:pt x="304" y="145"/>
                  </a:cubicBezTo>
                  <a:cubicBezTo>
                    <a:pt x="302" y="142"/>
                    <a:pt x="302" y="142"/>
                    <a:pt x="302" y="142"/>
                  </a:cubicBezTo>
                  <a:cubicBezTo>
                    <a:pt x="304" y="140"/>
                    <a:pt x="304" y="140"/>
                    <a:pt x="304" y="140"/>
                  </a:cubicBezTo>
                  <a:cubicBezTo>
                    <a:pt x="303" y="135"/>
                    <a:pt x="303" y="135"/>
                    <a:pt x="303" y="135"/>
                  </a:cubicBezTo>
                  <a:cubicBezTo>
                    <a:pt x="300" y="133"/>
                    <a:pt x="300" y="133"/>
                    <a:pt x="300" y="133"/>
                  </a:cubicBezTo>
                  <a:cubicBezTo>
                    <a:pt x="299" y="130"/>
                    <a:pt x="299" y="130"/>
                    <a:pt x="299" y="130"/>
                  </a:cubicBezTo>
                  <a:cubicBezTo>
                    <a:pt x="297" y="123"/>
                    <a:pt x="297" y="123"/>
                    <a:pt x="297" y="123"/>
                  </a:cubicBezTo>
                  <a:cubicBezTo>
                    <a:pt x="297" y="113"/>
                    <a:pt x="297" y="113"/>
                    <a:pt x="297" y="113"/>
                  </a:cubicBezTo>
                  <a:cubicBezTo>
                    <a:pt x="296" y="111"/>
                    <a:pt x="296" y="111"/>
                    <a:pt x="296" y="111"/>
                  </a:cubicBezTo>
                  <a:cubicBezTo>
                    <a:pt x="294" y="108"/>
                    <a:pt x="294" y="108"/>
                    <a:pt x="294" y="108"/>
                  </a:cubicBezTo>
                  <a:cubicBezTo>
                    <a:pt x="295" y="104"/>
                    <a:pt x="295" y="104"/>
                    <a:pt x="295" y="104"/>
                  </a:cubicBezTo>
                  <a:cubicBezTo>
                    <a:pt x="295" y="94"/>
                    <a:pt x="295" y="94"/>
                    <a:pt x="295" y="94"/>
                  </a:cubicBezTo>
                  <a:cubicBezTo>
                    <a:pt x="293" y="87"/>
                    <a:pt x="293" y="87"/>
                    <a:pt x="293" y="87"/>
                  </a:cubicBezTo>
                  <a:cubicBezTo>
                    <a:pt x="291" y="85"/>
                    <a:pt x="291" y="85"/>
                    <a:pt x="291" y="85"/>
                  </a:cubicBezTo>
                  <a:cubicBezTo>
                    <a:pt x="289" y="85"/>
                    <a:pt x="289" y="85"/>
                    <a:pt x="289" y="85"/>
                  </a:cubicBezTo>
                  <a:cubicBezTo>
                    <a:pt x="288" y="83"/>
                    <a:pt x="288" y="83"/>
                    <a:pt x="288" y="83"/>
                  </a:cubicBezTo>
                  <a:cubicBezTo>
                    <a:pt x="287" y="78"/>
                    <a:pt x="287" y="78"/>
                    <a:pt x="287" y="78"/>
                  </a:cubicBezTo>
                  <a:cubicBezTo>
                    <a:pt x="286" y="74"/>
                    <a:pt x="286" y="74"/>
                    <a:pt x="286" y="74"/>
                  </a:cubicBezTo>
                  <a:cubicBezTo>
                    <a:pt x="289" y="73"/>
                    <a:pt x="289" y="73"/>
                    <a:pt x="289" y="73"/>
                  </a:cubicBezTo>
                  <a:cubicBezTo>
                    <a:pt x="289" y="72"/>
                    <a:pt x="289" y="72"/>
                    <a:pt x="289" y="72"/>
                  </a:cubicBezTo>
                  <a:cubicBezTo>
                    <a:pt x="288" y="71"/>
                    <a:pt x="288" y="71"/>
                    <a:pt x="288" y="71"/>
                  </a:cubicBezTo>
                  <a:cubicBezTo>
                    <a:pt x="287" y="68"/>
                    <a:pt x="287" y="68"/>
                    <a:pt x="287" y="68"/>
                  </a:cubicBezTo>
                  <a:cubicBezTo>
                    <a:pt x="285" y="65"/>
                    <a:pt x="285" y="65"/>
                    <a:pt x="285" y="65"/>
                  </a:cubicBezTo>
                  <a:cubicBezTo>
                    <a:pt x="283" y="60"/>
                    <a:pt x="283" y="60"/>
                    <a:pt x="283" y="60"/>
                  </a:cubicBezTo>
                  <a:cubicBezTo>
                    <a:pt x="281" y="54"/>
                    <a:pt x="281" y="54"/>
                    <a:pt x="281" y="54"/>
                  </a:cubicBezTo>
                  <a:cubicBezTo>
                    <a:pt x="278" y="49"/>
                    <a:pt x="278" y="49"/>
                    <a:pt x="278" y="49"/>
                  </a:cubicBezTo>
                  <a:cubicBezTo>
                    <a:pt x="275" y="40"/>
                    <a:pt x="275" y="40"/>
                    <a:pt x="275" y="40"/>
                  </a:cubicBezTo>
                  <a:cubicBezTo>
                    <a:pt x="272" y="36"/>
                    <a:pt x="272" y="36"/>
                    <a:pt x="272" y="36"/>
                  </a:cubicBezTo>
                  <a:cubicBezTo>
                    <a:pt x="271" y="35"/>
                    <a:pt x="271" y="35"/>
                    <a:pt x="271" y="35"/>
                  </a:cubicBezTo>
                  <a:cubicBezTo>
                    <a:pt x="267" y="32"/>
                    <a:pt x="267" y="32"/>
                    <a:pt x="267" y="32"/>
                  </a:cubicBezTo>
                  <a:cubicBezTo>
                    <a:pt x="260" y="27"/>
                    <a:pt x="260" y="27"/>
                    <a:pt x="260" y="27"/>
                  </a:cubicBezTo>
                  <a:cubicBezTo>
                    <a:pt x="255" y="25"/>
                    <a:pt x="255" y="25"/>
                    <a:pt x="255" y="25"/>
                  </a:cubicBezTo>
                  <a:cubicBezTo>
                    <a:pt x="250" y="23"/>
                    <a:pt x="250" y="23"/>
                    <a:pt x="250" y="23"/>
                  </a:cubicBezTo>
                  <a:cubicBezTo>
                    <a:pt x="246" y="19"/>
                    <a:pt x="246" y="19"/>
                    <a:pt x="246" y="19"/>
                  </a:cubicBezTo>
                  <a:cubicBezTo>
                    <a:pt x="239" y="18"/>
                    <a:pt x="239" y="18"/>
                    <a:pt x="239" y="18"/>
                  </a:cubicBezTo>
                  <a:cubicBezTo>
                    <a:pt x="230" y="19"/>
                    <a:pt x="230" y="19"/>
                    <a:pt x="230" y="19"/>
                  </a:cubicBezTo>
                  <a:cubicBezTo>
                    <a:pt x="227" y="19"/>
                    <a:pt x="227" y="19"/>
                    <a:pt x="227" y="19"/>
                  </a:cubicBezTo>
                  <a:cubicBezTo>
                    <a:pt x="224" y="20"/>
                    <a:pt x="224" y="20"/>
                    <a:pt x="224" y="20"/>
                  </a:cubicBezTo>
                  <a:cubicBezTo>
                    <a:pt x="222" y="22"/>
                    <a:pt x="222" y="22"/>
                    <a:pt x="222" y="22"/>
                  </a:cubicBezTo>
                  <a:cubicBezTo>
                    <a:pt x="219" y="21"/>
                    <a:pt x="219" y="21"/>
                    <a:pt x="219" y="21"/>
                  </a:cubicBezTo>
                  <a:cubicBezTo>
                    <a:pt x="216" y="19"/>
                    <a:pt x="216" y="19"/>
                    <a:pt x="216" y="19"/>
                  </a:cubicBezTo>
                  <a:cubicBezTo>
                    <a:pt x="210" y="16"/>
                    <a:pt x="210" y="16"/>
                    <a:pt x="210" y="16"/>
                  </a:cubicBezTo>
                  <a:cubicBezTo>
                    <a:pt x="202" y="12"/>
                    <a:pt x="202" y="12"/>
                    <a:pt x="202" y="12"/>
                  </a:cubicBezTo>
                  <a:cubicBezTo>
                    <a:pt x="10" y="0"/>
                    <a:pt x="10" y="0"/>
                    <a:pt x="10" y="0"/>
                  </a:cubicBezTo>
                  <a:cubicBezTo>
                    <a:pt x="0" y="95"/>
                    <a:pt x="0" y="95"/>
                    <a:pt x="0" y="95"/>
                  </a:cubicBezTo>
                  <a:cubicBezTo>
                    <a:pt x="73" y="102"/>
                    <a:pt x="73" y="102"/>
                    <a:pt x="73" y="102"/>
                  </a:cubicBezTo>
                  <a:cubicBezTo>
                    <a:pt x="69" y="149"/>
                    <a:pt x="69" y="149"/>
                    <a:pt x="69" y="149"/>
                  </a:cubicBezTo>
                  <a:cubicBezTo>
                    <a:pt x="69" y="149"/>
                    <a:pt x="69" y="149"/>
                    <a:pt x="69" y="149"/>
                  </a:cubicBezTo>
                  <a:cubicBezTo>
                    <a:pt x="75" y="149"/>
                    <a:pt x="186" y="154"/>
                    <a:pt x="224" y="155"/>
                  </a:cubicBezTo>
                  <a:cubicBezTo>
                    <a:pt x="246" y="156"/>
                    <a:pt x="313" y="158"/>
                    <a:pt x="313" y="158"/>
                  </a:cubicBez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21" name="Freeform 13"/>
            <p:cNvSpPr>
              <a:spLocks/>
            </p:cNvSpPr>
            <p:nvPr/>
          </p:nvSpPr>
          <p:spPr bwMode="auto">
            <a:xfrm>
              <a:off x="6293239" y="2040019"/>
              <a:ext cx="384509" cy="256340"/>
            </a:xfrm>
            <a:custGeom>
              <a:avLst/>
              <a:gdLst>
                <a:gd name="T0" fmla="*/ 200 w 269"/>
                <a:gd name="T1" fmla="*/ 158 h 180"/>
                <a:gd name="T2" fmla="*/ 206 w 269"/>
                <a:gd name="T3" fmla="*/ 161 h 180"/>
                <a:gd name="T4" fmla="*/ 209 w 269"/>
                <a:gd name="T5" fmla="*/ 163 h 180"/>
                <a:gd name="T6" fmla="*/ 212 w 269"/>
                <a:gd name="T7" fmla="*/ 164 h 180"/>
                <a:gd name="T8" fmla="*/ 214 w 269"/>
                <a:gd name="T9" fmla="*/ 162 h 180"/>
                <a:gd name="T10" fmla="*/ 217 w 269"/>
                <a:gd name="T11" fmla="*/ 161 h 180"/>
                <a:gd name="T12" fmla="*/ 220 w 269"/>
                <a:gd name="T13" fmla="*/ 161 h 180"/>
                <a:gd name="T14" fmla="*/ 229 w 269"/>
                <a:gd name="T15" fmla="*/ 160 h 180"/>
                <a:gd name="T16" fmla="*/ 236 w 269"/>
                <a:gd name="T17" fmla="*/ 161 h 180"/>
                <a:gd name="T18" fmla="*/ 240 w 269"/>
                <a:gd name="T19" fmla="*/ 165 h 180"/>
                <a:gd name="T20" fmla="*/ 245 w 269"/>
                <a:gd name="T21" fmla="*/ 167 h 180"/>
                <a:gd name="T22" fmla="*/ 250 w 269"/>
                <a:gd name="T23" fmla="*/ 169 h 180"/>
                <a:gd name="T24" fmla="*/ 257 w 269"/>
                <a:gd name="T25" fmla="*/ 174 h 180"/>
                <a:gd name="T26" fmla="*/ 261 w 269"/>
                <a:gd name="T27" fmla="*/ 177 h 180"/>
                <a:gd name="T28" fmla="*/ 262 w 269"/>
                <a:gd name="T29" fmla="*/ 178 h 180"/>
                <a:gd name="T30" fmla="*/ 263 w 269"/>
                <a:gd name="T31" fmla="*/ 180 h 180"/>
                <a:gd name="T32" fmla="*/ 263 w 269"/>
                <a:gd name="T33" fmla="*/ 180 h 180"/>
                <a:gd name="T34" fmla="*/ 263 w 269"/>
                <a:gd name="T35" fmla="*/ 177 h 180"/>
                <a:gd name="T36" fmla="*/ 263 w 269"/>
                <a:gd name="T37" fmla="*/ 173 h 180"/>
                <a:gd name="T38" fmla="*/ 259 w 269"/>
                <a:gd name="T39" fmla="*/ 170 h 180"/>
                <a:gd name="T40" fmla="*/ 259 w 269"/>
                <a:gd name="T41" fmla="*/ 167 h 180"/>
                <a:gd name="T42" fmla="*/ 260 w 269"/>
                <a:gd name="T43" fmla="*/ 164 h 180"/>
                <a:gd name="T44" fmla="*/ 263 w 269"/>
                <a:gd name="T45" fmla="*/ 163 h 180"/>
                <a:gd name="T46" fmla="*/ 263 w 269"/>
                <a:gd name="T47" fmla="*/ 156 h 180"/>
                <a:gd name="T48" fmla="*/ 264 w 269"/>
                <a:gd name="T49" fmla="*/ 153 h 180"/>
                <a:gd name="T50" fmla="*/ 266 w 269"/>
                <a:gd name="T51" fmla="*/ 152 h 180"/>
                <a:gd name="T52" fmla="*/ 266 w 269"/>
                <a:gd name="T53" fmla="*/ 148 h 180"/>
                <a:gd name="T54" fmla="*/ 264 w 269"/>
                <a:gd name="T55" fmla="*/ 143 h 180"/>
                <a:gd name="T56" fmla="*/ 262 w 269"/>
                <a:gd name="T57" fmla="*/ 142 h 180"/>
                <a:gd name="T58" fmla="*/ 263 w 269"/>
                <a:gd name="T59" fmla="*/ 137 h 180"/>
                <a:gd name="T60" fmla="*/ 263 w 269"/>
                <a:gd name="T61" fmla="*/ 134 h 180"/>
                <a:gd name="T62" fmla="*/ 266 w 269"/>
                <a:gd name="T63" fmla="*/ 134 h 180"/>
                <a:gd name="T64" fmla="*/ 269 w 269"/>
                <a:gd name="T65" fmla="*/ 47 h 180"/>
                <a:gd name="T66" fmla="*/ 266 w 269"/>
                <a:gd name="T67" fmla="*/ 44 h 180"/>
                <a:gd name="T68" fmla="*/ 264 w 269"/>
                <a:gd name="T69" fmla="*/ 41 h 180"/>
                <a:gd name="T70" fmla="*/ 259 w 269"/>
                <a:gd name="T71" fmla="*/ 39 h 180"/>
                <a:gd name="T72" fmla="*/ 258 w 269"/>
                <a:gd name="T73" fmla="*/ 36 h 180"/>
                <a:gd name="T74" fmla="*/ 255 w 269"/>
                <a:gd name="T75" fmla="*/ 33 h 180"/>
                <a:gd name="T76" fmla="*/ 254 w 269"/>
                <a:gd name="T77" fmla="*/ 31 h 180"/>
                <a:gd name="T78" fmla="*/ 254 w 269"/>
                <a:gd name="T79" fmla="*/ 29 h 180"/>
                <a:gd name="T80" fmla="*/ 254 w 269"/>
                <a:gd name="T81" fmla="*/ 27 h 180"/>
                <a:gd name="T82" fmla="*/ 257 w 269"/>
                <a:gd name="T83" fmla="*/ 24 h 180"/>
                <a:gd name="T84" fmla="*/ 260 w 269"/>
                <a:gd name="T85" fmla="*/ 21 h 180"/>
                <a:gd name="T86" fmla="*/ 264 w 269"/>
                <a:gd name="T87" fmla="*/ 17 h 180"/>
                <a:gd name="T88" fmla="*/ 263 w 269"/>
                <a:gd name="T89" fmla="*/ 15 h 180"/>
                <a:gd name="T90" fmla="*/ 263 w 269"/>
                <a:gd name="T91" fmla="*/ 14 h 180"/>
                <a:gd name="T92" fmla="*/ 136 w 269"/>
                <a:gd name="T93" fmla="*/ 8 h 180"/>
                <a:gd name="T94" fmla="*/ 14 w 269"/>
                <a:gd name="T95" fmla="*/ 0 h 180"/>
                <a:gd name="T96" fmla="*/ 0 w 269"/>
                <a:gd name="T97" fmla="*/ 142 h 180"/>
                <a:gd name="T98" fmla="*/ 192 w 269"/>
                <a:gd name="T99" fmla="*/ 154 h 180"/>
                <a:gd name="T100" fmla="*/ 200 w 269"/>
                <a:gd name="T101" fmla="*/ 15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69" h="180">
                  <a:moveTo>
                    <a:pt x="200" y="158"/>
                  </a:moveTo>
                  <a:cubicBezTo>
                    <a:pt x="206" y="161"/>
                    <a:pt x="206" y="161"/>
                    <a:pt x="206" y="161"/>
                  </a:cubicBezTo>
                  <a:cubicBezTo>
                    <a:pt x="209" y="163"/>
                    <a:pt x="209" y="163"/>
                    <a:pt x="209" y="163"/>
                  </a:cubicBezTo>
                  <a:cubicBezTo>
                    <a:pt x="212" y="164"/>
                    <a:pt x="212" y="164"/>
                    <a:pt x="212" y="164"/>
                  </a:cubicBezTo>
                  <a:cubicBezTo>
                    <a:pt x="214" y="162"/>
                    <a:pt x="214" y="162"/>
                    <a:pt x="214" y="162"/>
                  </a:cubicBezTo>
                  <a:cubicBezTo>
                    <a:pt x="217" y="161"/>
                    <a:pt x="217" y="161"/>
                    <a:pt x="217" y="161"/>
                  </a:cubicBezTo>
                  <a:cubicBezTo>
                    <a:pt x="220" y="161"/>
                    <a:pt x="220" y="161"/>
                    <a:pt x="220" y="161"/>
                  </a:cubicBezTo>
                  <a:cubicBezTo>
                    <a:pt x="229" y="160"/>
                    <a:pt x="229" y="160"/>
                    <a:pt x="229" y="160"/>
                  </a:cubicBezTo>
                  <a:cubicBezTo>
                    <a:pt x="236" y="161"/>
                    <a:pt x="236" y="161"/>
                    <a:pt x="236" y="161"/>
                  </a:cubicBezTo>
                  <a:cubicBezTo>
                    <a:pt x="240" y="165"/>
                    <a:pt x="240" y="165"/>
                    <a:pt x="240" y="165"/>
                  </a:cubicBezTo>
                  <a:cubicBezTo>
                    <a:pt x="245" y="167"/>
                    <a:pt x="245" y="167"/>
                    <a:pt x="245" y="167"/>
                  </a:cubicBezTo>
                  <a:cubicBezTo>
                    <a:pt x="250" y="169"/>
                    <a:pt x="250" y="169"/>
                    <a:pt x="250" y="169"/>
                  </a:cubicBezTo>
                  <a:cubicBezTo>
                    <a:pt x="257" y="174"/>
                    <a:pt x="257" y="174"/>
                    <a:pt x="257" y="174"/>
                  </a:cubicBezTo>
                  <a:cubicBezTo>
                    <a:pt x="261" y="177"/>
                    <a:pt x="261" y="177"/>
                    <a:pt x="261" y="177"/>
                  </a:cubicBezTo>
                  <a:cubicBezTo>
                    <a:pt x="262" y="178"/>
                    <a:pt x="262" y="178"/>
                    <a:pt x="262" y="178"/>
                  </a:cubicBezTo>
                  <a:cubicBezTo>
                    <a:pt x="263" y="180"/>
                    <a:pt x="263" y="180"/>
                    <a:pt x="263" y="180"/>
                  </a:cubicBezTo>
                  <a:cubicBezTo>
                    <a:pt x="263" y="180"/>
                    <a:pt x="263" y="180"/>
                    <a:pt x="263" y="180"/>
                  </a:cubicBezTo>
                  <a:cubicBezTo>
                    <a:pt x="263" y="177"/>
                    <a:pt x="263" y="177"/>
                    <a:pt x="263" y="177"/>
                  </a:cubicBezTo>
                  <a:cubicBezTo>
                    <a:pt x="263" y="173"/>
                    <a:pt x="263" y="173"/>
                    <a:pt x="263" y="173"/>
                  </a:cubicBezTo>
                  <a:cubicBezTo>
                    <a:pt x="259" y="170"/>
                    <a:pt x="259" y="170"/>
                    <a:pt x="259" y="170"/>
                  </a:cubicBezTo>
                  <a:cubicBezTo>
                    <a:pt x="259" y="167"/>
                    <a:pt x="259" y="167"/>
                    <a:pt x="259" y="167"/>
                  </a:cubicBezTo>
                  <a:cubicBezTo>
                    <a:pt x="260" y="164"/>
                    <a:pt x="260" y="164"/>
                    <a:pt x="260" y="164"/>
                  </a:cubicBezTo>
                  <a:cubicBezTo>
                    <a:pt x="263" y="163"/>
                    <a:pt x="263" y="163"/>
                    <a:pt x="263" y="163"/>
                  </a:cubicBezTo>
                  <a:cubicBezTo>
                    <a:pt x="263" y="156"/>
                    <a:pt x="263" y="156"/>
                    <a:pt x="263" y="156"/>
                  </a:cubicBezTo>
                  <a:cubicBezTo>
                    <a:pt x="264" y="153"/>
                    <a:pt x="264" y="153"/>
                    <a:pt x="264" y="153"/>
                  </a:cubicBezTo>
                  <a:cubicBezTo>
                    <a:pt x="266" y="152"/>
                    <a:pt x="266" y="152"/>
                    <a:pt x="266" y="152"/>
                  </a:cubicBezTo>
                  <a:cubicBezTo>
                    <a:pt x="266" y="148"/>
                    <a:pt x="266" y="148"/>
                    <a:pt x="266" y="148"/>
                  </a:cubicBezTo>
                  <a:cubicBezTo>
                    <a:pt x="264" y="143"/>
                    <a:pt x="264" y="143"/>
                    <a:pt x="264" y="143"/>
                  </a:cubicBezTo>
                  <a:cubicBezTo>
                    <a:pt x="262" y="142"/>
                    <a:pt x="262" y="142"/>
                    <a:pt x="262" y="142"/>
                  </a:cubicBezTo>
                  <a:cubicBezTo>
                    <a:pt x="263" y="137"/>
                    <a:pt x="263" y="137"/>
                    <a:pt x="263" y="137"/>
                  </a:cubicBezTo>
                  <a:cubicBezTo>
                    <a:pt x="263" y="134"/>
                    <a:pt x="263" y="134"/>
                    <a:pt x="263" y="134"/>
                  </a:cubicBezTo>
                  <a:cubicBezTo>
                    <a:pt x="266" y="134"/>
                    <a:pt x="266" y="134"/>
                    <a:pt x="266" y="134"/>
                  </a:cubicBezTo>
                  <a:cubicBezTo>
                    <a:pt x="269" y="47"/>
                    <a:pt x="269" y="47"/>
                    <a:pt x="269" y="47"/>
                  </a:cubicBezTo>
                  <a:cubicBezTo>
                    <a:pt x="266" y="44"/>
                    <a:pt x="266" y="44"/>
                    <a:pt x="266" y="44"/>
                  </a:cubicBezTo>
                  <a:cubicBezTo>
                    <a:pt x="264" y="41"/>
                    <a:pt x="264" y="41"/>
                    <a:pt x="264" y="41"/>
                  </a:cubicBezTo>
                  <a:cubicBezTo>
                    <a:pt x="259" y="39"/>
                    <a:pt x="259" y="39"/>
                    <a:pt x="259" y="39"/>
                  </a:cubicBezTo>
                  <a:cubicBezTo>
                    <a:pt x="258" y="36"/>
                    <a:pt x="258" y="36"/>
                    <a:pt x="258" y="36"/>
                  </a:cubicBezTo>
                  <a:cubicBezTo>
                    <a:pt x="255" y="33"/>
                    <a:pt x="255" y="33"/>
                    <a:pt x="255" y="33"/>
                  </a:cubicBezTo>
                  <a:cubicBezTo>
                    <a:pt x="254" y="31"/>
                    <a:pt x="254" y="31"/>
                    <a:pt x="254" y="31"/>
                  </a:cubicBezTo>
                  <a:cubicBezTo>
                    <a:pt x="254" y="29"/>
                    <a:pt x="254" y="29"/>
                    <a:pt x="254" y="29"/>
                  </a:cubicBezTo>
                  <a:cubicBezTo>
                    <a:pt x="254" y="27"/>
                    <a:pt x="254" y="27"/>
                    <a:pt x="254" y="27"/>
                  </a:cubicBezTo>
                  <a:cubicBezTo>
                    <a:pt x="257" y="24"/>
                    <a:pt x="257" y="24"/>
                    <a:pt x="257" y="24"/>
                  </a:cubicBezTo>
                  <a:cubicBezTo>
                    <a:pt x="260" y="21"/>
                    <a:pt x="260" y="21"/>
                    <a:pt x="260" y="21"/>
                  </a:cubicBezTo>
                  <a:cubicBezTo>
                    <a:pt x="264" y="17"/>
                    <a:pt x="264" y="17"/>
                    <a:pt x="264" y="17"/>
                  </a:cubicBezTo>
                  <a:cubicBezTo>
                    <a:pt x="263" y="15"/>
                    <a:pt x="263" y="15"/>
                    <a:pt x="263" y="15"/>
                  </a:cubicBezTo>
                  <a:cubicBezTo>
                    <a:pt x="263" y="14"/>
                    <a:pt x="263" y="14"/>
                    <a:pt x="263" y="14"/>
                  </a:cubicBezTo>
                  <a:cubicBezTo>
                    <a:pt x="263" y="14"/>
                    <a:pt x="167" y="10"/>
                    <a:pt x="136" y="8"/>
                  </a:cubicBezTo>
                  <a:cubicBezTo>
                    <a:pt x="105" y="6"/>
                    <a:pt x="14" y="0"/>
                    <a:pt x="14" y="0"/>
                  </a:cubicBezTo>
                  <a:cubicBezTo>
                    <a:pt x="0" y="142"/>
                    <a:pt x="0" y="142"/>
                    <a:pt x="0" y="142"/>
                  </a:cubicBezTo>
                  <a:cubicBezTo>
                    <a:pt x="192" y="154"/>
                    <a:pt x="192" y="154"/>
                    <a:pt x="192" y="154"/>
                  </a:cubicBezTo>
                  <a:lnTo>
                    <a:pt x="200" y="158"/>
                  </a:ln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22" name="Freeform 14"/>
            <p:cNvSpPr>
              <a:spLocks/>
            </p:cNvSpPr>
            <p:nvPr/>
          </p:nvSpPr>
          <p:spPr bwMode="auto">
            <a:xfrm>
              <a:off x="5922222" y="2058569"/>
              <a:ext cx="386195" cy="318738"/>
            </a:xfrm>
            <a:custGeom>
              <a:avLst/>
              <a:gdLst>
                <a:gd name="T0" fmla="*/ 229 w 229"/>
                <a:gd name="T1" fmla="*/ 27 h 189"/>
                <a:gd name="T2" fmla="*/ 228 w 229"/>
                <a:gd name="T3" fmla="*/ 27 h 189"/>
                <a:gd name="T4" fmla="*/ 28 w 229"/>
                <a:gd name="T5" fmla="*/ 0 h 189"/>
                <a:gd name="T6" fmla="*/ 24 w 229"/>
                <a:gd name="T7" fmla="*/ 23 h 189"/>
                <a:gd name="T8" fmla="*/ 7 w 229"/>
                <a:gd name="T9" fmla="*/ 122 h 189"/>
                <a:gd name="T10" fmla="*/ 0 w 229"/>
                <a:gd name="T11" fmla="*/ 162 h 189"/>
                <a:gd name="T12" fmla="*/ 61 w 229"/>
                <a:gd name="T13" fmla="*/ 172 h 189"/>
                <a:gd name="T14" fmla="*/ 212 w 229"/>
                <a:gd name="T15" fmla="*/ 189 h 189"/>
                <a:gd name="T16" fmla="*/ 220 w 229"/>
                <a:gd name="T17" fmla="*/ 109 h 189"/>
                <a:gd name="T18" fmla="*/ 229 w 229"/>
                <a:gd name="T19" fmla="*/ 27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9" h="189">
                  <a:moveTo>
                    <a:pt x="229" y="27"/>
                  </a:moveTo>
                  <a:lnTo>
                    <a:pt x="228" y="27"/>
                  </a:lnTo>
                  <a:lnTo>
                    <a:pt x="28" y="0"/>
                  </a:lnTo>
                  <a:lnTo>
                    <a:pt x="24" y="23"/>
                  </a:lnTo>
                  <a:lnTo>
                    <a:pt x="7" y="122"/>
                  </a:lnTo>
                  <a:lnTo>
                    <a:pt x="0" y="162"/>
                  </a:lnTo>
                  <a:lnTo>
                    <a:pt x="61" y="172"/>
                  </a:lnTo>
                  <a:lnTo>
                    <a:pt x="212" y="189"/>
                  </a:lnTo>
                  <a:lnTo>
                    <a:pt x="220" y="109"/>
                  </a:lnTo>
                  <a:lnTo>
                    <a:pt x="229" y="27"/>
                  </a:ln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23" name="Freeform 15"/>
            <p:cNvSpPr>
              <a:spLocks/>
            </p:cNvSpPr>
            <p:nvPr/>
          </p:nvSpPr>
          <p:spPr bwMode="auto">
            <a:xfrm>
              <a:off x="6313477" y="1829213"/>
              <a:ext cx="359212" cy="231044"/>
            </a:xfrm>
            <a:custGeom>
              <a:avLst/>
              <a:gdLst>
                <a:gd name="T0" fmla="*/ 249 w 251"/>
                <a:gd name="T1" fmla="*/ 161 h 162"/>
                <a:gd name="T2" fmla="*/ 249 w 251"/>
                <a:gd name="T3" fmla="*/ 162 h 162"/>
                <a:gd name="T4" fmla="*/ 249 w 251"/>
                <a:gd name="T5" fmla="*/ 162 h 162"/>
                <a:gd name="T6" fmla="*/ 251 w 251"/>
                <a:gd name="T7" fmla="*/ 160 h 162"/>
                <a:gd name="T8" fmla="*/ 251 w 251"/>
                <a:gd name="T9" fmla="*/ 155 h 162"/>
                <a:gd name="T10" fmla="*/ 251 w 251"/>
                <a:gd name="T11" fmla="*/ 150 h 162"/>
                <a:gd name="T12" fmla="*/ 250 w 251"/>
                <a:gd name="T13" fmla="*/ 144 h 162"/>
                <a:gd name="T14" fmla="*/ 248 w 251"/>
                <a:gd name="T15" fmla="*/ 141 h 162"/>
                <a:gd name="T16" fmla="*/ 245 w 251"/>
                <a:gd name="T17" fmla="*/ 138 h 162"/>
                <a:gd name="T18" fmla="*/ 245 w 251"/>
                <a:gd name="T19" fmla="*/ 131 h 162"/>
                <a:gd name="T20" fmla="*/ 244 w 251"/>
                <a:gd name="T21" fmla="*/ 129 h 162"/>
                <a:gd name="T22" fmla="*/ 242 w 251"/>
                <a:gd name="T23" fmla="*/ 126 h 162"/>
                <a:gd name="T24" fmla="*/ 242 w 251"/>
                <a:gd name="T25" fmla="*/ 117 h 162"/>
                <a:gd name="T26" fmla="*/ 242 w 251"/>
                <a:gd name="T27" fmla="*/ 103 h 162"/>
                <a:gd name="T28" fmla="*/ 241 w 251"/>
                <a:gd name="T29" fmla="*/ 86 h 162"/>
                <a:gd name="T30" fmla="*/ 241 w 251"/>
                <a:gd name="T31" fmla="*/ 77 h 162"/>
                <a:gd name="T32" fmla="*/ 237 w 251"/>
                <a:gd name="T33" fmla="*/ 70 h 162"/>
                <a:gd name="T34" fmla="*/ 234 w 251"/>
                <a:gd name="T35" fmla="*/ 60 h 162"/>
                <a:gd name="T36" fmla="*/ 232 w 251"/>
                <a:gd name="T37" fmla="*/ 54 h 162"/>
                <a:gd name="T38" fmla="*/ 234 w 251"/>
                <a:gd name="T39" fmla="*/ 47 h 162"/>
                <a:gd name="T40" fmla="*/ 233 w 251"/>
                <a:gd name="T41" fmla="*/ 41 h 162"/>
                <a:gd name="T42" fmla="*/ 232 w 251"/>
                <a:gd name="T43" fmla="*/ 39 h 162"/>
                <a:gd name="T44" fmla="*/ 232 w 251"/>
                <a:gd name="T45" fmla="*/ 34 h 162"/>
                <a:gd name="T46" fmla="*/ 232 w 251"/>
                <a:gd name="T47" fmla="*/ 33 h 162"/>
                <a:gd name="T48" fmla="*/ 234 w 251"/>
                <a:gd name="T49" fmla="*/ 31 h 162"/>
                <a:gd name="T50" fmla="*/ 235 w 251"/>
                <a:gd name="T51" fmla="*/ 29 h 162"/>
                <a:gd name="T52" fmla="*/ 235 w 251"/>
                <a:gd name="T53" fmla="*/ 25 h 162"/>
                <a:gd name="T54" fmla="*/ 232 w 251"/>
                <a:gd name="T55" fmla="*/ 22 h 162"/>
                <a:gd name="T56" fmla="*/ 232 w 251"/>
                <a:gd name="T57" fmla="*/ 21 h 162"/>
                <a:gd name="T58" fmla="*/ 231 w 251"/>
                <a:gd name="T59" fmla="*/ 18 h 162"/>
                <a:gd name="T60" fmla="*/ 230 w 251"/>
                <a:gd name="T61" fmla="*/ 13 h 162"/>
                <a:gd name="T62" fmla="*/ 97 w 251"/>
                <a:gd name="T63" fmla="*/ 7 h 162"/>
                <a:gd name="T64" fmla="*/ 14 w 251"/>
                <a:gd name="T65" fmla="*/ 0 h 162"/>
                <a:gd name="T66" fmla="*/ 0 w 251"/>
                <a:gd name="T67" fmla="*/ 147 h 162"/>
                <a:gd name="T68" fmla="*/ 122 w 251"/>
                <a:gd name="T69" fmla="*/ 155 h 162"/>
                <a:gd name="T70" fmla="*/ 249 w 251"/>
                <a:gd name="T71" fmla="*/ 161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51" h="162">
                  <a:moveTo>
                    <a:pt x="249" y="161"/>
                  </a:moveTo>
                  <a:cubicBezTo>
                    <a:pt x="249" y="162"/>
                    <a:pt x="249" y="162"/>
                    <a:pt x="249" y="162"/>
                  </a:cubicBezTo>
                  <a:cubicBezTo>
                    <a:pt x="249" y="162"/>
                    <a:pt x="249" y="162"/>
                    <a:pt x="249" y="162"/>
                  </a:cubicBezTo>
                  <a:cubicBezTo>
                    <a:pt x="251" y="160"/>
                    <a:pt x="251" y="160"/>
                    <a:pt x="251" y="160"/>
                  </a:cubicBezTo>
                  <a:cubicBezTo>
                    <a:pt x="251" y="155"/>
                    <a:pt x="251" y="155"/>
                    <a:pt x="251" y="155"/>
                  </a:cubicBezTo>
                  <a:cubicBezTo>
                    <a:pt x="251" y="150"/>
                    <a:pt x="251" y="150"/>
                    <a:pt x="251" y="150"/>
                  </a:cubicBezTo>
                  <a:cubicBezTo>
                    <a:pt x="250" y="144"/>
                    <a:pt x="250" y="144"/>
                    <a:pt x="250" y="144"/>
                  </a:cubicBezTo>
                  <a:cubicBezTo>
                    <a:pt x="248" y="141"/>
                    <a:pt x="248" y="141"/>
                    <a:pt x="248" y="141"/>
                  </a:cubicBezTo>
                  <a:cubicBezTo>
                    <a:pt x="245" y="138"/>
                    <a:pt x="245" y="138"/>
                    <a:pt x="245" y="138"/>
                  </a:cubicBezTo>
                  <a:cubicBezTo>
                    <a:pt x="245" y="131"/>
                    <a:pt x="245" y="131"/>
                    <a:pt x="245" y="131"/>
                  </a:cubicBezTo>
                  <a:cubicBezTo>
                    <a:pt x="244" y="129"/>
                    <a:pt x="244" y="129"/>
                    <a:pt x="244" y="129"/>
                  </a:cubicBezTo>
                  <a:cubicBezTo>
                    <a:pt x="242" y="126"/>
                    <a:pt x="242" y="126"/>
                    <a:pt x="242" y="126"/>
                  </a:cubicBezTo>
                  <a:cubicBezTo>
                    <a:pt x="242" y="117"/>
                    <a:pt x="242" y="117"/>
                    <a:pt x="242" y="117"/>
                  </a:cubicBezTo>
                  <a:cubicBezTo>
                    <a:pt x="242" y="103"/>
                    <a:pt x="242" y="103"/>
                    <a:pt x="242" y="103"/>
                  </a:cubicBezTo>
                  <a:cubicBezTo>
                    <a:pt x="241" y="86"/>
                    <a:pt x="241" y="86"/>
                    <a:pt x="241" y="86"/>
                  </a:cubicBezTo>
                  <a:cubicBezTo>
                    <a:pt x="241" y="77"/>
                    <a:pt x="241" y="77"/>
                    <a:pt x="241" y="77"/>
                  </a:cubicBezTo>
                  <a:cubicBezTo>
                    <a:pt x="237" y="70"/>
                    <a:pt x="237" y="70"/>
                    <a:pt x="237" y="70"/>
                  </a:cubicBezTo>
                  <a:cubicBezTo>
                    <a:pt x="234" y="60"/>
                    <a:pt x="234" y="60"/>
                    <a:pt x="234" y="60"/>
                  </a:cubicBezTo>
                  <a:cubicBezTo>
                    <a:pt x="232" y="54"/>
                    <a:pt x="232" y="54"/>
                    <a:pt x="232" y="54"/>
                  </a:cubicBezTo>
                  <a:cubicBezTo>
                    <a:pt x="234" y="47"/>
                    <a:pt x="234" y="47"/>
                    <a:pt x="234" y="47"/>
                  </a:cubicBezTo>
                  <a:cubicBezTo>
                    <a:pt x="233" y="41"/>
                    <a:pt x="233" y="41"/>
                    <a:pt x="233" y="41"/>
                  </a:cubicBezTo>
                  <a:cubicBezTo>
                    <a:pt x="232" y="39"/>
                    <a:pt x="232" y="39"/>
                    <a:pt x="232" y="39"/>
                  </a:cubicBezTo>
                  <a:cubicBezTo>
                    <a:pt x="232" y="34"/>
                    <a:pt x="232" y="34"/>
                    <a:pt x="232" y="34"/>
                  </a:cubicBezTo>
                  <a:cubicBezTo>
                    <a:pt x="232" y="33"/>
                    <a:pt x="232" y="33"/>
                    <a:pt x="232" y="33"/>
                  </a:cubicBezTo>
                  <a:cubicBezTo>
                    <a:pt x="234" y="31"/>
                    <a:pt x="234" y="31"/>
                    <a:pt x="234" y="31"/>
                  </a:cubicBezTo>
                  <a:cubicBezTo>
                    <a:pt x="235" y="29"/>
                    <a:pt x="235" y="29"/>
                    <a:pt x="235" y="29"/>
                  </a:cubicBezTo>
                  <a:cubicBezTo>
                    <a:pt x="235" y="25"/>
                    <a:pt x="235" y="25"/>
                    <a:pt x="235" y="25"/>
                  </a:cubicBezTo>
                  <a:cubicBezTo>
                    <a:pt x="232" y="22"/>
                    <a:pt x="232" y="22"/>
                    <a:pt x="232" y="22"/>
                  </a:cubicBezTo>
                  <a:cubicBezTo>
                    <a:pt x="232" y="21"/>
                    <a:pt x="232" y="21"/>
                    <a:pt x="232" y="21"/>
                  </a:cubicBezTo>
                  <a:cubicBezTo>
                    <a:pt x="231" y="18"/>
                    <a:pt x="231" y="18"/>
                    <a:pt x="231" y="18"/>
                  </a:cubicBezTo>
                  <a:cubicBezTo>
                    <a:pt x="230" y="13"/>
                    <a:pt x="230" y="13"/>
                    <a:pt x="230" y="13"/>
                  </a:cubicBezTo>
                  <a:cubicBezTo>
                    <a:pt x="230" y="13"/>
                    <a:pt x="130" y="9"/>
                    <a:pt x="97" y="7"/>
                  </a:cubicBezTo>
                  <a:cubicBezTo>
                    <a:pt x="76" y="6"/>
                    <a:pt x="14" y="0"/>
                    <a:pt x="14" y="0"/>
                  </a:cubicBezTo>
                  <a:cubicBezTo>
                    <a:pt x="0" y="147"/>
                    <a:pt x="0" y="147"/>
                    <a:pt x="0" y="147"/>
                  </a:cubicBezTo>
                  <a:cubicBezTo>
                    <a:pt x="0" y="147"/>
                    <a:pt x="91" y="153"/>
                    <a:pt x="122" y="155"/>
                  </a:cubicBezTo>
                  <a:cubicBezTo>
                    <a:pt x="153" y="157"/>
                    <a:pt x="249" y="161"/>
                    <a:pt x="249" y="161"/>
                  </a:cubicBez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24" name="Freeform 16"/>
            <p:cNvSpPr>
              <a:spLocks/>
            </p:cNvSpPr>
            <p:nvPr/>
          </p:nvSpPr>
          <p:spPr bwMode="auto">
            <a:xfrm>
              <a:off x="5982934" y="2348638"/>
              <a:ext cx="401373" cy="315365"/>
            </a:xfrm>
            <a:custGeom>
              <a:avLst/>
              <a:gdLst>
                <a:gd name="T0" fmla="*/ 267 w 281"/>
                <a:gd name="T1" fmla="*/ 221 h 221"/>
                <a:gd name="T2" fmla="*/ 277 w 281"/>
                <a:gd name="T3" fmla="*/ 75 h 221"/>
                <a:gd name="T4" fmla="*/ 277 w 281"/>
                <a:gd name="T5" fmla="*/ 75 h 221"/>
                <a:gd name="T6" fmla="*/ 277 w 281"/>
                <a:gd name="T7" fmla="*/ 75 h 221"/>
                <a:gd name="T8" fmla="*/ 281 w 281"/>
                <a:gd name="T9" fmla="*/ 28 h 221"/>
                <a:gd name="T10" fmla="*/ 208 w 281"/>
                <a:gd name="T11" fmla="*/ 21 h 221"/>
                <a:gd name="T12" fmla="*/ 30 w 281"/>
                <a:gd name="T13" fmla="*/ 0 h 221"/>
                <a:gd name="T14" fmla="*/ 0 w 281"/>
                <a:gd name="T15" fmla="*/ 192 h 221"/>
                <a:gd name="T16" fmla="*/ 229 w 281"/>
                <a:gd name="T17" fmla="*/ 219 h 221"/>
                <a:gd name="T18" fmla="*/ 267 w 281"/>
                <a:gd name="T19" fmla="*/ 221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1" h="221">
                  <a:moveTo>
                    <a:pt x="267" y="221"/>
                  </a:moveTo>
                  <a:cubicBezTo>
                    <a:pt x="277" y="75"/>
                    <a:pt x="277" y="75"/>
                    <a:pt x="277" y="75"/>
                  </a:cubicBezTo>
                  <a:cubicBezTo>
                    <a:pt x="277" y="75"/>
                    <a:pt x="277" y="75"/>
                    <a:pt x="277" y="75"/>
                  </a:cubicBezTo>
                  <a:cubicBezTo>
                    <a:pt x="277" y="75"/>
                    <a:pt x="277" y="75"/>
                    <a:pt x="277" y="75"/>
                  </a:cubicBezTo>
                  <a:cubicBezTo>
                    <a:pt x="281" y="28"/>
                    <a:pt x="281" y="28"/>
                    <a:pt x="281" y="28"/>
                  </a:cubicBezTo>
                  <a:cubicBezTo>
                    <a:pt x="208" y="21"/>
                    <a:pt x="208" y="21"/>
                    <a:pt x="208" y="21"/>
                  </a:cubicBezTo>
                  <a:cubicBezTo>
                    <a:pt x="30" y="0"/>
                    <a:pt x="30" y="0"/>
                    <a:pt x="30" y="0"/>
                  </a:cubicBezTo>
                  <a:cubicBezTo>
                    <a:pt x="0" y="192"/>
                    <a:pt x="0" y="192"/>
                    <a:pt x="0" y="192"/>
                  </a:cubicBezTo>
                  <a:cubicBezTo>
                    <a:pt x="229" y="219"/>
                    <a:pt x="229" y="219"/>
                    <a:pt x="229" y="219"/>
                  </a:cubicBezTo>
                  <a:cubicBezTo>
                    <a:pt x="229" y="219"/>
                    <a:pt x="245" y="220"/>
                    <a:pt x="267" y="221"/>
                  </a:cubicBez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25" name="Freeform 17"/>
            <p:cNvSpPr>
              <a:spLocks/>
            </p:cNvSpPr>
            <p:nvPr/>
          </p:nvSpPr>
          <p:spPr bwMode="auto">
            <a:xfrm>
              <a:off x="5716476" y="2235646"/>
              <a:ext cx="308619" cy="386196"/>
            </a:xfrm>
            <a:custGeom>
              <a:avLst/>
              <a:gdLst>
                <a:gd name="T0" fmla="*/ 183 w 183"/>
                <a:gd name="T1" fmla="*/ 67 h 229"/>
                <a:gd name="T2" fmla="*/ 122 w 183"/>
                <a:gd name="T3" fmla="*/ 57 h 229"/>
                <a:gd name="T4" fmla="*/ 129 w 183"/>
                <a:gd name="T5" fmla="*/ 17 h 229"/>
                <a:gd name="T6" fmla="*/ 39 w 183"/>
                <a:gd name="T7" fmla="*/ 0 h 229"/>
                <a:gd name="T8" fmla="*/ 0 w 183"/>
                <a:gd name="T9" fmla="*/ 201 h 229"/>
                <a:gd name="T10" fmla="*/ 158 w 183"/>
                <a:gd name="T11" fmla="*/ 229 h 229"/>
                <a:gd name="T12" fmla="*/ 183 w 183"/>
                <a:gd name="T13" fmla="*/ 67 h 229"/>
              </a:gdLst>
              <a:ahLst/>
              <a:cxnLst>
                <a:cxn ang="0">
                  <a:pos x="T0" y="T1"/>
                </a:cxn>
                <a:cxn ang="0">
                  <a:pos x="T2" y="T3"/>
                </a:cxn>
                <a:cxn ang="0">
                  <a:pos x="T4" y="T5"/>
                </a:cxn>
                <a:cxn ang="0">
                  <a:pos x="T6" y="T7"/>
                </a:cxn>
                <a:cxn ang="0">
                  <a:pos x="T8" y="T9"/>
                </a:cxn>
                <a:cxn ang="0">
                  <a:pos x="T10" y="T11"/>
                </a:cxn>
                <a:cxn ang="0">
                  <a:pos x="T12" y="T13"/>
                </a:cxn>
              </a:cxnLst>
              <a:rect l="0" t="0" r="r" b="b"/>
              <a:pathLst>
                <a:path w="183" h="229">
                  <a:moveTo>
                    <a:pt x="183" y="67"/>
                  </a:moveTo>
                  <a:lnTo>
                    <a:pt x="122" y="57"/>
                  </a:lnTo>
                  <a:lnTo>
                    <a:pt x="129" y="17"/>
                  </a:lnTo>
                  <a:lnTo>
                    <a:pt x="39" y="0"/>
                  </a:lnTo>
                  <a:lnTo>
                    <a:pt x="0" y="201"/>
                  </a:lnTo>
                  <a:lnTo>
                    <a:pt x="158" y="229"/>
                  </a:lnTo>
                  <a:lnTo>
                    <a:pt x="183" y="67"/>
                  </a:ln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26" name="Freeform 18"/>
            <p:cNvSpPr>
              <a:spLocks/>
            </p:cNvSpPr>
            <p:nvPr/>
          </p:nvSpPr>
          <p:spPr bwMode="auto">
            <a:xfrm>
              <a:off x="5428094" y="2164816"/>
              <a:ext cx="354153" cy="536288"/>
            </a:xfrm>
            <a:custGeom>
              <a:avLst/>
              <a:gdLst>
                <a:gd name="T0" fmla="*/ 5 w 248"/>
                <a:gd name="T1" fmla="*/ 131 h 375"/>
                <a:gd name="T2" fmla="*/ 1 w 248"/>
                <a:gd name="T3" fmla="*/ 132 h 375"/>
                <a:gd name="T4" fmla="*/ 0 w 248"/>
                <a:gd name="T5" fmla="*/ 135 h 375"/>
                <a:gd name="T6" fmla="*/ 1 w 248"/>
                <a:gd name="T7" fmla="*/ 139 h 375"/>
                <a:gd name="T8" fmla="*/ 2 w 248"/>
                <a:gd name="T9" fmla="*/ 142 h 375"/>
                <a:gd name="T10" fmla="*/ 3 w 248"/>
                <a:gd name="T11" fmla="*/ 143 h 375"/>
                <a:gd name="T12" fmla="*/ 7 w 248"/>
                <a:gd name="T13" fmla="*/ 145 h 375"/>
                <a:gd name="T14" fmla="*/ 160 w 248"/>
                <a:gd name="T15" fmla="*/ 375 h 375"/>
                <a:gd name="T16" fmla="*/ 163 w 248"/>
                <a:gd name="T17" fmla="*/ 371 h 375"/>
                <a:gd name="T18" fmla="*/ 164 w 248"/>
                <a:gd name="T19" fmla="*/ 367 h 375"/>
                <a:gd name="T20" fmla="*/ 164 w 248"/>
                <a:gd name="T21" fmla="*/ 354 h 375"/>
                <a:gd name="T22" fmla="*/ 164 w 248"/>
                <a:gd name="T23" fmla="*/ 340 h 375"/>
                <a:gd name="T24" fmla="*/ 164 w 248"/>
                <a:gd name="T25" fmla="*/ 329 h 375"/>
                <a:gd name="T26" fmla="*/ 167 w 248"/>
                <a:gd name="T27" fmla="*/ 326 h 375"/>
                <a:gd name="T28" fmla="*/ 174 w 248"/>
                <a:gd name="T29" fmla="*/ 324 h 375"/>
                <a:gd name="T30" fmla="*/ 176 w 248"/>
                <a:gd name="T31" fmla="*/ 328 h 375"/>
                <a:gd name="T32" fmla="*/ 180 w 248"/>
                <a:gd name="T33" fmla="*/ 326 h 375"/>
                <a:gd name="T34" fmla="*/ 185 w 248"/>
                <a:gd name="T35" fmla="*/ 330 h 375"/>
                <a:gd name="T36" fmla="*/ 188 w 248"/>
                <a:gd name="T37" fmla="*/ 332 h 375"/>
                <a:gd name="T38" fmla="*/ 191 w 248"/>
                <a:gd name="T39" fmla="*/ 330 h 375"/>
                <a:gd name="T40" fmla="*/ 197 w 248"/>
                <a:gd name="T41" fmla="*/ 312 h 375"/>
                <a:gd name="T42" fmla="*/ 202 w 248"/>
                <a:gd name="T43" fmla="*/ 287 h 375"/>
                <a:gd name="T44" fmla="*/ 248 w 248"/>
                <a:gd name="T45" fmla="*/ 49 h 375"/>
                <a:gd name="T46" fmla="*/ 134 w 248"/>
                <a:gd name="T47" fmla="*/ 24 h 375"/>
                <a:gd name="T48" fmla="*/ 42 w 248"/>
                <a:gd name="T49" fmla="*/ 0 h 375"/>
                <a:gd name="T50" fmla="*/ 8 w 248"/>
                <a:gd name="T51" fmla="*/ 130 h 375"/>
                <a:gd name="T52" fmla="*/ 5 w 248"/>
                <a:gd name="T53" fmla="*/ 131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48" h="375">
                  <a:moveTo>
                    <a:pt x="5" y="131"/>
                  </a:moveTo>
                  <a:cubicBezTo>
                    <a:pt x="1" y="132"/>
                    <a:pt x="1" y="132"/>
                    <a:pt x="1" y="132"/>
                  </a:cubicBezTo>
                  <a:cubicBezTo>
                    <a:pt x="0" y="135"/>
                    <a:pt x="0" y="135"/>
                    <a:pt x="0" y="135"/>
                  </a:cubicBezTo>
                  <a:cubicBezTo>
                    <a:pt x="1" y="139"/>
                    <a:pt x="1" y="139"/>
                    <a:pt x="1" y="139"/>
                  </a:cubicBezTo>
                  <a:cubicBezTo>
                    <a:pt x="2" y="142"/>
                    <a:pt x="2" y="142"/>
                    <a:pt x="2" y="142"/>
                  </a:cubicBezTo>
                  <a:cubicBezTo>
                    <a:pt x="3" y="143"/>
                    <a:pt x="3" y="143"/>
                    <a:pt x="3" y="143"/>
                  </a:cubicBezTo>
                  <a:cubicBezTo>
                    <a:pt x="7" y="145"/>
                    <a:pt x="7" y="145"/>
                    <a:pt x="7" y="145"/>
                  </a:cubicBezTo>
                  <a:cubicBezTo>
                    <a:pt x="160" y="375"/>
                    <a:pt x="160" y="375"/>
                    <a:pt x="160" y="375"/>
                  </a:cubicBezTo>
                  <a:cubicBezTo>
                    <a:pt x="163" y="371"/>
                    <a:pt x="163" y="371"/>
                    <a:pt x="163" y="371"/>
                  </a:cubicBezTo>
                  <a:cubicBezTo>
                    <a:pt x="164" y="367"/>
                    <a:pt x="164" y="367"/>
                    <a:pt x="164" y="367"/>
                  </a:cubicBezTo>
                  <a:cubicBezTo>
                    <a:pt x="164" y="354"/>
                    <a:pt x="164" y="354"/>
                    <a:pt x="164" y="354"/>
                  </a:cubicBezTo>
                  <a:cubicBezTo>
                    <a:pt x="164" y="340"/>
                    <a:pt x="164" y="340"/>
                    <a:pt x="164" y="340"/>
                  </a:cubicBezTo>
                  <a:cubicBezTo>
                    <a:pt x="164" y="329"/>
                    <a:pt x="164" y="329"/>
                    <a:pt x="164" y="329"/>
                  </a:cubicBezTo>
                  <a:cubicBezTo>
                    <a:pt x="167" y="326"/>
                    <a:pt x="167" y="326"/>
                    <a:pt x="167" y="326"/>
                  </a:cubicBezTo>
                  <a:cubicBezTo>
                    <a:pt x="174" y="324"/>
                    <a:pt x="174" y="324"/>
                    <a:pt x="174" y="324"/>
                  </a:cubicBezTo>
                  <a:cubicBezTo>
                    <a:pt x="176" y="328"/>
                    <a:pt x="176" y="328"/>
                    <a:pt x="176" y="328"/>
                  </a:cubicBezTo>
                  <a:cubicBezTo>
                    <a:pt x="180" y="326"/>
                    <a:pt x="180" y="326"/>
                    <a:pt x="180" y="326"/>
                  </a:cubicBezTo>
                  <a:cubicBezTo>
                    <a:pt x="185" y="330"/>
                    <a:pt x="185" y="330"/>
                    <a:pt x="185" y="330"/>
                  </a:cubicBezTo>
                  <a:cubicBezTo>
                    <a:pt x="188" y="332"/>
                    <a:pt x="188" y="332"/>
                    <a:pt x="188" y="332"/>
                  </a:cubicBezTo>
                  <a:cubicBezTo>
                    <a:pt x="191" y="330"/>
                    <a:pt x="191" y="330"/>
                    <a:pt x="191" y="330"/>
                  </a:cubicBezTo>
                  <a:cubicBezTo>
                    <a:pt x="191" y="330"/>
                    <a:pt x="195" y="316"/>
                    <a:pt x="197" y="312"/>
                  </a:cubicBezTo>
                  <a:cubicBezTo>
                    <a:pt x="198" y="306"/>
                    <a:pt x="202" y="287"/>
                    <a:pt x="202" y="287"/>
                  </a:cubicBezTo>
                  <a:cubicBezTo>
                    <a:pt x="248" y="49"/>
                    <a:pt x="248" y="49"/>
                    <a:pt x="248" y="49"/>
                  </a:cubicBezTo>
                  <a:cubicBezTo>
                    <a:pt x="248" y="49"/>
                    <a:pt x="163" y="31"/>
                    <a:pt x="134" y="24"/>
                  </a:cubicBezTo>
                  <a:cubicBezTo>
                    <a:pt x="111" y="19"/>
                    <a:pt x="42" y="0"/>
                    <a:pt x="42" y="0"/>
                  </a:cubicBezTo>
                  <a:cubicBezTo>
                    <a:pt x="8" y="130"/>
                    <a:pt x="8" y="130"/>
                    <a:pt x="8" y="130"/>
                  </a:cubicBezTo>
                  <a:lnTo>
                    <a:pt x="5" y="131"/>
                  </a:ln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27" name="Freeform 19"/>
            <p:cNvSpPr>
              <a:spLocks/>
            </p:cNvSpPr>
            <p:nvPr/>
          </p:nvSpPr>
          <p:spPr bwMode="auto">
            <a:xfrm>
              <a:off x="5278001" y="1830900"/>
              <a:ext cx="440161" cy="372704"/>
            </a:xfrm>
            <a:custGeom>
              <a:avLst/>
              <a:gdLst>
                <a:gd name="T0" fmla="*/ 269 w 308"/>
                <a:gd name="T1" fmla="*/ 182 h 261"/>
                <a:gd name="T2" fmla="*/ 270 w 308"/>
                <a:gd name="T3" fmla="*/ 175 h 261"/>
                <a:gd name="T4" fmla="*/ 275 w 308"/>
                <a:gd name="T5" fmla="*/ 171 h 261"/>
                <a:gd name="T6" fmla="*/ 276 w 308"/>
                <a:gd name="T7" fmla="*/ 159 h 261"/>
                <a:gd name="T8" fmla="*/ 274 w 308"/>
                <a:gd name="T9" fmla="*/ 154 h 261"/>
                <a:gd name="T10" fmla="*/ 271 w 308"/>
                <a:gd name="T11" fmla="*/ 153 h 261"/>
                <a:gd name="T12" fmla="*/ 270 w 308"/>
                <a:gd name="T13" fmla="*/ 145 h 261"/>
                <a:gd name="T14" fmla="*/ 277 w 308"/>
                <a:gd name="T15" fmla="*/ 137 h 261"/>
                <a:gd name="T16" fmla="*/ 288 w 308"/>
                <a:gd name="T17" fmla="*/ 125 h 261"/>
                <a:gd name="T18" fmla="*/ 291 w 308"/>
                <a:gd name="T19" fmla="*/ 120 h 261"/>
                <a:gd name="T20" fmla="*/ 297 w 308"/>
                <a:gd name="T21" fmla="*/ 111 h 261"/>
                <a:gd name="T22" fmla="*/ 304 w 308"/>
                <a:gd name="T23" fmla="*/ 104 h 261"/>
                <a:gd name="T24" fmla="*/ 308 w 308"/>
                <a:gd name="T25" fmla="*/ 98 h 261"/>
                <a:gd name="T26" fmla="*/ 307 w 308"/>
                <a:gd name="T27" fmla="*/ 90 h 261"/>
                <a:gd name="T28" fmla="*/ 300 w 308"/>
                <a:gd name="T29" fmla="*/ 83 h 261"/>
                <a:gd name="T30" fmla="*/ 297 w 308"/>
                <a:gd name="T31" fmla="*/ 74 h 261"/>
                <a:gd name="T32" fmla="*/ 220 w 308"/>
                <a:gd name="T33" fmla="*/ 56 h 261"/>
                <a:gd name="T34" fmla="*/ 211 w 308"/>
                <a:gd name="T35" fmla="*/ 56 h 261"/>
                <a:gd name="T36" fmla="*/ 178 w 308"/>
                <a:gd name="T37" fmla="*/ 58 h 261"/>
                <a:gd name="T38" fmla="*/ 172 w 308"/>
                <a:gd name="T39" fmla="*/ 57 h 261"/>
                <a:gd name="T40" fmla="*/ 167 w 308"/>
                <a:gd name="T41" fmla="*/ 58 h 261"/>
                <a:gd name="T42" fmla="*/ 164 w 308"/>
                <a:gd name="T43" fmla="*/ 56 h 261"/>
                <a:gd name="T44" fmla="*/ 156 w 308"/>
                <a:gd name="T45" fmla="*/ 55 h 261"/>
                <a:gd name="T46" fmla="*/ 155 w 308"/>
                <a:gd name="T47" fmla="*/ 52 h 261"/>
                <a:gd name="T48" fmla="*/ 143 w 308"/>
                <a:gd name="T49" fmla="*/ 49 h 261"/>
                <a:gd name="T50" fmla="*/ 136 w 308"/>
                <a:gd name="T51" fmla="*/ 46 h 261"/>
                <a:gd name="T52" fmla="*/ 121 w 308"/>
                <a:gd name="T53" fmla="*/ 49 h 261"/>
                <a:gd name="T54" fmla="*/ 103 w 308"/>
                <a:gd name="T55" fmla="*/ 40 h 261"/>
                <a:gd name="T56" fmla="*/ 99 w 308"/>
                <a:gd name="T57" fmla="*/ 12 h 261"/>
                <a:gd name="T58" fmla="*/ 90 w 308"/>
                <a:gd name="T59" fmla="*/ 10 h 261"/>
                <a:gd name="T60" fmla="*/ 80 w 308"/>
                <a:gd name="T61" fmla="*/ 4 h 261"/>
                <a:gd name="T62" fmla="*/ 70 w 308"/>
                <a:gd name="T63" fmla="*/ 0 h 261"/>
                <a:gd name="T64" fmla="*/ 68 w 308"/>
                <a:gd name="T65" fmla="*/ 13 h 261"/>
                <a:gd name="T66" fmla="*/ 64 w 308"/>
                <a:gd name="T67" fmla="*/ 28 h 261"/>
                <a:gd name="T68" fmla="*/ 60 w 308"/>
                <a:gd name="T69" fmla="*/ 38 h 261"/>
                <a:gd name="T70" fmla="*/ 55 w 308"/>
                <a:gd name="T71" fmla="*/ 50 h 261"/>
                <a:gd name="T72" fmla="*/ 47 w 308"/>
                <a:gd name="T73" fmla="*/ 67 h 261"/>
                <a:gd name="T74" fmla="*/ 35 w 308"/>
                <a:gd name="T75" fmla="*/ 98 h 261"/>
                <a:gd name="T76" fmla="*/ 24 w 308"/>
                <a:gd name="T77" fmla="*/ 120 h 261"/>
                <a:gd name="T78" fmla="*/ 18 w 308"/>
                <a:gd name="T79" fmla="*/ 130 h 261"/>
                <a:gd name="T80" fmla="*/ 14 w 308"/>
                <a:gd name="T81" fmla="*/ 136 h 261"/>
                <a:gd name="T82" fmla="*/ 5 w 308"/>
                <a:gd name="T83" fmla="*/ 148 h 261"/>
                <a:gd name="T84" fmla="*/ 5 w 308"/>
                <a:gd name="T85" fmla="*/ 160 h 261"/>
                <a:gd name="T86" fmla="*/ 5 w 308"/>
                <a:gd name="T87" fmla="*/ 164 h 261"/>
                <a:gd name="T88" fmla="*/ 3 w 308"/>
                <a:gd name="T89" fmla="*/ 169 h 261"/>
                <a:gd name="T90" fmla="*/ 1 w 308"/>
                <a:gd name="T91" fmla="*/ 174 h 261"/>
                <a:gd name="T92" fmla="*/ 0 w 308"/>
                <a:gd name="T93" fmla="*/ 187 h 261"/>
                <a:gd name="T94" fmla="*/ 3 w 308"/>
                <a:gd name="T95" fmla="*/ 193 h 261"/>
                <a:gd name="T96" fmla="*/ 239 w 308"/>
                <a:gd name="T97" fmla="*/ 258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08" h="261">
                  <a:moveTo>
                    <a:pt x="251" y="261"/>
                  </a:moveTo>
                  <a:cubicBezTo>
                    <a:pt x="269" y="182"/>
                    <a:pt x="269" y="182"/>
                    <a:pt x="269" y="182"/>
                  </a:cubicBezTo>
                  <a:cubicBezTo>
                    <a:pt x="269" y="177"/>
                    <a:pt x="269" y="177"/>
                    <a:pt x="269" y="177"/>
                  </a:cubicBezTo>
                  <a:cubicBezTo>
                    <a:pt x="270" y="175"/>
                    <a:pt x="270" y="175"/>
                    <a:pt x="270" y="175"/>
                  </a:cubicBezTo>
                  <a:cubicBezTo>
                    <a:pt x="275" y="173"/>
                    <a:pt x="275" y="173"/>
                    <a:pt x="275" y="173"/>
                  </a:cubicBezTo>
                  <a:cubicBezTo>
                    <a:pt x="275" y="171"/>
                    <a:pt x="275" y="171"/>
                    <a:pt x="275" y="171"/>
                  </a:cubicBezTo>
                  <a:cubicBezTo>
                    <a:pt x="276" y="167"/>
                    <a:pt x="276" y="167"/>
                    <a:pt x="276" y="167"/>
                  </a:cubicBezTo>
                  <a:cubicBezTo>
                    <a:pt x="276" y="159"/>
                    <a:pt x="276" y="159"/>
                    <a:pt x="276" y="159"/>
                  </a:cubicBezTo>
                  <a:cubicBezTo>
                    <a:pt x="277" y="157"/>
                    <a:pt x="277" y="157"/>
                    <a:pt x="277" y="157"/>
                  </a:cubicBezTo>
                  <a:cubicBezTo>
                    <a:pt x="274" y="154"/>
                    <a:pt x="274" y="154"/>
                    <a:pt x="274" y="154"/>
                  </a:cubicBezTo>
                  <a:cubicBezTo>
                    <a:pt x="273" y="154"/>
                    <a:pt x="273" y="154"/>
                    <a:pt x="273" y="154"/>
                  </a:cubicBezTo>
                  <a:cubicBezTo>
                    <a:pt x="271" y="153"/>
                    <a:pt x="271" y="153"/>
                    <a:pt x="271" y="153"/>
                  </a:cubicBezTo>
                  <a:cubicBezTo>
                    <a:pt x="269" y="150"/>
                    <a:pt x="269" y="150"/>
                    <a:pt x="269" y="150"/>
                  </a:cubicBezTo>
                  <a:cubicBezTo>
                    <a:pt x="270" y="145"/>
                    <a:pt x="270" y="145"/>
                    <a:pt x="270" y="145"/>
                  </a:cubicBezTo>
                  <a:cubicBezTo>
                    <a:pt x="271" y="142"/>
                    <a:pt x="271" y="142"/>
                    <a:pt x="271" y="142"/>
                  </a:cubicBezTo>
                  <a:cubicBezTo>
                    <a:pt x="277" y="137"/>
                    <a:pt x="277" y="137"/>
                    <a:pt x="277" y="137"/>
                  </a:cubicBezTo>
                  <a:cubicBezTo>
                    <a:pt x="285" y="129"/>
                    <a:pt x="285" y="129"/>
                    <a:pt x="285" y="129"/>
                  </a:cubicBezTo>
                  <a:cubicBezTo>
                    <a:pt x="288" y="125"/>
                    <a:pt x="288" y="125"/>
                    <a:pt x="288" y="125"/>
                  </a:cubicBezTo>
                  <a:cubicBezTo>
                    <a:pt x="289" y="121"/>
                    <a:pt x="289" y="121"/>
                    <a:pt x="289" y="121"/>
                  </a:cubicBezTo>
                  <a:cubicBezTo>
                    <a:pt x="291" y="120"/>
                    <a:pt x="291" y="120"/>
                    <a:pt x="291" y="120"/>
                  </a:cubicBezTo>
                  <a:cubicBezTo>
                    <a:pt x="293" y="115"/>
                    <a:pt x="293" y="115"/>
                    <a:pt x="293" y="115"/>
                  </a:cubicBezTo>
                  <a:cubicBezTo>
                    <a:pt x="297" y="111"/>
                    <a:pt x="297" y="111"/>
                    <a:pt x="297" y="111"/>
                  </a:cubicBezTo>
                  <a:cubicBezTo>
                    <a:pt x="300" y="107"/>
                    <a:pt x="300" y="107"/>
                    <a:pt x="300" y="107"/>
                  </a:cubicBezTo>
                  <a:cubicBezTo>
                    <a:pt x="304" y="104"/>
                    <a:pt x="304" y="104"/>
                    <a:pt x="304" y="104"/>
                  </a:cubicBezTo>
                  <a:cubicBezTo>
                    <a:pt x="305" y="99"/>
                    <a:pt x="305" y="99"/>
                    <a:pt x="305" y="99"/>
                  </a:cubicBezTo>
                  <a:cubicBezTo>
                    <a:pt x="308" y="98"/>
                    <a:pt x="308" y="98"/>
                    <a:pt x="308" y="98"/>
                  </a:cubicBezTo>
                  <a:cubicBezTo>
                    <a:pt x="308" y="94"/>
                    <a:pt x="308" y="94"/>
                    <a:pt x="308" y="94"/>
                  </a:cubicBezTo>
                  <a:cubicBezTo>
                    <a:pt x="307" y="90"/>
                    <a:pt x="307" y="90"/>
                    <a:pt x="307" y="90"/>
                  </a:cubicBezTo>
                  <a:cubicBezTo>
                    <a:pt x="305" y="87"/>
                    <a:pt x="305" y="87"/>
                    <a:pt x="305" y="87"/>
                  </a:cubicBezTo>
                  <a:cubicBezTo>
                    <a:pt x="300" y="83"/>
                    <a:pt x="300" y="83"/>
                    <a:pt x="300" y="83"/>
                  </a:cubicBezTo>
                  <a:cubicBezTo>
                    <a:pt x="297" y="78"/>
                    <a:pt x="297" y="78"/>
                    <a:pt x="297" y="78"/>
                  </a:cubicBezTo>
                  <a:cubicBezTo>
                    <a:pt x="297" y="74"/>
                    <a:pt x="297" y="74"/>
                    <a:pt x="297" y="74"/>
                  </a:cubicBezTo>
                  <a:cubicBezTo>
                    <a:pt x="231" y="57"/>
                    <a:pt x="231" y="57"/>
                    <a:pt x="231" y="57"/>
                  </a:cubicBezTo>
                  <a:cubicBezTo>
                    <a:pt x="220" y="56"/>
                    <a:pt x="220" y="56"/>
                    <a:pt x="220" y="56"/>
                  </a:cubicBezTo>
                  <a:cubicBezTo>
                    <a:pt x="216" y="57"/>
                    <a:pt x="216" y="57"/>
                    <a:pt x="216" y="57"/>
                  </a:cubicBezTo>
                  <a:cubicBezTo>
                    <a:pt x="211" y="56"/>
                    <a:pt x="211" y="56"/>
                    <a:pt x="211" y="56"/>
                  </a:cubicBezTo>
                  <a:cubicBezTo>
                    <a:pt x="207" y="57"/>
                    <a:pt x="207" y="57"/>
                    <a:pt x="207" y="57"/>
                  </a:cubicBezTo>
                  <a:cubicBezTo>
                    <a:pt x="178" y="58"/>
                    <a:pt x="178" y="58"/>
                    <a:pt x="178" y="58"/>
                  </a:cubicBezTo>
                  <a:cubicBezTo>
                    <a:pt x="175" y="56"/>
                    <a:pt x="175" y="56"/>
                    <a:pt x="175" y="56"/>
                  </a:cubicBezTo>
                  <a:cubicBezTo>
                    <a:pt x="172" y="57"/>
                    <a:pt x="172" y="57"/>
                    <a:pt x="172" y="57"/>
                  </a:cubicBezTo>
                  <a:cubicBezTo>
                    <a:pt x="169" y="58"/>
                    <a:pt x="169" y="58"/>
                    <a:pt x="169" y="58"/>
                  </a:cubicBezTo>
                  <a:cubicBezTo>
                    <a:pt x="167" y="58"/>
                    <a:pt x="167" y="58"/>
                    <a:pt x="167" y="58"/>
                  </a:cubicBezTo>
                  <a:cubicBezTo>
                    <a:pt x="164" y="57"/>
                    <a:pt x="164" y="57"/>
                    <a:pt x="164" y="57"/>
                  </a:cubicBezTo>
                  <a:cubicBezTo>
                    <a:pt x="164" y="56"/>
                    <a:pt x="164" y="56"/>
                    <a:pt x="164" y="56"/>
                  </a:cubicBezTo>
                  <a:cubicBezTo>
                    <a:pt x="159" y="56"/>
                    <a:pt x="159" y="56"/>
                    <a:pt x="159" y="56"/>
                  </a:cubicBezTo>
                  <a:cubicBezTo>
                    <a:pt x="156" y="55"/>
                    <a:pt x="156" y="55"/>
                    <a:pt x="156" y="55"/>
                  </a:cubicBezTo>
                  <a:cubicBezTo>
                    <a:pt x="155" y="53"/>
                    <a:pt x="155" y="53"/>
                    <a:pt x="155" y="53"/>
                  </a:cubicBezTo>
                  <a:cubicBezTo>
                    <a:pt x="155" y="52"/>
                    <a:pt x="155" y="52"/>
                    <a:pt x="155" y="52"/>
                  </a:cubicBezTo>
                  <a:cubicBezTo>
                    <a:pt x="151" y="51"/>
                    <a:pt x="151" y="51"/>
                    <a:pt x="151" y="51"/>
                  </a:cubicBezTo>
                  <a:cubicBezTo>
                    <a:pt x="143" y="49"/>
                    <a:pt x="143" y="49"/>
                    <a:pt x="143" y="49"/>
                  </a:cubicBezTo>
                  <a:cubicBezTo>
                    <a:pt x="138" y="47"/>
                    <a:pt x="138" y="47"/>
                    <a:pt x="138" y="47"/>
                  </a:cubicBezTo>
                  <a:cubicBezTo>
                    <a:pt x="136" y="46"/>
                    <a:pt x="136" y="46"/>
                    <a:pt x="136" y="46"/>
                  </a:cubicBezTo>
                  <a:cubicBezTo>
                    <a:pt x="130" y="47"/>
                    <a:pt x="130" y="47"/>
                    <a:pt x="130" y="47"/>
                  </a:cubicBezTo>
                  <a:cubicBezTo>
                    <a:pt x="121" y="49"/>
                    <a:pt x="121" y="49"/>
                    <a:pt x="121" y="49"/>
                  </a:cubicBezTo>
                  <a:cubicBezTo>
                    <a:pt x="110" y="46"/>
                    <a:pt x="110" y="46"/>
                    <a:pt x="110" y="46"/>
                  </a:cubicBezTo>
                  <a:cubicBezTo>
                    <a:pt x="103" y="40"/>
                    <a:pt x="103" y="40"/>
                    <a:pt x="103" y="40"/>
                  </a:cubicBezTo>
                  <a:cubicBezTo>
                    <a:pt x="103" y="40"/>
                    <a:pt x="106" y="33"/>
                    <a:pt x="105" y="24"/>
                  </a:cubicBezTo>
                  <a:cubicBezTo>
                    <a:pt x="104" y="14"/>
                    <a:pt x="99" y="12"/>
                    <a:pt x="99" y="12"/>
                  </a:cubicBezTo>
                  <a:cubicBezTo>
                    <a:pt x="94" y="12"/>
                    <a:pt x="94" y="12"/>
                    <a:pt x="94" y="12"/>
                  </a:cubicBezTo>
                  <a:cubicBezTo>
                    <a:pt x="90" y="10"/>
                    <a:pt x="90" y="10"/>
                    <a:pt x="90" y="10"/>
                  </a:cubicBezTo>
                  <a:cubicBezTo>
                    <a:pt x="90" y="10"/>
                    <a:pt x="90" y="4"/>
                    <a:pt x="85" y="4"/>
                  </a:cubicBezTo>
                  <a:cubicBezTo>
                    <a:pt x="80" y="4"/>
                    <a:pt x="80" y="4"/>
                    <a:pt x="80" y="4"/>
                  </a:cubicBezTo>
                  <a:cubicBezTo>
                    <a:pt x="74" y="3"/>
                    <a:pt x="74" y="3"/>
                    <a:pt x="74" y="3"/>
                  </a:cubicBezTo>
                  <a:cubicBezTo>
                    <a:pt x="70" y="0"/>
                    <a:pt x="70" y="0"/>
                    <a:pt x="70" y="0"/>
                  </a:cubicBezTo>
                  <a:cubicBezTo>
                    <a:pt x="70" y="7"/>
                    <a:pt x="70" y="7"/>
                    <a:pt x="70" y="7"/>
                  </a:cubicBezTo>
                  <a:cubicBezTo>
                    <a:pt x="68" y="13"/>
                    <a:pt x="68" y="13"/>
                    <a:pt x="68" y="13"/>
                  </a:cubicBezTo>
                  <a:cubicBezTo>
                    <a:pt x="63" y="22"/>
                    <a:pt x="63" y="22"/>
                    <a:pt x="63" y="22"/>
                  </a:cubicBezTo>
                  <a:cubicBezTo>
                    <a:pt x="64" y="28"/>
                    <a:pt x="64" y="28"/>
                    <a:pt x="64" y="28"/>
                  </a:cubicBezTo>
                  <a:cubicBezTo>
                    <a:pt x="63" y="33"/>
                    <a:pt x="63" y="33"/>
                    <a:pt x="63" y="33"/>
                  </a:cubicBezTo>
                  <a:cubicBezTo>
                    <a:pt x="60" y="38"/>
                    <a:pt x="60" y="38"/>
                    <a:pt x="60" y="38"/>
                  </a:cubicBezTo>
                  <a:cubicBezTo>
                    <a:pt x="58" y="43"/>
                    <a:pt x="58" y="43"/>
                    <a:pt x="58" y="43"/>
                  </a:cubicBezTo>
                  <a:cubicBezTo>
                    <a:pt x="55" y="50"/>
                    <a:pt x="55" y="50"/>
                    <a:pt x="55" y="50"/>
                  </a:cubicBezTo>
                  <a:cubicBezTo>
                    <a:pt x="53" y="55"/>
                    <a:pt x="53" y="55"/>
                    <a:pt x="53" y="55"/>
                  </a:cubicBezTo>
                  <a:cubicBezTo>
                    <a:pt x="47" y="67"/>
                    <a:pt x="47" y="67"/>
                    <a:pt x="47" y="67"/>
                  </a:cubicBezTo>
                  <a:cubicBezTo>
                    <a:pt x="40" y="85"/>
                    <a:pt x="40" y="85"/>
                    <a:pt x="40" y="85"/>
                  </a:cubicBezTo>
                  <a:cubicBezTo>
                    <a:pt x="35" y="98"/>
                    <a:pt x="35" y="98"/>
                    <a:pt x="35" y="98"/>
                  </a:cubicBezTo>
                  <a:cubicBezTo>
                    <a:pt x="30" y="111"/>
                    <a:pt x="30" y="111"/>
                    <a:pt x="30" y="111"/>
                  </a:cubicBezTo>
                  <a:cubicBezTo>
                    <a:pt x="24" y="120"/>
                    <a:pt x="24" y="120"/>
                    <a:pt x="24" y="120"/>
                  </a:cubicBezTo>
                  <a:cubicBezTo>
                    <a:pt x="22" y="124"/>
                    <a:pt x="22" y="124"/>
                    <a:pt x="22" y="124"/>
                  </a:cubicBezTo>
                  <a:cubicBezTo>
                    <a:pt x="18" y="130"/>
                    <a:pt x="18" y="130"/>
                    <a:pt x="18" y="130"/>
                  </a:cubicBezTo>
                  <a:cubicBezTo>
                    <a:pt x="15" y="133"/>
                    <a:pt x="15" y="133"/>
                    <a:pt x="15" y="133"/>
                  </a:cubicBezTo>
                  <a:cubicBezTo>
                    <a:pt x="14" y="136"/>
                    <a:pt x="14" y="136"/>
                    <a:pt x="14" y="136"/>
                  </a:cubicBezTo>
                  <a:cubicBezTo>
                    <a:pt x="11" y="141"/>
                    <a:pt x="11" y="141"/>
                    <a:pt x="11" y="141"/>
                  </a:cubicBezTo>
                  <a:cubicBezTo>
                    <a:pt x="5" y="148"/>
                    <a:pt x="5" y="148"/>
                    <a:pt x="5" y="148"/>
                  </a:cubicBezTo>
                  <a:cubicBezTo>
                    <a:pt x="3" y="152"/>
                    <a:pt x="3" y="152"/>
                    <a:pt x="3" y="152"/>
                  </a:cubicBezTo>
                  <a:cubicBezTo>
                    <a:pt x="5" y="160"/>
                    <a:pt x="5" y="160"/>
                    <a:pt x="5" y="160"/>
                  </a:cubicBezTo>
                  <a:cubicBezTo>
                    <a:pt x="5" y="162"/>
                    <a:pt x="5" y="162"/>
                    <a:pt x="5" y="162"/>
                  </a:cubicBezTo>
                  <a:cubicBezTo>
                    <a:pt x="5" y="164"/>
                    <a:pt x="5" y="164"/>
                    <a:pt x="5" y="164"/>
                  </a:cubicBezTo>
                  <a:cubicBezTo>
                    <a:pt x="4" y="165"/>
                    <a:pt x="4" y="165"/>
                    <a:pt x="4" y="165"/>
                  </a:cubicBezTo>
                  <a:cubicBezTo>
                    <a:pt x="3" y="169"/>
                    <a:pt x="3" y="169"/>
                    <a:pt x="3" y="169"/>
                  </a:cubicBezTo>
                  <a:cubicBezTo>
                    <a:pt x="1" y="170"/>
                    <a:pt x="1" y="170"/>
                    <a:pt x="1" y="170"/>
                  </a:cubicBezTo>
                  <a:cubicBezTo>
                    <a:pt x="1" y="174"/>
                    <a:pt x="1" y="174"/>
                    <a:pt x="1" y="174"/>
                  </a:cubicBezTo>
                  <a:cubicBezTo>
                    <a:pt x="0" y="182"/>
                    <a:pt x="0" y="182"/>
                    <a:pt x="0" y="182"/>
                  </a:cubicBezTo>
                  <a:cubicBezTo>
                    <a:pt x="0" y="187"/>
                    <a:pt x="0" y="187"/>
                    <a:pt x="0" y="187"/>
                  </a:cubicBezTo>
                  <a:cubicBezTo>
                    <a:pt x="2" y="190"/>
                    <a:pt x="2" y="190"/>
                    <a:pt x="2" y="190"/>
                  </a:cubicBezTo>
                  <a:cubicBezTo>
                    <a:pt x="3" y="193"/>
                    <a:pt x="3" y="193"/>
                    <a:pt x="3" y="193"/>
                  </a:cubicBezTo>
                  <a:cubicBezTo>
                    <a:pt x="147" y="234"/>
                    <a:pt x="147" y="234"/>
                    <a:pt x="147" y="234"/>
                  </a:cubicBezTo>
                  <a:cubicBezTo>
                    <a:pt x="147" y="234"/>
                    <a:pt x="216" y="253"/>
                    <a:pt x="239" y="258"/>
                  </a:cubicBezTo>
                  <a:cubicBezTo>
                    <a:pt x="242" y="259"/>
                    <a:pt x="246" y="260"/>
                    <a:pt x="251" y="261"/>
                  </a:cubicBez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28" name="Freeform 20"/>
            <p:cNvSpPr>
              <a:spLocks/>
            </p:cNvSpPr>
            <p:nvPr/>
          </p:nvSpPr>
          <p:spPr bwMode="auto">
            <a:xfrm>
              <a:off x="5637212" y="1731400"/>
              <a:ext cx="325483" cy="532915"/>
            </a:xfrm>
            <a:custGeom>
              <a:avLst/>
              <a:gdLst>
                <a:gd name="T0" fmla="*/ 46 w 228"/>
                <a:gd name="T1" fmla="*/ 143 h 373"/>
                <a:gd name="T2" fmla="*/ 49 w 228"/>
                <a:gd name="T3" fmla="*/ 152 h 373"/>
                <a:gd name="T4" fmla="*/ 56 w 228"/>
                <a:gd name="T5" fmla="*/ 159 h 373"/>
                <a:gd name="T6" fmla="*/ 57 w 228"/>
                <a:gd name="T7" fmla="*/ 167 h 373"/>
                <a:gd name="T8" fmla="*/ 53 w 228"/>
                <a:gd name="T9" fmla="*/ 173 h 373"/>
                <a:gd name="T10" fmla="*/ 46 w 228"/>
                <a:gd name="T11" fmla="*/ 180 h 373"/>
                <a:gd name="T12" fmla="*/ 40 w 228"/>
                <a:gd name="T13" fmla="*/ 189 h 373"/>
                <a:gd name="T14" fmla="*/ 37 w 228"/>
                <a:gd name="T15" fmla="*/ 194 h 373"/>
                <a:gd name="T16" fmla="*/ 26 w 228"/>
                <a:gd name="T17" fmla="*/ 206 h 373"/>
                <a:gd name="T18" fmla="*/ 19 w 228"/>
                <a:gd name="T19" fmla="*/ 214 h 373"/>
                <a:gd name="T20" fmla="*/ 20 w 228"/>
                <a:gd name="T21" fmla="*/ 222 h 373"/>
                <a:gd name="T22" fmla="*/ 23 w 228"/>
                <a:gd name="T23" fmla="*/ 223 h 373"/>
                <a:gd name="T24" fmla="*/ 25 w 228"/>
                <a:gd name="T25" fmla="*/ 228 h 373"/>
                <a:gd name="T26" fmla="*/ 24 w 228"/>
                <a:gd name="T27" fmla="*/ 240 h 373"/>
                <a:gd name="T28" fmla="*/ 19 w 228"/>
                <a:gd name="T29" fmla="*/ 244 h 373"/>
                <a:gd name="T30" fmla="*/ 18 w 228"/>
                <a:gd name="T31" fmla="*/ 251 h 373"/>
                <a:gd name="T32" fmla="*/ 102 w 228"/>
                <a:gd name="T33" fmla="*/ 352 h 373"/>
                <a:gd name="T34" fmla="*/ 228 w 228"/>
                <a:gd name="T35" fmla="*/ 256 h 373"/>
                <a:gd name="T36" fmla="*/ 224 w 228"/>
                <a:gd name="T37" fmla="*/ 252 h 373"/>
                <a:gd name="T38" fmla="*/ 223 w 228"/>
                <a:gd name="T39" fmla="*/ 247 h 373"/>
                <a:gd name="T40" fmla="*/ 218 w 228"/>
                <a:gd name="T41" fmla="*/ 241 h 373"/>
                <a:gd name="T42" fmla="*/ 213 w 228"/>
                <a:gd name="T43" fmla="*/ 246 h 373"/>
                <a:gd name="T44" fmla="*/ 202 w 228"/>
                <a:gd name="T45" fmla="*/ 248 h 373"/>
                <a:gd name="T46" fmla="*/ 189 w 228"/>
                <a:gd name="T47" fmla="*/ 245 h 373"/>
                <a:gd name="T48" fmla="*/ 184 w 228"/>
                <a:gd name="T49" fmla="*/ 247 h 373"/>
                <a:gd name="T50" fmla="*/ 179 w 228"/>
                <a:gd name="T51" fmla="*/ 247 h 373"/>
                <a:gd name="T52" fmla="*/ 171 w 228"/>
                <a:gd name="T53" fmla="*/ 244 h 373"/>
                <a:gd name="T54" fmla="*/ 168 w 228"/>
                <a:gd name="T55" fmla="*/ 247 h 373"/>
                <a:gd name="T56" fmla="*/ 164 w 228"/>
                <a:gd name="T57" fmla="*/ 249 h 373"/>
                <a:gd name="T58" fmla="*/ 162 w 228"/>
                <a:gd name="T59" fmla="*/ 242 h 373"/>
                <a:gd name="T60" fmla="*/ 160 w 228"/>
                <a:gd name="T61" fmla="*/ 232 h 373"/>
                <a:gd name="T62" fmla="*/ 156 w 228"/>
                <a:gd name="T63" fmla="*/ 226 h 373"/>
                <a:gd name="T64" fmla="*/ 149 w 228"/>
                <a:gd name="T65" fmla="*/ 220 h 373"/>
                <a:gd name="T66" fmla="*/ 149 w 228"/>
                <a:gd name="T67" fmla="*/ 213 h 373"/>
                <a:gd name="T68" fmla="*/ 145 w 228"/>
                <a:gd name="T69" fmla="*/ 204 h 373"/>
                <a:gd name="T70" fmla="*/ 145 w 228"/>
                <a:gd name="T71" fmla="*/ 195 h 373"/>
                <a:gd name="T72" fmla="*/ 142 w 228"/>
                <a:gd name="T73" fmla="*/ 183 h 373"/>
                <a:gd name="T74" fmla="*/ 139 w 228"/>
                <a:gd name="T75" fmla="*/ 179 h 373"/>
                <a:gd name="T76" fmla="*/ 133 w 228"/>
                <a:gd name="T77" fmla="*/ 182 h 373"/>
                <a:gd name="T78" fmla="*/ 127 w 228"/>
                <a:gd name="T79" fmla="*/ 186 h 373"/>
                <a:gd name="T80" fmla="*/ 125 w 228"/>
                <a:gd name="T81" fmla="*/ 183 h 373"/>
                <a:gd name="T82" fmla="*/ 119 w 228"/>
                <a:gd name="T83" fmla="*/ 179 h 373"/>
                <a:gd name="T84" fmla="*/ 125 w 228"/>
                <a:gd name="T85" fmla="*/ 168 h 373"/>
                <a:gd name="T86" fmla="*/ 129 w 228"/>
                <a:gd name="T87" fmla="*/ 166 h 373"/>
                <a:gd name="T88" fmla="*/ 128 w 228"/>
                <a:gd name="T89" fmla="*/ 154 h 373"/>
                <a:gd name="T90" fmla="*/ 134 w 228"/>
                <a:gd name="T91" fmla="*/ 141 h 373"/>
                <a:gd name="T92" fmla="*/ 137 w 228"/>
                <a:gd name="T93" fmla="*/ 131 h 373"/>
                <a:gd name="T94" fmla="*/ 128 w 228"/>
                <a:gd name="T95" fmla="*/ 128 h 373"/>
                <a:gd name="T96" fmla="*/ 123 w 228"/>
                <a:gd name="T97" fmla="*/ 118 h 373"/>
                <a:gd name="T98" fmla="*/ 119 w 228"/>
                <a:gd name="T99" fmla="*/ 106 h 373"/>
                <a:gd name="T100" fmla="*/ 109 w 228"/>
                <a:gd name="T101" fmla="*/ 93 h 373"/>
                <a:gd name="T102" fmla="*/ 104 w 228"/>
                <a:gd name="T103" fmla="*/ 82 h 373"/>
                <a:gd name="T104" fmla="*/ 101 w 228"/>
                <a:gd name="T105" fmla="*/ 76 h 373"/>
                <a:gd name="T106" fmla="*/ 101 w 228"/>
                <a:gd name="T107" fmla="*/ 69 h 373"/>
                <a:gd name="T108" fmla="*/ 97 w 228"/>
                <a:gd name="T109" fmla="*/ 62 h 373"/>
                <a:gd name="T110" fmla="*/ 98 w 228"/>
                <a:gd name="T111" fmla="*/ 48 h 373"/>
                <a:gd name="T112" fmla="*/ 104 w 228"/>
                <a:gd name="T113" fmla="*/ 25 h 373"/>
                <a:gd name="T114" fmla="*/ 108 w 228"/>
                <a:gd name="T115" fmla="*/ 8 h 373"/>
                <a:gd name="T116" fmla="*/ 47 w 228"/>
                <a:gd name="T117" fmla="*/ 120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28" h="373">
                  <a:moveTo>
                    <a:pt x="48" y="132"/>
                  </a:moveTo>
                  <a:cubicBezTo>
                    <a:pt x="48" y="138"/>
                    <a:pt x="46" y="143"/>
                    <a:pt x="46" y="143"/>
                  </a:cubicBezTo>
                  <a:cubicBezTo>
                    <a:pt x="46" y="147"/>
                    <a:pt x="46" y="147"/>
                    <a:pt x="46" y="147"/>
                  </a:cubicBezTo>
                  <a:cubicBezTo>
                    <a:pt x="49" y="152"/>
                    <a:pt x="49" y="152"/>
                    <a:pt x="49" y="152"/>
                  </a:cubicBezTo>
                  <a:cubicBezTo>
                    <a:pt x="54" y="156"/>
                    <a:pt x="54" y="156"/>
                    <a:pt x="54" y="156"/>
                  </a:cubicBezTo>
                  <a:cubicBezTo>
                    <a:pt x="56" y="159"/>
                    <a:pt x="56" y="159"/>
                    <a:pt x="56" y="159"/>
                  </a:cubicBezTo>
                  <a:cubicBezTo>
                    <a:pt x="57" y="163"/>
                    <a:pt x="57" y="163"/>
                    <a:pt x="57" y="163"/>
                  </a:cubicBezTo>
                  <a:cubicBezTo>
                    <a:pt x="57" y="167"/>
                    <a:pt x="57" y="167"/>
                    <a:pt x="57" y="167"/>
                  </a:cubicBezTo>
                  <a:cubicBezTo>
                    <a:pt x="54" y="168"/>
                    <a:pt x="54" y="168"/>
                    <a:pt x="54" y="168"/>
                  </a:cubicBezTo>
                  <a:cubicBezTo>
                    <a:pt x="53" y="173"/>
                    <a:pt x="53" y="173"/>
                    <a:pt x="53" y="173"/>
                  </a:cubicBezTo>
                  <a:cubicBezTo>
                    <a:pt x="49" y="176"/>
                    <a:pt x="49" y="176"/>
                    <a:pt x="49" y="176"/>
                  </a:cubicBezTo>
                  <a:cubicBezTo>
                    <a:pt x="46" y="180"/>
                    <a:pt x="46" y="180"/>
                    <a:pt x="46" y="180"/>
                  </a:cubicBezTo>
                  <a:cubicBezTo>
                    <a:pt x="42" y="184"/>
                    <a:pt x="42" y="184"/>
                    <a:pt x="42" y="184"/>
                  </a:cubicBezTo>
                  <a:cubicBezTo>
                    <a:pt x="40" y="189"/>
                    <a:pt x="40" y="189"/>
                    <a:pt x="40" y="189"/>
                  </a:cubicBezTo>
                  <a:cubicBezTo>
                    <a:pt x="38" y="190"/>
                    <a:pt x="38" y="190"/>
                    <a:pt x="38" y="190"/>
                  </a:cubicBezTo>
                  <a:cubicBezTo>
                    <a:pt x="37" y="194"/>
                    <a:pt x="37" y="194"/>
                    <a:pt x="37" y="194"/>
                  </a:cubicBezTo>
                  <a:cubicBezTo>
                    <a:pt x="34" y="198"/>
                    <a:pt x="34" y="198"/>
                    <a:pt x="34" y="198"/>
                  </a:cubicBezTo>
                  <a:cubicBezTo>
                    <a:pt x="26" y="206"/>
                    <a:pt x="26" y="206"/>
                    <a:pt x="26" y="206"/>
                  </a:cubicBezTo>
                  <a:cubicBezTo>
                    <a:pt x="20" y="211"/>
                    <a:pt x="20" y="211"/>
                    <a:pt x="20" y="211"/>
                  </a:cubicBezTo>
                  <a:cubicBezTo>
                    <a:pt x="19" y="214"/>
                    <a:pt x="19" y="214"/>
                    <a:pt x="19" y="214"/>
                  </a:cubicBezTo>
                  <a:cubicBezTo>
                    <a:pt x="18" y="219"/>
                    <a:pt x="18" y="219"/>
                    <a:pt x="18" y="219"/>
                  </a:cubicBezTo>
                  <a:cubicBezTo>
                    <a:pt x="20" y="222"/>
                    <a:pt x="20" y="222"/>
                    <a:pt x="20" y="222"/>
                  </a:cubicBezTo>
                  <a:cubicBezTo>
                    <a:pt x="22" y="223"/>
                    <a:pt x="22" y="223"/>
                    <a:pt x="22" y="223"/>
                  </a:cubicBezTo>
                  <a:cubicBezTo>
                    <a:pt x="23" y="223"/>
                    <a:pt x="23" y="223"/>
                    <a:pt x="23" y="223"/>
                  </a:cubicBezTo>
                  <a:cubicBezTo>
                    <a:pt x="26" y="226"/>
                    <a:pt x="26" y="226"/>
                    <a:pt x="26" y="226"/>
                  </a:cubicBezTo>
                  <a:cubicBezTo>
                    <a:pt x="25" y="228"/>
                    <a:pt x="25" y="228"/>
                    <a:pt x="25" y="228"/>
                  </a:cubicBezTo>
                  <a:cubicBezTo>
                    <a:pt x="25" y="236"/>
                    <a:pt x="25" y="236"/>
                    <a:pt x="25" y="236"/>
                  </a:cubicBezTo>
                  <a:cubicBezTo>
                    <a:pt x="24" y="240"/>
                    <a:pt x="24" y="240"/>
                    <a:pt x="24" y="240"/>
                  </a:cubicBezTo>
                  <a:cubicBezTo>
                    <a:pt x="24" y="242"/>
                    <a:pt x="24" y="242"/>
                    <a:pt x="24" y="242"/>
                  </a:cubicBezTo>
                  <a:cubicBezTo>
                    <a:pt x="19" y="244"/>
                    <a:pt x="19" y="244"/>
                    <a:pt x="19" y="244"/>
                  </a:cubicBezTo>
                  <a:cubicBezTo>
                    <a:pt x="18" y="246"/>
                    <a:pt x="18" y="246"/>
                    <a:pt x="18" y="246"/>
                  </a:cubicBezTo>
                  <a:cubicBezTo>
                    <a:pt x="18" y="251"/>
                    <a:pt x="18" y="251"/>
                    <a:pt x="18" y="251"/>
                  </a:cubicBezTo>
                  <a:cubicBezTo>
                    <a:pt x="0" y="330"/>
                    <a:pt x="0" y="330"/>
                    <a:pt x="0" y="330"/>
                  </a:cubicBezTo>
                  <a:cubicBezTo>
                    <a:pt x="35" y="338"/>
                    <a:pt x="102" y="352"/>
                    <a:pt x="102" y="352"/>
                  </a:cubicBezTo>
                  <a:cubicBezTo>
                    <a:pt x="208" y="373"/>
                    <a:pt x="208" y="373"/>
                    <a:pt x="208" y="373"/>
                  </a:cubicBezTo>
                  <a:cubicBezTo>
                    <a:pt x="228" y="256"/>
                    <a:pt x="228" y="256"/>
                    <a:pt x="228" y="256"/>
                  </a:cubicBezTo>
                  <a:cubicBezTo>
                    <a:pt x="226" y="254"/>
                    <a:pt x="226" y="254"/>
                    <a:pt x="226" y="254"/>
                  </a:cubicBezTo>
                  <a:cubicBezTo>
                    <a:pt x="224" y="252"/>
                    <a:pt x="224" y="252"/>
                    <a:pt x="224" y="252"/>
                  </a:cubicBezTo>
                  <a:cubicBezTo>
                    <a:pt x="224" y="251"/>
                    <a:pt x="224" y="251"/>
                    <a:pt x="224" y="251"/>
                  </a:cubicBezTo>
                  <a:cubicBezTo>
                    <a:pt x="223" y="247"/>
                    <a:pt x="223" y="247"/>
                    <a:pt x="223" y="247"/>
                  </a:cubicBezTo>
                  <a:cubicBezTo>
                    <a:pt x="221" y="244"/>
                    <a:pt x="221" y="244"/>
                    <a:pt x="221" y="244"/>
                  </a:cubicBezTo>
                  <a:cubicBezTo>
                    <a:pt x="218" y="241"/>
                    <a:pt x="218" y="241"/>
                    <a:pt x="218" y="241"/>
                  </a:cubicBezTo>
                  <a:cubicBezTo>
                    <a:pt x="214" y="241"/>
                    <a:pt x="214" y="241"/>
                    <a:pt x="214" y="241"/>
                  </a:cubicBezTo>
                  <a:cubicBezTo>
                    <a:pt x="213" y="246"/>
                    <a:pt x="213" y="246"/>
                    <a:pt x="213" y="246"/>
                  </a:cubicBezTo>
                  <a:cubicBezTo>
                    <a:pt x="212" y="249"/>
                    <a:pt x="212" y="249"/>
                    <a:pt x="212" y="249"/>
                  </a:cubicBezTo>
                  <a:cubicBezTo>
                    <a:pt x="202" y="248"/>
                    <a:pt x="202" y="248"/>
                    <a:pt x="202" y="248"/>
                  </a:cubicBezTo>
                  <a:cubicBezTo>
                    <a:pt x="197" y="246"/>
                    <a:pt x="197" y="246"/>
                    <a:pt x="197" y="246"/>
                  </a:cubicBezTo>
                  <a:cubicBezTo>
                    <a:pt x="189" y="245"/>
                    <a:pt x="189" y="245"/>
                    <a:pt x="189" y="245"/>
                  </a:cubicBezTo>
                  <a:cubicBezTo>
                    <a:pt x="185" y="245"/>
                    <a:pt x="185" y="245"/>
                    <a:pt x="185" y="245"/>
                  </a:cubicBezTo>
                  <a:cubicBezTo>
                    <a:pt x="184" y="247"/>
                    <a:pt x="184" y="247"/>
                    <a:pt x="184" y="247"/>
                  </a:cubicBezTo>
                  <a:cubicBezTo>
                    <a:pt x="184" y="249"/>
                    <a:pt x="184" y="249"/>
                    <a:pt x="184" y="249"/>
                  </a:cubicBezTo>
                  <a:cubicBezTo>
                    <a:pt x="179" y="247"/>
                    <a:pt x="179" y="247"/>
                    <a:pt x="179" y="247"/>
                  </a:cubicBezTo>
                  <a:cubicBezTo>
                    <a:pt x="174" y="244"/>
                    <a:pt x="174" y="244"/>
                    <a:pt x="174" y="244"/>
                  </a:cubicBezTo>
                  <a:cubicBezTo>
                    <a:pt x="171" y="244"/>
                    <a:pt x="171" y="244"/>
                    <a:pt x="171" y="244"/>
                  </a:cubicBezTo>
                  <a:cubicBezTo>
                    <a:pt x="169" y="244"/>
                    <a:pt x="169" y="244"/>
                    <a:pt x="169" y="244"/>
                  </a:cubicBezTo>
                  <a:cubicBezTo>
                    <a:pt x="168" y="247"/>
                    <a:pt x="168" y="247"/>
                    <a:pt x="168" y="247"/>
                  </a:cubicBezTo>
                  <a:cubicBezTo>
                    <a:pt x="168" y="249"/>
                    <a:pt x="168" y="249"/>
                    <a:pt x="168" y="249"/>
                  </a:cubicBezTo>
                  <a:cubicBezTo>
                    <a:pt x="164" y="249"/>
                    <a:pt x="164" y="249"/>
                    <a:pt x="164" y="249"/>
                  </a:cubicBezTo>
                  <a:cubicBezTo>
                    <a:pt x="162" y="245"/>
                    <a:pt x="162" y="245"/>
                    <a:pt x="162" y="245"/>
                  </a:cubicBezTo>
                  <a:cubicBezTo>
                    <a:pt x="162" y="242"/>
                    <a:pt x="162" y="242"/>
                    <a:pt x="162" y="242"/>
                  </a:cubicBezTo>
                  <a:cubicBezTo>
                    <a:pt x="162" y="238"/>
                    <a:pt x="162" y="238"/>
                    <a:pt x="162" y="238"/>
                  </a:cubicBezTo>
                  <a:cubicBezTo>
                    <a:pt x="160" y="232"/>
                    <a:pt x="160" y="232"/>
                    <a:pt x="160" y="232"/>
                  </a:cubicBezTo>
                  <a:cubicBezTo>
                    <a:pt x="160" y="226"/>
                    <a:pt x="160" y="226"/>
                    <a:pt x="160" y="226"/>
                  </a:cubicBezTo>
                  <a:cubicBezTo>
                    <a:pt x="156" y="226"/>
                    <a:pt x="156" y="226"/>
                    <a:pt x="156" y="226"/>
                  </a:cubicBezTo>
                  <a:cubicBezTo>
                    <a:pt x="151" y="223"/>
                    <a:pt x="151" y="223"/>
                    <a:pt x="151" y="223"/>
                  </a:cubicBezTo>
                  <a:cubicBezTo>
                    <a:pt x="149" y="220"/>
                    <a:pt x="149" y="220"/>
                    <a:pt x="149" y="220"/>
                  </a:cubicBezTo>
                  <a:cubicBezTo>
                    <a:pt x="149" y="218"/>
                    <a:pt x="149" y="218"/>
                    <a:pt x="149" y="218"/>
                  </a:cubicBezTo>
                  <a:cubicBezTo>
                    <a:pt x="149" y="213"/>
                    <a:pt x="149" y="213"/>
                    <a:pt x="149" y="213"/>
                  </a:cubicBezTo>
                  <a:cubicBezTo>
                    <a:pt x="149" y="208"/>
                    <a:pt x="149" y="208"/>
                    <a:pt x="149" y="208"/>
                  </a:cubicBezTo>
                  <a:cubicBezTo>
                    <a:pt x="145" y="204"/>
                    <a:pt x="145" y="204"/>
                    <a:pt x="145" y="204"/>
                  </a:cubicBezTo>
                  <a:cubicBezTo>
                    <a:pt x="145" y="201"/>
                    <a:pt x="145" y="201"/>
                    <a:pt x="145" y="201"/>
                  </a:cubicBezTo>
                  <a:cubicBezTo>
                    <a:pt x="145" y="195"/>
                    <a:pt x="145" y="195"/>
                    <a:pt x="145" y="195"/>
                  </a:cubicBezTo>
                  <a:cubicBezTo>
                    <a:pt x="144" y="187"/>
                    <a:pt x="144" y="187"/>
                    <a:pt x="144" y="187"/>
                  </a:cubicBezTo>
                  <a:cubicBezTo>
                    <a:pt x="142" y="183"/>
                    <a:pt x="142" y="183"/>
                    <a:pt x="142" y="183"/>
                  </a:cubicBezTo>
                  <a:cubicBezTo>
                    <a:pt x="141" y="179"/>
                    <a:pt x="141" y="179"/>
                    <a:pt x="141" y="179"/>
                  </a:cubicBezTo>
                  <a:cubicBezTo>
                    <a:pt x="139" y="179"/>
                    <a:pt x="139" y="179"/>
                    <a:pt x="139" y="179"/>
                  </a:cubicBezTo>
                  <a:cubicBezTo>
                    <a:pt x="135" y="182"/>
                    <a:pt x="135" y="182"/>
                    <a:pt x="135" y="182"/>
                  </a:cubicBezTo>
                  <a:cubicBezTo>
                    <a:pt x="133" y="182"/>
                    <a:pt x="133" y="182"/>
                    <a:pt x="133" y="182"/>
                  </a:cubicBezTo>
                  <a:cubicBezTo>
                    <a:pt x="130" y="183"/>
                    <a:pt x="130" y="183"/>
                    <a:pt x="130" y="183"/>
                  </a:cubicBezTo>
                  <a:cubicBezTo>
                    <a:pt x="127" y="186"/>
                    <a:pt x="127" y="186"/>
                    <a:pt x="127" y="186"/>
                  </a:cubicBezTo>
                  <a:cubicBezTo>
                    <a:pt x="125" y="186"/>
                    <a:pt x="125" y="186"/>
                    <a:pt x="125" y="186"/>
                  </a:cubicBezTo>
                  <a:cubicBezTo>
                    <a:pt x="125" y="183"/>
                    <a:pt x="125" y="183"/>
                    <a:pt x="125" y="183"/>
                  </a:cubicBezTo>
                  <a:cubicBezTo>
                    <a:pt x="121" y="181"/>
                    <a:pt x="121" y="181"/>
                    <a:pt x="121" y="181"/>
                  </a:cubicBezTo>
                  <a:cubicBezTo>
                    <a:pt x="119" y="179"/>
                    <a:pt x="119" y="179"/>
                    <a:pt x="119" y="179"/>
                  </a:cubicBezTo>
                  <a:cubicBezTo>
                    <a:pt x="122" y="172"/>
                    <a:pt x="122" y="172"/>
                    <a:pt x="122" y="172"/>
                  </a:cubicBezTo>
                  <a:cubicBezTo>
                    <a:pt x="125" y="168"/>
                    <a:pt x="125" y="168"/>
                    <a:pt x="125" y="168"/>
                  </a:cubicBezTo>
                  <a:cubicBezTo>
                    <a:pt x="128" y="168"/>
                    <a:pt x="128" y="168"/>
                    <a:pt x="128" y="168"/>
                  </a:cubicBezTo>
                  <a:cubicBezTo>
                    <a:pt x="129" y="166"/>
                    <a:pt x="129" y="166"/>
                    <a:pt x="129" y="166"/>
                  </a:cubicBezTo>
                  <a:cubicBezTo>
                    <a:pt x="127" y="160"/>
                    <a:pt x="127" y="160"/>
                    <a:pt x="127" y="160"/>
                  </a:cubicBezTo>
                  <a:cubicBezTo>
                    <a:pt x="128" y="154"/>
                    <a:pt x="128" y="154"/>
                    <a:pt x="128" y="154"/>
                  </a:cubicBezTo>
                  <a:cubicBezTo>
                    <a:pt x="131" y="147"/>
                    <a:pt x="131" y="147"/>
                    <a:pt x="131" y="147"/>
                  </a:cubicBezTo>
                  <a:cubicBezTo>
                    <a:pt x="134" y="141"/>
                    <a:pt x="134" y="141"/>
                    <a:pt x="134" y="141"/>
                  </a:cubicBezTo>
                  <a:cubicBezTo>
                    <a:pt x="137" y="135"/>
                    <a:pt x="137" y="135"/>
                    <a:pt x="137" y="135"/>
                  </a:cubicBezTo>
                  <a:cubicBezTo>
                    <a:pt x="137" y="131"/>
                    <a:pt x="137" y="131"/>
                    <a:pt x="137" y="131"/>
                  </a:cubicBezTo>
                  <a:cubicBezTo>
                    <a:pt x="128" y="129"/>
                    <a:pt x="128" y="129"/>
                    <a:pt x="128" y="129"/>
                  </a:cubicBezTo>
                  <a:cubicBezTo>
                    <a:pt x="128" y="128"/>
                    <a:pt x="128" y="128"/>
                    <a:pt x="128" y="128"/>
                  </a:cubicBezTo>
                  <a:cubicBezTo>
                    <a:pt x="125" y="124"/>
                    <a:pt x="125" y="124"/>
                    <a:pt x="125" y="124"/>
                  </a:cubicBezTo>
                  <a:cubicBezTo>
                    <a:pt x="123" y="118"/>
                    <a:pt x="123" y="118"/>
                    <a:pt x="123" y="118"/>
                  </a:cubicBezTo>
                  <a:cubicBezTo>
                    <a:pt x="122" y="111"/>
                    <a:pt x="122" y="111"/>
                    <a:pt x="122" y="111"/>
                  </a:cubicBezTo>
                  <a:cubicBezTo>
                    <a:pt x="119" y="106"/>
                    <a:pt x="119" y="106"/>
                    <a:pt x="119" y="106"/>
                  </a:cubicBezTo>
                  <a:cubicBezTo>
                    <a:pt x="114" y="101"/>
                    <a:pt x="114" y="101"/>
                    <a:pt x="114" y="101"/>
                  </a:cubicBezTo>
                  <a:cubicBezTo>
                    <a:pt x="109" y="93"/>
                    <a:pt x="109" y="93"/>
                    <a:pt x="109" y="93"/>
                  </a:cubicBezTo>
                  <a:cubicBezTo>
                    <a:pt x="108" y="88"/>
                    <a:pt x="108" y="88"/>
                    <a:pt x="108" y="88"/>
                  </a:cubicBezTo>
                  <a:cubicBezTo>
                    <a:pt x="104" y="82"/>
                    <a:pt x="104" y="82"/>
                    <a:pt x="104" y="82"/>
                  </a:cubicBezTo>
                  <a:cubicBezTo>
                    <a:pt x="104" y="79"/>
                    <a:pt x="104" y="79"/>
                    <a:pt x="104" y="79"/>
                  </a:cubicBezTo>
                  <a:cubicBezTo>
                    <a:pt x="101" y="76"/>
                    <a:pt x="101" y="76"/>
                    <a:pt x="101" y="76"/>
                  </a:cubicBezTo>
                  <a:cubicBezTo>
                    <a:pt x="101" y="72"/>
                    <a:pt x="101" y="72"/>
                    <a:pt x="101" y="72"/>
                  </a:cubicBezTo>
                  <a:cubicBezTo>
                    <a:pt x="101" y="69"/>
                    <a:pt x="101" y="69"/>
                    <a:pt x="101" y="69"/>
                  </a:cubicBezTo>
                  <a:cubicBezTo>
                    <a:pt x="99" y="64"/>
                    <a:pt x="99" y="64"/>
                    <a:pt x="99" y="64"/>
                  </a:cubicBezTo>
                  <a:cubicBezTo>
                    <a:pt x="97" y="62"/>
                    <a:pt x="97" y="62"/>
                    <a:pt x="97" y="62"/>
                  </a:cubicBezTo>
                  <a:cubicBezTo>
                    <a:pt x="97" y="59"/>
                    <a:pt x="97" y="59"/>
                    <a:pt x="97" y="59"/>
                  </a:cubicBezTo>
                  <a:cubicBezTo>
                    <a:pt x="98" y="48"/>
                    <a:pt x="98" y="48"/>
                    <a:pt x="98" y="48"/>
                  </a:cubicBezTo>
                  <a:cubicBezTo>
                    <a:pt x="101" y="36"/>
                    <a:pt x="101" y="36"/>
                    <a:pt x="101" y="36"/>
                  </a:cubicBezTo>
                  <a:cubicBezTo>
                    <a:pt x="104" y="25"/>
                    <a:pt x="104" y="25"/>
                    <a:pt x="104" y="25"/>
                  </a:cubicBezTo>
                  <a:cubicBezTo>
                    <a:pt x="106" y="18"/>
                    <a:pt x="106" y="18"/>
                    <a:pt x="106" y="18"/>
                  </a:cubicBezTo>
                  <a:cubicBezTo>
                    <a:pt x="108" y="8"/>
                    <a:pt x="108" y="8"/>
                    <a:pt x="108" y="8"/>
                  </a:cubicBezTo>
                  <a:cubicBezTo>
                    <a:pt x="76" y="0"/>
                    <a:pt x="76" y="0"/>
                    <a:pt x="76" y="0"/>
                  </a:cubicBezTo>
                  <a:cubicBezTo>
                    <a:pt x="76" y="0"/>
                    <a:pt x="52" y="114"/>
                    <a:pt x="47" y="120"/>
                  </a:cubicBezTo>
                  <a:cubicBezTo>
                    <a:pt x="43" y="127"/>
                    <a:pt x="48" y="125"/>
                    <a:pt x="48" y="132"/>
                  </a:cubicBez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29" name="Freeform 21"/>
            <p:cNvSpPr>
              <a:spLocks/>
            </p:cNvSpPr>
            <p:nvPr/>
          </p:nvSpPr>
          <p:spPr bwMode="auto">
            <a:xfrm>
              <a:off x="5775501" y="1743205"/>
              <a:ext cx="558212" cy="360899"/>
            </a:xfrm>
            <a:custGeom>
              <a:avLst/>
              <a:gdLst>
                <a:gd name="T0" fmla="*/ 184 w 391"/>
                <a:gd name="T1" fmla="*/ 33 h 252"/>
                <a:gd name="T2" fmla="*/ 9 w 391"/>
                <a:gd name="T3" fmla="*/ 10 h 252"/>
                <a:gd name="T4" fmla="*/ 4 w 391"/>
                <a:gd name="T5" fmla="*/ 28 h 252"/>
                <a:gd name="T6" fmla="*/ 0 w 391"/>
                <a:gd name="T7" fmla="*/ 51 h 252"/>
                <a:gd name="T8" fmla="*/ 2 w 391"/>
                <a:gd name="T9" fmla="*/ 56 h 252"/>
                <a:gd name="T10" fmla="*/ 4 w 391"/>
                <a:gd name="T11" fmla="*/ 64 h 252"/>
                <a:gd name="T12" fmla="*/ 7 w 391"/>
                <a:gd name="T13" fmla="*/ 71 h 252"/>
                <a:gd name="T14" fmla="*/ 11 w 391"/>
                <a:gd name="T15" fmla="*/ 80 h 252"/>
                <a:gd name="T16" fmla="*/ 17 w 391"/>
                <a:gd name="T17" fmla="*/ 93 h 252"/>
                <a:gd name="T18" fmla="*/ 25 w 391"/>
                <a:gd name="T19" fmla="*/ 103 h 252"/>
                <a:gd name="T20" fmla="*/ 28 w 391"/>
                <a:gd name="T21" fmla="*/ 116 h 252"/>
                <a:gd name="T22" fmla="*/ 31 w 391"/>
                <a:gd name="T23" fmla="*/ 121 h 252"/>
                <a:gd name="T24" fmla="*/ 40 w 391"/>
                <a:gd name="T25" fmla="*/ 127 h 252"/>
                <a:gd name="T26" fmla="*/ 34 w 391"/>
                <a:gd name="T27" fmla="*/ 139 h 252"/>
                <a:gd name="T28" fmla="*/ 30 w 391"/>
                <a:gd name="T29" fmla="*/ 152 h 252"/>
                <a:gd name="T30" fmla="*/ 31 w 391"/>
                <a:gd name="T31" fmla="*/ 160 h 252"/>
                <a:gd name="T32" fmla="*/ 25 w 391"/>
                <a:gd name="T33" fmla="*/ 164 h 252"/>
                <a:gd name="T34" fmla="*/ 24 w 391"/>
                <a:gd name="T35" fmla="*/ 173 h 252"/>
                <a:gd name="T36" fmla="*/ 28 w 391"/>
                <a:gd name="T37" fmla="*/ 178 h 252"/>
                <a:gd name="T38" fmla="*/ 33 w 391"/>
                <a:gd name="T39" fmla="*/ 175 h 252"/>
                <a:gd name="T40" fmla="*/ 38 w 391"/>
                <a:gd name="T41" fmla="*/ 174 h 252"/>
                <a:gd name="T42" fmla="*/ 44 w 391"/>
                <a:gd name="T43" fmla="*/ 171 h 252"/>
                <a:gd name="T44" fmla="*/ 47 w 391"/>
                <a:gd name="T45" fmla="*/ 179 h 252"/>
                <a:gd name="T46" fmla="*/ 48 w 391"/>
                <a:gd name="T47" fmla="*/ 193 h 252"/>
                <a:gd name="T48" fmla="*/ 52 w 391"/>
                <a:gd name="T49" fmla="*/ 200 h 252"/>
                <a:gd name="T50" fmla="*/ 52 w 391"/>
                <a:gd name="T51" fmla="*/ 210 h 252"/>
                <a:gd name="T52" fmla="*/ 54 w 391"/>
                <a:gd name="T53" fmla="*/ 215 h 252"/>
                <a:gd name="T54" fmla="*/ 63 w 391"/>
                <a:gd name="T55" fmla="*/ 218 h 252"/>
                <a:gd name="T56" fmla="*/ 65 w 391"/>
                <a:gd name="T57" fmla="*/ 230 h 252"/>
                <a:gd name="T58" fmla="*/ 65 w 391"/>
                <a:gd name="T59" fmla="*/ 237 h 252"/>
                <a:gd name="T60" fmla="*/ 71 w 391"/>
                <a:gd name="T61" fmla="*/ 241 h 252"/>
                <a:gd name="T62" fmla="*/ 72 w 391"/>
                <a:gd name="T63" fmla="*/ 236 h 252"/>
                <a:gd name="T64" fmla="*/ 77 w 391"/>
                <a:gd name="T65" fmla="*/ 236 h 252"/>
                <a:gd name="T66" fmla="*/ 87 w 391"/>
                <a:gd name="T67" fmla="*/ 241 h 252"/>
                <a:gd name="T68" fmla="*/ 88 w 391"/>
                <a:gd name="T69" fmla="*/ 237 h 252"/>
                <a:gd name="T70" fmla="*/ 100 w 391"/>
                <a:gd name="T71" fmla="*/ 238 h 252"/>
                <a:gd name="T72" fmla="*/ 115 w 391"/>
                <a:gd name="T73" fmla="*/ 241 h 252"/>
                <a:gd name="T74" fmla="*/ 117 w 391"/>
                <a:gd name="T75" fmla="*/ 233 h 252"/>
                <a:gd name="T76" fmla="*/ 124 w 391"/>
                <a:gd name="T77" fmla="*/ 236 h 252"/>
                <a:gd name="T78" fmla="*/ 127 w 391"/>
                <a:gd name="T79" fmla="*/ 243 h 252"/>
                <a:gd name="T80" fmla="*/ 129 w 391"/>
                <a:gd name="T81" fmla="*/ 246 h 252"/>
                <a:gd name="T82" fmla="*/ 136 w 391"/>
                <a:gd name="T83" fmla="*/ 221 h 252"/>
                <a:gd name="T84" fmla="*/ 373 w 391"/>
                <a:gd name="T85" fmla="*/ 252 h 252"/>
                <a:gd name="T86" fmla="*/ 391 w 391"/>
                <a:gd name="T87" fmla="*/ 6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91" h="252">
                  <a:moveTo>
                    <a:pt x="391" y="60"/>
                  </a:moveTo>
                  <a:cubicBezTo>
                    <a:pt x="391" y="60"/>
                    <a:pt x="243" y="42"/>
                    <a:pt x="184" y="33"/>
                  </a:cubicBezTo>
                  <a:cubicBezTo>
                    <a:pt x="112" y="22"/>
                    <a:pt x="11" y="0"/>
                    <a:pt x="11" y="0"/>
                  </a:cubicBezTo>
                  <a:cubicBezTo>
                    <a:pt x="9" y="10"/>
                    <a:pt x="9" y="10"/>
                    <a:pt x="9" y="10"/>
                  </a:cubicBezTo>
                  <a:cubicBezTo>
                    <a:pt x="7" y="17"/>
                    <a:pt x="7" y="17"/>
                    <a:pt x="7" y="17"/>
                  </a:cubicBezTo>
                  <a:cubicBezTo>
                    <a:pt x="4" y="28"/>
                    <a:pt x="4" y="28"/>
                    <a:pt x="4" y="28"/>
                  </a:cubicBezTo>
                  <a:cubicBezTo>
                    <a:pt x="1" y="40"/>
                    <a:pt x="1" y="40"/>
                    <a:pt x="1" y="40"/>
                  </a:cubicBezTo>
                  <a:cubicBezTo>
                    <a:pt x="0" y="51"/>
                    <a:pt x="0" y="51"/>
                    <a:pt x="0" y="51"/>
                  </a:cubicBezTo>
                  <a:cubicBezTo>
                    <a:pt x="0" y="54"/>
                    <a:pt x="0" y="54"/>
                    <a:pt x="0" y="54"/>
                  </a:cubicBezTo>
                  <a:cubicBezTo>
                    <a:pt x="2" y="56"/>
                    <a:pt x="2" y="56"/>
                    <a:pt x="2" y="56"/>
                  </a:cubicBezTo>
                  <a:cubicBezTo>
                    <a:pt x="4" y="61"/>
                    <a:pt x="4" y="61"/>
                    <a:pt x="4" y="61"/>
                  </a:cubicBezTo>
                  <a:cubicBezTo>
                    <a:pt x="4" y="64"/>
                    <a:pt x="4" y="64"/>
                    <a:pt x="4" y="64"/>
                  </a:cubicBezTo>
                  <a:cubicBezTo>
                    <a:pt x="4" y="68"/>
                    <a:pt x="4" y="68"/>
                    <a:pt x="4" y="68"/>
                  </a:cubicBezTo>
                  <a:cubicBezTo>
                    <a:pt x="7" y="71"/>
                    <a:pt x="7" y="71"/>
                    <a:pt x="7" y="71"/>
                  </a:cubicBezTo>
                  <a:cubicBezTo>
                    <a:pt x="7" y="74"/>
                    <a:pt x="7" y="74"/>
                    <a:pt x="7" y="74"/>
                  </a:cubicBezTo>
                  <a:cubicBezTo>
                    <a:pt x="11" y="80"/>
                    <a:pt x="11" y="80"/>
                    <a:pt x="11" y="80"/>
                  </a:cubicBezTo>
                  <a:cubicBezTo>
                    <a:pt x="12" y="85"/>
                    <a:pt x="12" y="85"/>
                    <a:pt x="12" y="85"/>
                  </a:cubicBezTo>
                  <a:cubicBezTo>
                    <a:pt x="17" y="93"/>
                    <a:pt x="17" y="93"/>
                    <a:pt x="17" y="93"/>
                  </a:cubicBezTo>
                  <a:cubicBezTo>
                    <a:pt x="22" y="98"/>
                    <a:pt x="22" y="98"/>
                    <a:pt x="22" y="98"/>
                  </a:cubicBezTo>
                  <a:cubicBezTo>
                    <a:pt x="25" y="103"/>
                    <a:pt x="25" y="103"/>
                    <a:pt x="25" y="103"/>
                  </a:cubicBezTo>
                  <a:cubicBezTo>
                    <a:pt x="26" y="110"/>
                    <a:pt x="26" y="110"/>
                    <a:pt x="26" y="110"/>
                  </a:cubicBezTo>
                  <a:cubicBezTo>
                    <a:pt x="28" y="116"/>
                    <a:pt x="28" y="116"/>
                    <a:pt x="28" y="116"/>
                  </a:cubicBezTo>
                  <a:cubicBezTo>
                    <a:pt x="31" y="120"/>
                    <a:pt x="31" y="120"/>
                    <a:pt x="31" y="120"/>
                  </a:cubicBezTo>
                  <a:cubicBezTo>
                    <a:pt x="31" y="121"/>
                    <a:pt x="31" y="121"/>
                    <a:pt x="31" y="121"/>
                  </a:cubicBezTo>
                  <a:cubicBezTo>
                    <a:pt x="40" y="123"/>
                    <a:pt x="40" y="123"/>
                    <a:pt x="40" y="123"/>
                  </a:cubicBezTo>
                  <a:cubicBezTo>
                    <a:pt x="40" y="127"/>
                    <a:pt x="40" y="127"/>
                    <a:pt x="40" y="127"/>
                  </a:cubicBezTo>
                  <a:cubicBezTo>
                    <a:pt x="37" y="133"/>
                    <a:pt x="37" y="133"/>
                    <a:pt x="37" y="133"/>
                  </a:cubicBezTo>
                  <a:cubicBezTo>
                    <a:pt x="34" y="139"/>
                    <a:pt x="34" y="139"/>
                    <a:pt x="34" y="139"/>
                  </a:cubicBezTo>
                  <a:cubicBezTo>
                    <a:pt x="31" y="146"/>
                    <a:pt x="31" y="146"/>
                    <a:pt x="31" y="146"/>
                  </a:cubicBezTo>
                  <a:cubicBezTo>
                    <a:pt x="30" y="152"/>
                    <a:pt x="30" y="152"/>
                    <a:pt x="30" y="152"/>
                  </a:cubicBezTo>
                  <a:cubicBezTo>
                    <a:pt x="32" y="158"/>
                    <a:pt x="32" y="158"/>
                    <a:pt x="32" y="158"/>
                  </a:cubicBezTo>
                  <a:cubicBezTo>
                    <a:pt x="31" y="160"/>
                    <a:pt x="31" y="160"/>
                    <a:pt x="31" y="160"/>
                  </a:cubicBezTo>
                  <a:cubicBezTo>
                    <a:pt x="28" y="160"/>
                    <a:pt x="28" y="160"/>
                    <a:pt x="28" y="160"/>
                  </a:cubicBezTo>
                  <a:cubicBezTo>
                    <a:pt x="25" y="164"/>
                    <a:pt x="25" y="164"/>
                    <a:pt x="25" y="164"/>
                  </a:cubicBezTo>
                  <a:cubicBezTo>
                    <a:pt x="22" y="171"/>
                    <a:pt x="22" y="171"/>
                    <a:pt x="22" y="171"/>
                  </a:cubicBezTo>
                  <a:cubicBezTo>
                    <a:pt x="24" y="173"/>
                    <a:pt x="24" y="173"/>
                    <a:pt x="24" y="173"/>
                  </a:cubicBezTo>
                  <a:cubicBezTo>
                    <a:pt x="28" y="175"/>
                    <a:pt x="28" y="175"/>
                    <a:pt x="28" y="175"/>
                  </a:cubicBezTo>
                  <a:cubicBezTo>
                    <a:pt x="28" y="178"/>
                    <a:pt x="28" y="178"/>
                    <a:pt x="28" y="178"/>
                  </a:cubicBezTo>
                  <a:cubicBezTo>
                    <a:pt x="30" y="178"/>
                    <a:pt x="30" y="178"/>
                    <a:pt x="30" y="178"/>
                  </a:cubicBezTo>
                  <a:cubicBezTo>
                    <a:pt x="33" y="175"/>
                    <a:pt x="33" y="175"/>
                    <a:pt x="33" y="175"/>
                  </a:cubicBezTo>
                  <a:cubicBezTo>
                    <a:pt x="36" y="174"/>
                    <a:pt x="36" y="174"/>
                    <a:pt x="36" y="174"/>
                  </a:cubicBezTo>
                  <a:cubicBezTo>
                    <a:pt x="38" y="174"/>
                    <a:pt x="38" y="174"/>
                    <a:pt x="38" y="174"/>
                  </a:cubicBezTo>
                  <a:cubicBezTo>
                    <a:pt x="42" y="171"/>
                    <a:pt x="42" y="171"/>
                    <a:pt x="42" y="171"/>
                  </a:cubicBezTo>
                  <a:cubicBezTo>
                    <a:pt x="44" y="171"/>
                    <a:pt x="44" y="171"/>
                    <a:pt x="44" y="171"/>
                  </a:cubicBezTo>
                  <a:cubicBezTo>
                    <a:pt x="45" y="175"/>
                    <a:pt x="45" y="175"/>
                    <a:pt x="45" y="175"/>
                  </a:cubicBezTo>
                  <a:cubicBezTo>
                    <a:pt x="47" y="179"/>
                    <a:pt x="47" y="179"/>
                    <a:pt x="47" y="179"/>
                  </a:cubicBezTo>
                  <a:cubicBezTo>
                    <a:pt x="48" y="187"/>
                    <a:pt x="48" y="187"/>
                    <a:pt x="48" y="187"/>
                  </a:cubicBezTo>
                  <a:cubicBezTo>
                    <a:pt x="48" y="193"/>
                    <a:pt x="48" y="193"/>
                    <a:pt x="48" y="193"/>
                  </a:cubicBezTo>
                  <a:cubicBezTo>
                    <a:pt x="48" y="196"/>
                    <a:pt x="48" y="196"/>
                    <a:pt x="48" y="196"/>
                  </a:cubicBezTo>
                  <a:cubicBezTo>
                    <a:pt x="52" y="200"/>
                    <a:pt x="52" y="200"/>
                    <a:pt x="52" y="200"/>
                  </a:cubicBezTo>
                  <a:cubicBezTo>
                    <a:pt x="52" y="205"/>
                    <a:pt x="52" y="205"/>
                    <a:pt x="52" y="205"/>
                  </a:cubicBezTo>
                  <a:cubicBezTo>
                    <a:pt x="52" y="210"/>
                    <a:pt x="52" y="210"/>
                    <a:pt x="52" y="210"/>
                  </a:cubicBezTo>
                  <a:cubicBezTo>
                    <a:pt x="52" y="212"/>
                    <a:pt x="52" y="212"/>
                    <a:pt x="52" y="212"/>
                  </a:cubicBezTo>
                  <a:cubicBezTo>
                    <a:pt x="54" y="215"/>
                    <a:pt x="54" y="215"/>
                    <a:pt x="54" y="215"/>
                  </a:cubicBezTo>
                  <a:cubicBezTo>
                    <a:pt x="59" y="218"/>
                    <a:pt x="59" y="218"/>
                    <a:pt x="59" y="218"/>
                  </a:cubicBezTo>
                  <a:cubicBezTo>
                    <a:pt x="63" y="218"/>
                    <a:pt x="63" y="218"/>
                    <a:pt x="63" y="218"/>
                  </a:cubicBezTo>
                  <a:cubicBezTo>
                    <a:pt x="63" y="224"/>
                    <a:pt x="63" y="224"/>
                    <a:pt x="63" y="224"/>
                  </a:cubicBezTo>
                  <a:cubicBezTo>
                    <a:pt x="65" y="230"/>
                    <a:pt x="65" y="230"/>
                    <a:pt x="65" y="230"/>
                  </a:cubicBezTo>
                  <a:cubicBezTo>
                    <a:pt x="65" y="234"/>
                    <a:pt x="65" y="234"/>
                    <a:pt x="65" y="234"/>
                  </a:cubicBezTo>
                  <a:cubicBezTo>
                    <a:pt x="65" y="237"/>
                    <a:pt x="65" y="237"/>
                    <a:pt x="65" y="237"/>
                  </a:cubicBezTo>
                  <a:cubicBezTo>
                    <a:pt x="67" y="241"/>
                    <a:pt x="67" y="241"/>
                    <a:pt x="67" y="241"/>
                  </a:cubicBezTo>
                  <a:cubicBezTo>
                    <a:pt x="71" y="241"/>
                    <a:pt x="71" y="241"/>
                    <a:pt x="71" y="241"/>
                  </a:cubicBezTo>
                  <a:cubicBezTo>
                    <a:pt x="71" y="239"/>
                    <a:pt x="71" y="239"/>
                    <a:pt x="71" y="239"/>
                  </a:cubicBezTo>
                  <a:cubicBezTo>
                    <a:pt x="72" y="236"/>
                    <a:pt x="72" y="236"/>
                    <a:pt x="72" y="236"/>
                  </a:cubicBezTo>
                  <a:cubicBezTo>
                    <a:pt x="74" y="236"/>
                    <a:pt x="74" y="236"/>
                    <a:pt x="74" y="236"/>
                  </a:cubicBezTo>
                  <a:cubicBezTo>
                    <a:pt x="77" y="236"/>
                    <a:pt x="77" y="236"/>
                    <a:pt x="77" y="236"/>
                  </a:cubicBezTo>
                  <a:cubicBezTo>
                    <a:pt x="82" y="239"/>
                    <a:pt x="82" y="239"/>
                    <a:pt x="82" y="239"/>
                  </a:cubicBezTo>
                  <a:cubicBezTo>
                    <a:pt x="87" y="241"/>
                    <a:pt x="87" y="241"/>
                    <a:pt x="87" y="241"/>
                  </a:cubicBezTo>
                  <a:cubicBezTo>
                    <a:pt x="87" y="239"/>
                    <a:pt x="87" y="239"/>
                    <a:pt x="87" y="239"/>
                  </a:cubicBezTo>
                  <a:cubicBezTo>
                    <a:pt x="88" y="237"/>
                    <a:pt x="88" y="237"/>
                    <a:pt x="88" y="237"/>
                  </a:cubicBezTo>
                  <a:cubicBezTo>
                    <a:pt x="92" y="237"/>
                    <a:pt x="92" y="237"/>
                    <a:pt x="92" y="237"/>
                  </a:cubicBezTo>
                  <a:cubicBezTo>
                    <a:pt x="100" y="238"/>
                    <a:pt x="100" y="238"/>
                    <a:pt x="100" y="238"/>
                  </a:cubicBezTo>
                  <a:cubicBezTo>
                    <a:pt x="105" y="240"/>
                    <a:pt x="105" y="240"/>
                    <a:pt x="105" y="240"/>
                  </a:cubicBezTo>
                  <a:cubicBezTo>
                    <a:pt x="115" y="241"/>
                    <a:pt x="115" y="241"/>
                    <a:pt x="115" y="241"/>
                  </a:cubicBezTo>
                  <a:cubicBezTo>
                    <a:pt x="116" y="238"/>
                    <a:pt x="116" y="238"/>
                    <a:pt x="116" y="238"/>
                  </a:cubicBezTo>
                  <a:cubicBezTo>
                    <a:pt x="117" y="233"/>
                    <a:pt x="117" y="233"/>
                    <a:pt x="117" y="233"/>
                  </a:cubicBezTo>
                  <a:cubicBezTo>
                    <a:pt x="121" y="233"/>
                    <a:pt x="121" y="233"/>
                    <a:pt x="121" y="233"/>
                  </a:cubicBezTo>
                  <a:cubicBezTo>
                    <a:pt x="124" y="236"/>
                    <a:pt x="124" y="236"/>
                    <a:pt x="124" y="236"/>
                  </a:cubicBezTo>
                  <a:cubicBezTo>
                    <a:pt x="126" y="239"/>
                    <a:pt x="126" y="239"/>
                    <a:pt x="126" y="239"/>
                  </a:cubicBezTo>
                  <a:cubicBezTo>
                    <a:pt x="127" y="243"/>
                    <a:pt x="127" y="243"/>
                    <a:pt x="127" y="243"/>
                  </a:cubicBezTo>
                  <a:cubicBezTo>
                    <a:pt x="127" y="244"/>
                    <a:pt x="127" y="244"/>
                    <a:pt x="127" y="244"/>
                  </a:cubicBezTo>
                  <a:cubicBezTo>
                    <a:pt x="129" y="246"/>
                    <a:pt x="129" y="246"/>
                    <a:pt x="129" y="246"/>
                  </a:cubicBezTo>
                  <a:cubicBezTo>
                    <a:pt x="131" y="248"/>
                    <a:pt x="131" y="248"/>
                    <a:pt x="131" y="248"/>
                  </a:cubicBezTo>
                  <a:cubicBezTo>
                    <a:pt x="136" y="221"/>
                    <a:pt x="136" y="221"/>
                    <a:pt x="136" y="221"/>
                  </a:cubicBezTo>
                  <a:cubicBezTo>
                    <a:pt x="372" y="252"/>
                    <a:pt x="372" y="252"/>
                    <a:pt x="372" y="252"/>
                  </a:cubicBezTo>
                  <a:cubicBezTo>
                    <a:pt x="373" y="252"/>
                    <a:pt x="373" y="252"/>
                    <a:pt x="373" y="252"/>
                  </a:cubicBezTo>
                  <a:cubicBezTo>
                    <a:pt x="377" y="207"/>
                    <a:pt x="377" y="207"/>
                    <a:pt x="377" y="207"/>
                  </a:cubicBezTo>
                  <a:lnTo>
                    <a:pt x="391" y="60"/>
                  </a:ln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30" name="Freeform 22"/>
            <p:cNvSpPr>
              <a:spLocks/>
            </p:cNvSpPr>
            <p:nvPr/>
          </p:nvSpPr>
          <p:spPr bwMode="auto">
            <a:xfrm>
              <a:off x="7897045" y="1787053"/>
              <a:ext cx="197314" cy="315365"/>
            </a:xfrm>
            <a:custGeom>
              <a:avLst/>
              <a:gdLst>
                <a:gd name="T0" fmla="*/ 34 w 117"/>
                <a:gd name="T1" fmla="*/ 182 h 187"/>
                <a:gd name="T2" fmla="*/ 34 w 117"/>
                <a:gd name="T3" fmla="*/ 176 h 187"/>
                <a:gd name="T4" fmla="*/ 37 w 117"/>
                <a:gd name="T5" fmla="*/ 171 h 187"/>
                <a:gd name="T6" fmla="*/ 40 w 117"/>
                <a:gd name="T7" fmla="*/ 166 h 187"/>
                <a:gd name="T8" fmla="*/ 44 w 117"/>
                <a:gd name="T9" fmla="*/ 161 h 187"/>
                <a:gd name="T10" fmla="*/ 40 w 117"/>
                <a:gd name="T11" fmla="*/ 159 h 187"/>
                <a:gd name="T12" fmla="*/ 42 w 117"/>
                <a:gd name="T13" fmla="*/ 155 h 187"/>
                <a:gd name="T14" fmla="*/ 45 w 117"/>
                <a:gd name="T15" fmla="*/ 155 h 187"/>
                <a:gd name="T16" fmla="*/ 48 w 117"/>
                <a:gd name="T17" fmla="*/ 150 h 187"/>
                <a:gd name="T18" fmla="*/ 52 w 117"/>
                <a:gd name="T19" fmla="*/ 153 h 187"/>
                <a:gd name="T20" fmla="*/ 51 w 117"/>
                <a:gd name="T21" fmla="*/ 149 h 187"/>
                <a:gd name="T22" fmla="*/ 56 w 117"/>
                <a:gd name="T23" fmla="*/ 148 h 187"/>
                <a:gd name="T24" fmla="*/ 59 w 117"/>
                <a:gd name="T25" fmla="*/ 139 h 187"/>
                <a:gd name="T26" fmla="*/ 67 w 117"/>
                <a:gd name="T27" fmla="*/ 141 h 187"/>
                <a:gd name="T28" fmla="*/ 68 w 117"/>
                <a:gd name="T29" fmla="*/ 132 h 187"/>
                <a:gd name="T30" fmla="*/ 68 w 117"/>
                <a:gd name="T31" fmla="*/ 123 h 187"/>
                <a:gd name="T32" fmla="*/ 69 w 117"/>
                <a:gd name="T33" fmla="*/ 116 h 187"/>
                <a:gd name="T34" fmla="*/ 79 w 117"/>
                <a:gd name="T35" fmla="*/ 122 h 187"/>
                <a:gd name="T36" fmla="*/ 81 w 117"/>
                <a:gd name="T37" fmla="*/ 115 h 187"/>
                <a:gd name="T38" fmla="*/ 84 w 117"/>
                <a:gd name="T39" fmla="*/ 122 h 187"/>
                <a:gd name="T40" fmla="*/ 88 w 117"/>
                <a:gd name="T41" fmla="*/ 116 h 187"/>
                <a:gd name="T42" fmla="*/ 87 w 117"/>
                <a:gd name="T43" fmla="*/ 111 h 187"/>
                <a:gd name="T44" fmla="*/ 95 w 117"/>
                <a:gd name="T45" fmla="*/ 115 h 187"/>
                <a:gd name="T46" fmla="*/ 97 w 117"/>
                <a:gd name="T47" fmla="*/ 111 h 187"/>
                <a:gd name="T48" fmla="*/ 103 w 117"/>
                <a:gd name="T49" fmla="*/ 105 h 187"/>
                <a:gd name="T50" fmla="*/ 106 w 117"/>
                <a:gd name="T51" fmla="*/ 101 h 187"/>
                <a:gd name="T52" fmla="*/ 114 w 117"/>
                <a:gd name="T53" fmla="*/ 97 h 187"/>
                <a:gd name="T54" fmla="*/ 116 w 117"/>
                <a:gd name="T55" fmla="*/ 88 h 187"/>
                <a:gd name="T56" fmla="*/ 112 w 117"/>
                <a:gd name="T57" fmla="*/ 86 h 187"/>
                <a:gd name="T58" fmla="*/ 112 w 117"/>
                <a:gd name="T59" fmla="*/ 82 h 187"/>
                <a:gd name="T60" fmla="*/ 104 w 117"/>
                <a:gd name="T61" fmla="*/ 77 h 187"/>
                <a:gd name="T62" fmla="*/ 101 w 117"/>
                <a:gd name="T63" fmla="*/ 64 h 187"/>
                <a:gd name="T64" fmla="*/ 95 w 117"/>
                <a:gd name="T65" fmla="*/ 63 h 187"/>
                <a:gd name="T66" fmla="*/ 84 w 117"/>
                <a:gd name="T67" fmla="*/ 56 h 187"/>
                <a:gd name="T68" fmla="*/ 77 w 117"/>
                <a:gd name="T69" fmla="*/ 31 h 187"/>
                <a:gd name="T70" fmla="*/ 71 w 117"/>
                <a:gd name="T71" fmla="*/ 11 h 187"/>
                <a:gd name="T72" fmla="*/ 53 w 117"/>
                <a:gd name="T73" fmla="*/ 3 h 187"/>
                <a:gd name="T74" fmla="*/ 42 w 117"/>
                <a:gd name="T75" fmla="*/ 11 h 187"/>
                <a:gd name="T76" fmla="*/ 30 w 117"/>
                <a:gd name="T77" fmla="*/ 5 h 187"/>
                <a:gd name="T78" fmla="*/ 22 w 117"/>
                <a:gd name="T79" fmla="*/ 22 h 187"/>
                <a:gd name="T80" fmla="*/ 13 w 117"/>
                <a:gd name="T81" fmla="*/ 54 h 187"/>
                <a:gd name="T82" fmla="*/ 15 w 117"/>
                <a:gd name="T83" fmla="*/ 71 h 187"/>
                <a:gd name="T84" fmla="*/ 12 w 117"/>
                <a:gd name="T85" fmla="*/ 82 h 187"/>
                <a:gd name="T86" fmla="*/ 7 w 117"/>
                <a:gd name="T87" fmla="*/ 95 h 187"/>
                <a:gd name="T88" fmla="*/ 0 w 117"/>
                <a:gd name="T89" fmla="*/ 103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7" h="187">
                  <a:moveTo>
                    <a:pt x="33" y="187"/>
                  </a:moveTo>
                  <a:lnTo>
                    <a:pt x="33" y="185"/>
                  </a:lnTo>
                  <a:lnTo>
                    <a:pt x="34" y="182"/>
                  </a:lnTo>
                  <a:lnTo>
                    <a:pt x="34" y="181"/>
                  </a:lnTo>
                  <a:lnTo>
                    <a:pt x="34" y="178"/>
                  </a:lnTo>
                  <a:lnTo>
                    <a:pt x="34" y="176"/>
                  </a:lnTo>
                  <a:lnTo>
                    <a:pt x="35" y="174"/>
                  </a:lnTo>
                  <a:lnTo>
                    <a:pt x="37" y="174"/>
                  </a:lnTo>
                  <a:lnTo>
                    <a:pt x="37" y="171"/>
                  </a:lnTo>
                  <a:lnTo>
                    <a:pt x="38" y="169"/>
                  </a:lnTo>
                  <a:lnTo>
                    <a:pt x="38" y="166"/>
                  </a:lnTo>
                  <a:lnTo>
                    <a:pt x="40" y="166"/>
                  </a:lnTo>
                  <a:lnTo>
                    <a:pt x="41" y="166"/>
                  </a:lnTo>
                  <a:lnTo>
                    <a:pt x="44" y="166"/>
                  </a:lnTo>
                  <a:lnTo>
                    <a:pt x="44" y="161"/>
                  </a:lnTo>
                  <a:lnTo>
                    <a:pt x="41" y="161"/>
                  </a:lnTo>
                  <a:lnTo>
                    <a:pt x="40" y="161"/>
                  </a:lnTo>
                  <a:lnTo>
                    <a:pt x="40" y="159"/>
                  </a:lnTo>
                  <a:lnTo>
                    <a:pt x="40" y="158"/>
                  </a:lnTo>
                  <a:lnTo>
                    <a:pt x="42" y="156"/>
                  </a:lnTo>
                  <a:lnTo>
                    <a:pt x="42" y="155"/>
                  </a:lnTo>
                  <a:lnTo>
                    <a:pt x="44" y="153"/>
                  </a:lnTo>
                  <a:lnTo>
                    <a:pt x="45" y="154"/>
                  </a:lnTo>
                  <a:lnTo>
                    <a:pt x="45" y="155"/>
                  </a:lnTo>
                  <a:lnTo>
                    <a:pt x="47" y="154"/>
                  </a:lnTo>
                  <a:lnTo>
                    <a:pt x="48" y="153"/>
                  </a:lnTo>
                  <a:lnTo>
                    <a:pt x="48" y="150"/>
                  </a:lnTo>
                  <a:lnTo>
                    <a:pt x="50" y="152"/>
                  </a:lnTo>
                  <a:lnTo>
                    <a:pt x="51" y="153"/>
                  </a:lnTo>
                  <a:lnTo>
                    <a:pt x="52" y="153"/>
                  </a:lnTo>
                  <a:lnTo>
                    <a:pt x="52" y="150"/>
                  </a:lnTo>
                  <a:lnTo>
                    <a:pt x="52" y="149"/>
                  </a:lnTo>
                  <a:lnTo>
                    <a:pt x="51" y="149"/>
                  </a:lnTo>
                  <a:lnTo>
                    <a:pt x="50" y="147"/>
                  </a:lnTo>
                  <a:lnTo>
                    <a:pt x="54" y="147"/>
                  </a:lnTo>
                  <a:lnTo>
                    <a:pt x="56" y="148"/>
                  </a:lnTo>
                  <a:lnTo>
                    <a:pt x="59" y="147"/>
                  </a:lnTo>
                  <a:lnTo>
                    <a:pt x="60" y="144"/>
                  </a:lnTo>
                  <a:lnTo>
                    <a:pt x="59" y="139"/>
                  </a:lnTo>
                  <a:lnTo>
                    <a:pt x="61" y="139"/>
                  </a:lnTo>
                  <a:lnTo>
                    <a:pt x="64" y="142"/>
                  </a:lnTo>
                  <a:lnTo>
                    <a:pt x="67" y="141"/>
                  </a:lnTo>
                  <a:lnTo>
                    <a:pt x="68" y="139"/>
                  </a:lnTo>
                  <a:lnTo>
                    <a:pt x="69" y="135"/>
                  </a:lnTo>
                  <a:lnTo>
                    <a:pt x="68" y="132"/>
                  </a:lnTo>
                  <a:lnTo>
                    <a:pt x="69" y="128"/>
                  </a:lnTo>
                  <a:lnTo>
                    <a:pt x="69" y="126"/>
                  </a:lnTo>
                  <a:lnTo>
                    <a:pt x="68" y="123"/>
                  </a:lnTo>
                  <a:lnTo>
                    <a:pt x="68" y="121"/>
                  </a:lnTo>
                  <a:lnTo>
                    <a:pt x="69" y="118"/>
                  </a:lnTo>
                  <a:lnTo>
                    <a:pt x="69" y="116"/>
                  </a:lnTo>
                  <a:lnTo>
                    <a:pt x="73" y="120"/>
                  </a:lnTo>
                  <a:lnTo>
                    <a:pt x="74" y="122"/>
                  </a:lnTo>
                  <a:lnTo>
                    <a:pt x="79" y="122"/>
                  </a:lnTo>
                  <a:lnTo>
                    <a:pt x="79" y="120"/>
                  </a:lnTo>
                  <a:lnTo>
                    <a:pt x="79" y="116"/>
                  </a:lnTo>
                  <a:lnTo>
                    <a:pt x="81" y="115"/>
                  </a:lnTo>
                  <a:lnTo>
                    <a:pt x="84" y="116"/>
                  </a:lnTo>
                  <a:lnTo>
                    <a:pt x="84" y="118"/>
                  </a:lnTo>
                  <a:lnTo>
                    <a:pt x="84" y="122"/>
                  </a:lnTo>
                  <a:lnTo>
                    <a:pt x="87" y="121"/>
                  </a:lnTo>
                  <a:lnTo>
                    <a:pt x="90" y="118"/>
                  </a:lnTo>
                  <a:lnTo>
                    <a:pt x="88" y="116"/>
                  </a:lnTo>
                  <a:lnTo>
                    <a:pt x="86" y="114"/>
                  </a:lnTo>
                  <a:lnTo>
                    <a:pt x="86" y="112"/>
                  </a:lnTo>
                  <a:lnTo>
                    <a:pt x="87" y="111"/>
                  </a:lnTo>
                  <a:lnTo>
                    <a:pt x="90" y="114"/>
                  </a:lnTo>
                  <a:lnTo>
                    <a:pt x="93" y="116"/>
                  </a:lnTo>
                  <a:lnTo>
                    <a:pt x="95" y="115"/>
                  </a:lnTo>
                  <a:lnTo>
                    <a:pt x="94" y="111"/>
                  </a:lnTo>
                  <a:lnTo>
                    <a:pt x="95" y="111"/>
                  </a:lnTo>
                  <a:lnTo>
                    <a:pt x="97" y="111"/>
                  </a:lnTo>
                  <a:lnTo>
                    <a:pt x="97" y="105"/>
                  </a:lnTo>
                  <a:lnTo>
                    <a:pt x="101" y="105"/>
                  </a:lnTo>
                  <a:lnTo>
                    <a:pt x="103" y="105"/>
                  </a:lnTo>
                  <a:lnTo>
                    <a:pt x="104" y="104"/>
                  </a:lnTo>
                  <a:lnTo>
                    <a:pt x="104" y="101"/>
                  </a:lnTo>
                  <a:lnTo>
                    <a:pt x="106" y="101"/>
                  </a:lnTo>
                  <a:lnTo>
                    <a:pt x="107" y="100"/>
                  </a:lnTo>
                  <a:lnTo>
                    <a:pt x="110" y="97"/>
                  </a:lnTo>
                  <a:lnTo>
                    <a:pt x="114" y="97"/>
                  </a:lnTo>
                  <a:lnTo>
                    <a:pt x="116" y="95"/>
                  </a:lnTo>
                  <a:lnTo>
                    <a:pt x="117" y="89"/>
                  </a:lnTo>
                  <a:lnTo>
                    <a:pt x="116" y="88"/>
                  </a:lnTo>
                  <a:lnTo>
                    <a:pt x="115" y="88"/>
                  </a:lnTo>
                  <a:lnTo>
                    <a:pt x="113" y="88"/>
                  </a:lnTo>
                  <a:lnTo>
                    <a:pt x="112" y="86"/>
                  </a:lnTo>
                  <a:lnTo>
                    <a:pt x="114" y="84"/>
                  </a:lnTo>
                  <a:lnTo>
                    <a:pt x="114" y="83"/>
                  </a:lnTo>
                  <a:lnTo>
                    <a:pt x="112" y="82"/>
                  </a:lnTo>
                  <a:lnTo>
                    <a:pt x="110" y="77"/>
                  </a:lnTo>
                  <a:lnTo>
                    <a:pt x="106" y="77"/>
                  </a:lnTo>
                  <a:lnTo>
                    <a:pt x="104" y="77"/>
                  </a:lnTo>
                  <a:lnTo>
                    <a:pt x="102" y="73"/>
                  </a:lnTo>
                  <a:lnTo>
                    <a:pt x="101" y="68"/>
                  </a:lnTo>
                  <a:lnTo>
                    <a:pt x="101" y="64"/>
                  </a:lnTo>
                  <a:lnTo>
                    <a:pt x="100" y="61"/>
                  </a:lnTo>
                  <a:lnTo>
                    <a:pt x="97" y="62"/>
                  </a:lnTo>
                  <a:lnTo>
                    <a:pt x="95" y="63"/>
                  </a:lnTo>
                  <a:lnTo>
                    <a:pt x="91" y="63"/>
                  </a:lnTo>
                  <a:lnTo>
                    <a:pt x="87" y="61"/>
                  </a:lnTo>
                  <a:lnTo>
                    <a:pt x="84" y="56"/>
                  </a:lnTo>
                  <a:lnTo>
                    <a:pt x="83" y="49"/>
                  </a:lnTo>
                  <a:lnTo>
                    <a:pt x="79" y="40"/>
                  </a:lnTo>
                  <a:lnTo>
                    <a:pt x="77" y="31"/>
                  </a:lnTo>
                  <a:lnTo>
                    <a:pt x="75" y="26"/>
                  </a:lnTo>
                  <a:lnTo>
                    <a:pt x="73" y="18"/>
                  </a:lnTo>
                  <a:lnTo>
                    <a:pt x="71" y="11"/>
                  </a:lnTo>
                  <a:lnTo>
                    <a:pt x="69" y="8"/>
                  </a:lnTo>
                  <a:lnTo>
                    <a:pt x="56" y="0"/>
                  </a:lnTo>
                  <a:lnTo>
                    <a:pt x="53" y="3"/>
                  </a:lnTo>
                  <a:lnTo>
                    <a:pt x="50" y="7"/>
                  </a:lnTo>
                  <a:lnTo>
                    <a:pt x="45" y="11"/>
                  </a:lnTo>
                  <a:lnTo>
                    <a:pt x="42" y="11"/>
                  </a:lnTo>
                  <a:lnTo>
                    <a:pt x="39" y="9"/>
                  </a:lnTo>
                  <a:lnTo>
                    <a:pt x="34" y="6"/>
                  </a:lnTo>
                  <a:lnTo>
                    <a:pt x="30" y="5"/>
                  </a:lnTo>
                  <a:lnTo>
                    <a:pt x="29" y="5"/>
                  </a:lnTo>
                  <a:lnTo>
                    <a:pt x="27" y="7"/>
                  </a:lnTo>
                  <a:lnTo>
                    <a:pt x="22" y="22"/>
                  </a:lnTo>
                  <a:lnTo>
                    <a:pt x="20" y="33"/>
                  </a:lnTo>
                  <a:lnTo>
                    <a:pt x="15" y="45"/>
                  </a:lnTo>
                  <a:lnTo>
                    <a:pt x="13" y="54"/>
                  </a:lnTo>
                  <a:lnTo>
                    <a:pt x="12" y="64"/>
                  </a:lnTo>
                  <a:lnTo>
                    <a:pt x="13" y="69"/>
                  </a:lnTo>
                  <a:lnTo>
                    <a:pt x="15" y="71"/>
                  </a:lnTo>
                  <a:lnTo>
                    <a:pt x="14" y="73"/>
                  </a:lnTo>
                  <a:lnTo>
                    <a:pt x="12" y="76"/>
                  </a:lnTo>
                  <a:lnTo>
                    <a:pt x="12" y="82"/>
                  </a:lnTo>
                  <a:lnTo>
                    <a:pt x="10" y="87"/>
                  </a:lnTo>
                  <a:lnTo>
                    <a:pt x="10" y="94"/>
                  </a:lnTo>
                  <a:lnTo>
                    <a:pt x="7" y="95"/>
                  </a:lnTo>
                  <a:lnTo>
                    <a:pt x="7" y="100"/>
                  </a:lnTo>
                  <a:lnTo>
                    <a:pt x="1" y="100"/>
                  </a:lnTo>
                  <a:lnTo>
                    <a:pt x="0" y="103"/>
                  </a:lnTo>
                  <a:lnTo>
                    <a:pt x="23" y="178"/>
                  </a:lnTo>
                  <a:lnTo>
                    <a:pt x="33" y="187"/>
                  </a:ln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31" name="Freeform 23"/>
            <p:cNvSpPr>
              <a:spLocks/>
            </p:cNvSpPr>
            <p:nvPr/>
          </p:nvSpPr>
          <p:spPr bwMode="auto">
            <a:xfrm>
              <a:off x="7517596" y="2002918"/>
              <a:ext cx="408119" cy="300187"/>
            </a:xfrm>
            <a:custGeom>
              <a:avLst/>
              <a:gdLst>
                <a:gd name="T0" fmla="*/ 10 w 242"/>
                <a:gd name="T1" fmla="*/ 136 h 178"/>
                <a:gd name="T2" fmla="*/ 16 w 242"/>
                <a:gd name="T3" fmla="*/ 129 h 178"/>
                <a:gd name="T4" fmla="*/ 22 w 242"/>
                <a:gd name="T5" fmla="*/ 124 h 178"/>
                <a:gd name="T6" fmla="*/ 22 w 242"/>
                <a:gd name="T7" fmla="*/ 119 h 178"/>
                <a:gd name="T8" fmla="*/ 14 w 242"/>
                <a:gd name="T9" fmla="*/ 102 h 178"/>
                <a:gd name="T10" fmla="*/ 31 w 242"/>
                <a:gd name="T11" fmla="*/ 96 h 178"/>
                <a:gd name="T12" fmla="*/ 47 w 242"/>
                <a:gd name="T13" fmla="*/ 96 h 178"/>
                <a:gd name="T14" fmla="*/ 56 w 242"/>
                <a:gd name="T15" fmla="*/ 96 h 178"/>
                <a:gd name="T16" fmla="*/ 67 w 242"/>
                <a:gd name="T17" fmla="*/ 93 h 178"/>
                <a:gd name="T18" fmla="*/ 83 w 242"/>
                <a:gd name="T19" fmla="*/ 83 h 178"/>
                <a:gd name="T20" fmla="*/ 93 w 242"/>
                <a:gd name="T21" fmla="*/ 77 h 178"/>
                <a:gd name="T22" fmla="*/ 93 w 242"/>
                <a:gd name="T23" fmla="*/ 71 h 178"/>
                <a:gd name="T24" fmla="*/ 93 w 242"/>
                <a:gd name="T25" fmla="*/ 63 h 178"/>
                <a:gd name="T26" fmla="*/ 89 w 242"/>
                <a:gd name="T27" fmla="*/ 61 h 178"/>
                <a:gd name="T28" fmla="*/ 85 w 242"/>
                <a:gd name="T29" fmla="*/ 55 h 178"/>
                <a:gd name="T30" fmla="*/ 98 w 242"/>
                <a:gd name="T31" fmla="*/ 44 h 178"/>
                <a:gd name="T32" fmla="*/ 102 w 242"/>
                <a:gd name="T33" fmla="*/ 33 h 178"/>
                <a:gd name="T34" fmla="*/ 116 w 242"/>
                <a:gd name="T35" fmla="*/ 15 h 178"/>
                <a:gd name="T36" fmla="*/ 130 w 242"/>
                <a:gd name="T37" fmla="*/ 8 h 178"/>
                <a:gd name="T38" fmla="*/ 147 w 242"/>
                <a:gd name="T39" fmla="*/ 2 h 178"/>
                <a:gd name="T40" fmla="*/ 163 w 242"/>
                <a:gd name="T41" fmla="*/ 5 h 178"/>
                <a:gd name="T42" fmla="*/ 165 w 242"/>
                <a:gd name="T43" fmla="*/ 16 h 178"/>
                <a:gd name="T44" fmla="*/ 171 w 242"/>
                <a:gd name="T45" fmla="*/ 24 h 178"/>
                <a:gd name="T46" fmla="*/ 171 w 242"/>
                <a:gd name="T47" fmla="*/ 34 h 178"/>
                <a:gd name="T48" fmla="*/ 174 w 242"/>
                <a:gd name="T49" fmla="*/ 48 h 178"/>
                <a:gd name="T50" fmla="*/ 181 w 242"/>
                <a:gd name="T51" fmla="*/ 59 h 178"/>
                <a:gd name="T52" fmla="*/ 184 w 242"/>
                <a:gd name="T53" fmla="*/ 79 h 178"/>
                <a:gd name="T54" fmla="*/ 188 w 242"/>
                <a:gd name="T55" fmla="*/ 89 h 178"/>
                <a:gd name="T56" fmla="*/ 188 w 242"/>
                <a:gd name="T57" fmla="*/ 120 h 178"/>
                <a:gd name="T58" fmla="*/ 192 w 242"/>
                <a:gd name="T59" fmla="*/ 146 h 178"/>
                <a:gd name="T60" fmla="*/ 192 w 242"/>
                <a:gd name="T61" fmla="*/ 158 h 178"/>
                <a:gd name="T62" fmla="*/ 186 w 242"/>
                <a:gd name="T63" fmla="*/ 171 h 178"/>
                <a:gd name="T64" fmla="*/ 198 w 242"/>
                <a:gd name="T65" fmla="*/ 166 h 178"/>
                <a:gd name="T66" fmla="*/ 206 w 242"/>
                <a:gd name="T67" fmla="*/ 160 h 178"/>
                <a:gd name="T68" fmla="*/ 217 w 242"/>
                <a:gd name="T69" fmla="*/ 158 h 178"/>
                <a:gd name="T70" fmla="*/ 225 w 242"/>
                <a:gd name="T71" fmla="*/ 153 h 178"/>
                <a:gd name="T72" fmla="*/ 225 w 242"/>
                <a:gd name="T73" fmla="*/ 157 h 178"/>
                <a:gd name="T74" fmla="*/ 233 w 242"/>
                <a:gd name="T75" fmla="*/ 151 h 178"/>
                <a:gd name="T76" fmla="*/ 240 w 242"/>
                <a:gd name="T77" fmla="*/ 149 h 178"/>
                <a:gd name="T78" fmla="*/ 233 w 242"/>
                <a:gd name="T79" fmla="*/ 157 h 178"/>
                <a:gd name="T80" fmla="*/ 219 w 242"/>
                <a:gd name="T81" fmla="*/ 166 h 178"/>
                <a:gd name="T82" fmla="*/ 206 w 242"/>
                <a:gd name="T83" fmla="*/ 173 h 178"/>
                <a:gd name="T84" fmla="*/ 189 w 242"/>
                <a:gd name="T85" fmla="*/ 178 h 178"/>
                <a:gd name="T86" fmla="*/ 182 w 242"/>
                <a:gd name="T87" fmla="*/ 171 h 178"/>
                <a:gd name="T88" fmla="*/ 180 w 242"/>
                <a:gd name="T89" fmla="*/ 165 h 178"/>
                <a:gd name="T90" fmla="*/ 155 w 242"/>
                <a:gd name="T91" fmla="*/ 158 h 178"/>
                <a:gd name="T92" fmla="*/ 154 w 242"/>
                <a:gd name="T93" fmla="*/ 151 h 178"/>
                <a:gd name="T94" fmla="*/ 148 w 242"/>
                <a:gd name="T95" fmla="*/ 150 h 178"/>
                <a:gd name="T96" fmla="*/ 140 w 242"/>
                <a:gd name="T97" fmla="*/ 138 h 178"/>
                <a:gd name="T98" fmla="*/ 2 w 242"/>
                <a:gd name="T99" fmla="*/ 15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42" h="178">
                  <a:moveTo>
                    <a:pt x="0" y="146"/>
                  </a:moveTo>
                  <a:lnTo>
                    <a:pt x="10" y="136"/>
                  </a:lnTo>
                  <a:lnTo>
                    <a:pt x="12" y="133"/>
                  </a:lnTo>
                  <a:lnTo>
                    <a:pt x="16" y="129"/>
                  </a:lnTo>
                  <a:lnTo>
                    <a:pt x="18" y="127"/>
                  </a:lnTo>
                  <a:lnTo>
                    <a:pt x="22" y="124"/>
                  </a:lnTo>
                  <a:lnTo>
                    <a:pt x="22" y="121"/>
                  </a:lnTo>
                  <a:lnTo>
                    <a:pt x="22" y="119"/>
                  </a:lnTo>
                  <a:lnTo>
                    <a:pt x="17" y="109"/>
                  </a:lnTo>
                  <a:lnTo>
                    <a:pt x="14" y="102"/>
                  </a:lnTo>
                  <a:lnTo>
                    <a:pt x="18" y="99"/>
                  </a:lnTo>
                  <a:lnTo>
                    <a:pt x="31" y="96"/>
                  </a:lnTo>
                  <a:lnTo>
                    <a:pt x="38" y="96"/>
                  </a:lnTo>
                  <a:lnTo>
                    <a:pt x="47" y="96"/>
                  </a:lnTo>
                  <a:lnTo>
                    <a:pt x="53" y="96"/>
                  </a:lnTo>
                  <a:lnTo>
                    <a:pt x="56" y="96"/>
                  </a:lnTo>
                  <a:lnTo>
                    <a:pt x="63" y="93"/>
                  </a:lnTo>
                  <a:lnTo>
                    <a:pt x="67" y="93"/>
                  </a:lnTo>
                  <a:lnTo>
                    <a:pt x="77" y="90"/>
                  </a:lnTo>
                  <a:lnTo>
                    <a:pt x="83" y="83"/>
                  </a:lnTo>
                  <a:lnTo>
                    <a:pt x="89" y="80"/>
                  </a:lnTo>
                  <a:lnTo>
                    <a:pt x="93" y="77"/>
                  </a:lnTo>
                  <a:lnTo>
                    <a:pt x="93" y="75"/>
                  </a:lnTo>
                  <a:lnTo>
                    <a:pt x="93" y="71"/>
                  </a:lnTo>
                  <a:lnTo>
                    <a:pt x="89" y="66"/>
                  </a:lnTo>
                  <a:lnTo>
                    <a:pt x="93" y="63"/>
                  </a:lnTo>
                  <a:lnTo>
                    <a:pt x="94" y="59"/>
                  </a:lnTo>
                  <a:lnTo>
                    <a:pt x="89" y="61"/>
                  </a:lnTo>
                  <a:lnTo>
                    <a:pt x="87" y="59"/>
                  </a:lnTo>
                  <a:lnTo>
                    <a:pt x="85" y="55"/>
                  </a:lnTo>
                  <a:lnTo>
                    <a:pt x="90" y="51"/>
                  </a:lnTo>
                  <a:lnTo>
                    <a:pt x="98" y="44"/>
                  </a:lnTo>
                  <a:lnTo>
                    <a:pt x="101" y="38"/>
                  </a:lnTo>
                  <a:lnTo>
                    <a:pt x="102" y="33"/>
                  </a:lnTo>
                  <a:lnTo>
                    <a:pt x="110" y="23"/>
                  </a:lnTo>
                  <a:lnTo>
                    <a:pt x="116" y="15"/>
                  </a:lnTo>
                  <a:lnTo>
                    <a:pt x="123" y="10"/>
                  </a:lnTo>
                  <a:lnTo>
                    <a:pt x="130" y="8"/>
                  </a:lnTo>
                  <a:lnTo>
                    <a:pt x="141" y="5"/>
                  </a:lnTo>
                  <a:lnTo>
                    <a:pt x="147" y="2"/>
                  </a:lnTo>
                  <a:lnTo>
                    <a:pt x="163" y="0"/>
                  </a:lnTo>
                  <a:lnTo>
                    <a:pt x="163" y="5"/>
                  </a:lnTo>
                  <a:lnTo>
                    <a:pt x="163" y="11"/>
                  </a:lnTo>
                  <a:lnTo>
                    <a:pt x="165" y="16"/>
                  </a:lnTo>
                  <a:lnTo>
                    <a:pt x="168" y="23"/>
                  </a:lnTo>
                  <a:lnTo>
                    <a:pt x="171" y="24"/>
                  </a:lnTo>
                  <a:lnTo>
                    <a:pt x="174" y="32"/>
                  </a:lnTo>
                  <a:lnTo>
                    <a:pt x="171" y="34"/>
                  </a:lnTo>
                  <a:lnTo>
                    <a:pt x="170" y="41"/>
                  </a:lnTo>
                  <a:lnTo>
                    <a:pt x="174" y="48"/>
                  </a:lnTo>
                  <a:lnTo>
                    <a:pt x="177" y="56"/>
                  </a:lnTo>
                  <a:lnTo>
                    <a:pt x="181" y="59"/>
                  </a:lnTo>
                  <a:lnTo>
                    <a:pt x="182" y="70"/>
                  </a:lnTo>
                  <a:lnTo>
                    <a:pt x="184" y="79"/>
                  </a:lnTo>
                  <a:lnTo>
                    <a:pt x="188" y="88"/>
                  </a:lnTo>
                  <a:lnTo>
                    <a:pt x="188" y="89"/>
                  </a:lnTo>
                  <a:lnTo>
                    <a:pt x="188" y="102"/>
                  </a:lnTo>
                  <a:lnTo>
                    <a:pt x="188" y="120"/>
                  </a:lnTo>
                  <a:lnTo>
                    <a:pt x="192" y="139"/>
                  </a:lnTo>
                  <a:lnTo>
                    <a:pt x="192" y="146"/>
                  </a:lnTo>
                  <a:lnTo>
                    <a:pt x="196" y="152"/>
                  </a:lnTo>
                  <a:lnTo>
                    <a:pt x="192" y="158"/>
                  </a:lnTo>
                  <a:lnTo>
                    <a:pt x="193" y="161"/>
                  </a:lnTo>
                  <a:lnTo>
                    <a:pt x="186" y="171"/>
                  </a:lnTo>
                  <a:lnTo>
                    <a:pt x="193" y="168"/>
                  </a:lnTo>
                  <a:lnTo>
                    <a:pt x="198" y="166"/>
                  </a:lnTo>
                  <a:lnTo>
                    <a:pt x="204" y="162"/>
                  </a:lnTo>
                  <a:lnTo>
                    <a:pt x="206" y="160"/>
                  </a:lnTo>
                  <a:lnTo>
                    <a:pt x="212" y="159"/>
                  </a:lnTo>
                  <a:lnTo>
                    <a:pt x="217" y="158"/>
                  </a:lnTo>
                  <a:lnTo>
                    <a:pt x="219" y="156"/>
                  </a:lnTo>
                  <a:lnTo>
                    <a:pt x="225" y="153"/>
                  </a:lnTo>
                  <a:lnTo>
                    <a:pt x="230" y="147"/>
                  </a:lnTo>
                  <a:lnTo>
                    <a:pt x="225" y="157"/>
                  </a:lnTo>
                  <a:lnTo>
                    <a:pt x="230" y="155"/>
                  </a:lnTo>
                  <a:lnTo>
                    <a:pt x="233" y="151"/>
                  </a:lnTo>
                  <a:lnTo>
                    <a:pt x="236" y="150"/>
                  </a:lnTo>
                  <a:lnTo>
                    <a:pt x="240" y="149"/>
                  </a:lnTo>
                  <a:lnTo>
                    <a:pt x="242" y="149"/>
                  </a:lnTo>
                  <a:lnTo>
                    <a:pt x="233" y="157"/>
                  </a:lnTo>
                  <a:lnTo>
                    <a:pt x="225" y="163"/>
                  </a:lnTo>
                  <a:lnTo>
                    <a:pt x="219" y="166"/>
                  </a:lnTo>
                  <a:lnTo>
                    <a:pt x="214" y="171"/>
                  </a:lnTo>
                  <a:lnTo>
                    <a:pt x="206" y="173"/>
                  </a:lnTo>
                  <a:lnTo>
                    <a:pt x="197" y="176"/>
                  </a:lnTo>
                  <a:lnTo>
                    <a:pt x="189" y="178"/>
                  </a:lnTo>
                  <a:lnTo>
                    <a:pt x="184" y="175"/>
                  </a:lnTo>
                  <a:lnTo>
                    <a:pt x="182" y="171"/>
                  </a:lnTo>
                  <a:lnTo>
                    <a:pt x="182" y="167"/>
                  </a:lnTo>
                  <a:lnTo>
                    <a:pt x="180" y="165"/>
                  </a:lnTo>
                  <a:lnTo>
                    <a:pt x="167" y="161"/>
                  </a:lnTo>
                  <a:lnTo>
                    <a:pt x="155" y="158"/>
                  </a:lnTo>
                  <a:lnTo>
                    <a:pt x="157" y="153"/>
                  </a:lnTo>
                  <a:lnTo>
                    <a:pt x="154" y="151"/>
                  </a:lnTo>
                  <a:lnTo>
                    <a:pt x="151" y="151"/>
                  </a:lnTo>
                  <a:lnTo>
                    <a:pt x="148" y="150"/>
                  </a:lnTo>
                  <a:lnTo>
                    <a:pt x="144" y="143"/>
                  </a:lnTo>
                  <a:lnTo>
                    <a:pt x="140" y="138"/>
                  </a:lnTo>
                  <a:lnTo>
                    <a:pt x="132" y="133"/>
                  </a:lnTo>
                  <a:lnTo>
                    <a:pt x="2" y="156"/>
                  </a:lnTo>
                  <a:lnTo>
                    <a:pt x="0" y="146"/>
                  </a:lnTo>
                  <a:close/>
                </a:path>
              </a:pathLst>
            </a:custGeom>
            <a:solidFill>
              <a:schemeClr val="accent4"/>
            </a:solid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solidFill>
                  <a:schemeClr val="accent2"/>
                </a:solidFill>
                <a:latin typeface="Source Sans Pro" panose="020B0503030403020204" pitchFamily="34" charset="0"/>
              </a:endParaRPr>
            </a:p>
          </p:txBody>
        </p:sp>
        <p:sp>
          <p:nvSpPr>
            <p:cNvPr id="32" name="Freeform 24"/>
            <p:cNvSpPr>
              <a:spLocks/>
            </p:cNvSpPr>
            <p:nvPr/>
          </p:nvSpPr>
          <p:spPr bwMode="auto">
            <a:xfrm>
              <a:off x="7792486" y="1982680"/>
              <a:ext cx="94441" cy="170331"/>
            </a:xfrm>
            <a:custGeom>
              <a:avLst/>
              <a:gdLst>
                <a:gd name="T0" fmla="*/ 0 w 56"/>
                <a:gd name="T1" fmla="*/ 23 h 101"/>
                <a:gd name="T2" fmla="*/ 2 w 56"/>
                <a:gd name="T3" fmla="*/ 28 h 101"/>
                <a:gd name="T4" fmla="*/ 5 w 56"/>
                <a:gd name="T5" fmla="*/ 35 h 101"/>
                <a:gd name="T6" fmla="*/ 8 w 56"/>
                <a:gd name="T7" fmla="*/ 36 h 101"/>
                <a:gd name="T8" fmla="*/ 11 w 56"/>
                <a:gd name="T9" fmla="*/ 44 h 101"/>
                <a:gd name="T10" fmla="*/ 8 w 56"/>
                <a:gd name="T11" fmla="*/ 46 h 101"/>
                <a:gd name="T12" fmla="*/ 7 w 56"/>
                <a:gd name="T13" fmla="*/ 53 h 101"/>
                <a:gd name="T14" fmla="*/ 11 w 56"/>
                <a:gd name="T15" fmla="*/ 60 h 101"/>
                <a:gd name="T16" fmla="*/ 14 w 56"/>
                <a:gd name="T17" fmla="*/ 68 h 101"/>
                <a:gd name="T18" fmla="*/ 18 w 56"/>
                <a:gd name="T19" fmla="*/ 71 h 101"/>
                <a:gd name="T20" fmla="*/ 19 w 56"/>
                <a:gd name="T21" fmla="*/ 82 h 101"/>
                <a:gd name="T22" fmla="*/ 21 w 56"/>
                <a:gd name="T23" fmla="*/ 91 h 101"/>
                <a:gd name="T24" fmla="*/ 25 w 56"/>
                <a:gd name="T25" fmla="*/ 100 h 101"/>
                <a:gd name="T26" fmla="*/ 25 w 56"/>
                <a:gd name="T27" fmla="*/ 101 h 101"/>
                <a:gd name="T28" fmla="*/ 47 w 56"/>
                <a:gd name="T29" fmla="*/ 98 h 101"/>
                <a:gd name="T30" fmla="*/ 45 w 56"/>
                <a:gd name="T31" fmla="*/ 91 h 101"/>
                <a:gd name="T32" fmla="*/ 46 w 56"/>
                <a:gd name="T33" fmla="*/ 82 h 101"/>
                <a:gd name="T34" fmla="*/ 45 w 56"/>
                <a:gd name="T35" fmla="*/ 71 h 101"/>
                <a:gd name="T36" fmla="*/ 44 w 56"/>
                <a:gd name="T37" fmla="*/ 60 h 101"/>
                <a:gd name="T38" fmla="*/ 47 w 56"/>
                <a:gd name="T39" fmla="*/ 45 h 101"/>
                <a:gd name="T40" fmla="*/ 47 w 56"/>
                <a:gd name="T41" fmla="*/ 32 h 101"/>
                <a:gd name="T42" fmla="*/ 56 w 56"/>
                <a:gd name="T43" fmla="*/ 25 h 101"/>
                <a:gd name="T44" fmla="*/ 56 w 56"/>
                <a:gd name="T45" fmla="*/ 21 h 101"/>
                <a:gd name="T46" fmla="*/ 53 w 56"/>
                <a:gd name="T47" fmla="*/ 17 h 101"/>
                <a:gd name="T48" fmla="*/ 53 w 56"/>
                <a:gd name="T49" fmla="*/ 12 h 101"/>
                <a:gd name="T50" fmla="*/ 53 w 56"/>
                <a:gd name="T51" fmla="*/ 4 h 101"/>
                <a:gd name="T52" fmla="*/ 50 w 56"/>
                <a:gd name="T53" fmla="*/ 0 h 101"/>
                <a:gd name="T54" fmla="*/ 43 w 56"/>
                <a:gd name="T55" fmla="*/ 2 h 101"/>
                <a:gd name="T56" fmla="*/ 36 w 56"/>
                <a:gd name="T57" fmla="*/ 4 h 101"/>
                <a:gd name="T58" fmla="*/ 22 w 56"/>
                <a:gd name="T59" fmla="*/ 6 h 101"/>
                <a:gd name="T60" fmla="*/ 15 w 56"/>
                <a:gd name="T61" fmla="*/ 8 h 101"/>
                <a:gd name="T62" fmla="*/ 5 w 56"/>
                <a:gd name="T63" fmla="*/ 12 h 101"/>
                <a:gd name="T64" fmla="*/ 0 w 56"/>
                <a:gd name="T65" fmla="*/ 12 h 101"/>
                <a:gd name="T66" fmla="*/ 0 w 56"/>
                <a:gd name="T67" fmla="*/ 17 h 101"/>
                <a:gd name="T68" fmla="*/ 0 w 56"/>
                <a:gd name="T69" fmla="*/ 23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6" h="101">
                  <a:moveTo>
                    <a:pt x="0" y="23"/>
                  </a:moveTo>
                  <a:lnTo>
                    <a:pt x="2" y="28"/>
                  </a:lnTo>
                  <a:lnTo>
                    <a:pt x="5" y="35"/>
                  </a:lnTo>
                  <a:lnTo>
                    <a:pt x="8" y="36"/>
                  </a:lnTo>
                  <a:lnTo>
                    <a:pt x="11" y="44"/>
                  </a:lnTo>
                  <a:lnTo>
                    <a:pt x="8" y="46"/>
                  </a:lnTo>
                  <a:lnTo>
                    <a:pt x="7" y="53"/>
                  </a:lnTo>
                  <a:lnTo>
                    <a:pt x="11" y="60"/>
                  </a:lnTo>
                  <a:lnTo>
                    <a:pt x="14" y="68"/>
                  </a:lnTo>
                  <a:lnTo>
                    <a:pt x="18" y="71"/>
                  </a:lnTo>
                  <a:lnTo>
                    <a:pt x="19" y="82"/>
                  </a:lnTo>
                  <a:lnTo>
                    <a:pt x="21" y="91"/>
                  </a:lnTo>
                  <a:lnTo>
                    <a:pt x="25" y="100"/>
                  </a:lnTo>
                  <a:lnTo>
                    <a:pt x="25" y="101"/>
                  </a:lnTo>
                  <a:lnTo>
                    <a:pt x="47" y="98"/>
                  </a:lnTo>
                  <a:lnTo>
                    <a:pt x="45" y="91"/>
                  </a:lnTo>
                  <a:lnTo>
                    <a:pt x="46" y="82"/>
                  </a:lnTo>
                  <a:lnTo>
                    <a:pt x="45" y="71"/>
                  </a:lnTo>
                  <a:lnTo>
                    <a:pt x="44" y="60"/>
                  </a:lnTo>
                  <a:lnTo>
                    <a:pt x="47" y="45"/>
                  </a:lnTo>
                  <a:lnTo>
                    <a:pt x="47" y="32"/>
                  </a:lnTo>
                  <a:lnTo>
                    <a:pt x="56" y="25"/>
                  </a:lnTo>
                  <a:lnTo>
                    <a:pt x="56" y="21"/>
                  </a:lnTo>
                  <a:lnTo>
                    <a:pt x="53" y="17"/>
                  </a:lnTo>
                  <a:lnTo>
                    <a:pt x="53" y="12"/>
                  </a:lnTo>
                  <a:lnTo>
                    <a:pt x="53" y="4"/>
                  </a:lnTo>
                  <a:lnTo>
                    <a:pt x="50" y="0"/>
                  </a:lnTo>
                  <a:lnTo>
                    <a:pt x="43" y="2"/>
                  </a:lnTo>
                  <a:lnTo>
                    <a:pt x="36" y="4"/>
                  </a:lnTo>
                  <a:lnTo>
                    <a:pt x="22" y="6"/>
                  </a:lnTo>
                  <a:lnTo>
                    <a:pt x="15" y="8"/>
                  </a:lnTo>
                  <a:lnTo>
                    <a:pt x="5" y="12"/>
                  </a:lnTo>
                  <a:lnTo>
                    <a:pt x="0" y="12"/>
                  </a:lnTo>
                  <a:lnTo>
                    <a:pt x="0" y="17"/>
                  </a:lnTo>
                  <a:lnTo>
                    <a:pt x="0" y="23"/>
                  </a:ln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33" name="Freeform 25"/>
            <p:cNvSpPr>
              <a:spLocks/>
            </p:cNvSpPr>
            <p:nvPr/>
          </p:nvSpPr>
          <p:spPr bwMode="auto">
            <a:xfrm>
              <a:off x="7866689" y="1960756"/>
              <a:ext cx="84322" cy="187195"/>
            </a:xfrm>
            <a:custGeom>
              <a:avLst/>
              <a:gdLst>
                <a:gd name="T0" fmla="*/ 18 w 50"/>
                <a:gd name="T1" fmla="*/ 0 h 111"/>
                <a:gd name="T2" fmla="*/ 14 w 50"/>
                <a:gd name="T3" fmla="*/ 1 h 111"/>
                <a:gd name="T4" fmla="*/ 9 w 50"/>
                <a:gd name="T5" fmla="*/ 1 h 111"/>
                <a:gd name="T6" fmla="*/ 9 w 50"/>
                <a:gd name="T7" fmla="*/ 6 h 111"/>
                <a:gd name="T8" fmla="*/ 8 w 50"/>
                <a:gd name="T9" fmla="*/ 9 h 111"/>
                <a:gd name="T10" fmla="*/ 6 w 50"/>
                <a:gd name="T11" fmla="*/ 13 h 111"/>
                <a:gd name="T12" fmla="*/ 9 w 50"/>
                <a:gd name="T13" fmla="*/ 17 h 111"/>
                <a:gd name="T14" fmla="*/ 9 w 50"/>
                <a:gd name="T15" fmla="*/ 25 h 111"/>
                <a:gd name="T16" fmla="*/ 9 w 50"/>
                <a:gd name="T17" fmla="*/ 30 h 111"/>
                <a:gd name="T18" fmla="*/ 12 w 50"/>
                <a:gd name="T19" fmla="*/ 34 h 111"/>
                <a:gd name="T20" fmla="*/ 12 w 50"/>
                <a:gd name="T21" fmla="*/ 38 h 111"/>
                <a:gd name="T22" fmla="*/ 3 w 50"/>
                <a:gd name="T23" fmla="*/ 45 h 111"/>
                <a:gd name="T24" fmla="*/ 3 w 50"/>
                <a:gd name="T25" fmla="*/ 58 h 111"/>
                <a:gd name="T26" fmla="*/ 0 w 50"/>
                <a:gd name="T27" fmla="*/ 73 h 111"/>
                <a:gd name="T28" fmla="*/ 1 w 50"/>
                <a:gd name="T29" fmla="*/ 84 h 111"/>
                <a:gd name="T30" fmla="*/ 2 w 50"/>
                <a:gd name="T31" fmla="*/ 95 h 111"/>
                <a:gd name="T32" fmla="*/ 1 w 50"/>
                <a:gd name="T33" fmla="*/ 104 h 111"/>
                <a:gd name="T34" fmla="*/ 3 w 50"/>
                <a:gd name="T35" fmla="*/ 111 h 111"/>
                <a:gd name="T36" fmla="*/ 40 w 50"/>
                <a:gd name="T37" fmla="*/ 102 h 111"/>
                <a:gd name="T38" fmla="*/ 41 w 50"/>
                <a:gd name="T39" fmla="*/ 97 h 111"/>
                <a:gd name="T40" fmla="*/ 49 w 50"/>
                <a:gd name="T41" fmla="*/ 94 h 111"/>
                <a:gd name="T42" fmla="*/ 48 w 50"/>
                <a:gd name="T43" fmla="*/ 91 h 111"/>
                <a:gd name="T44" fmla="*/ 50 w 50"/>
                <a:gd name="T45" fmla="*/ 83 h 111"/>
                <a:gd name="T46" fmla="*/ 50 w 50"/>
                <a:gd name="T47" fmla="*/ 83 h 111"/>
                <a:gd name="T48" fmla="*/ 41 w 50"/>
                <a:gd name="T49" fmla="*/ 75 h 111"/>
                <a:gd name="T50" fmla="*/ 18 w 50"/>
                <a:gd name="T51" fmla="*/ 0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0" h="111">
                  <a:moveTo>
                    <a:pt x="18" y="0"/>
                  </a:moveTo>
                  <a:lnTo>
                    <a:pt x="14" y="1"/>
                  </a:lnTo>
                  <a:lnTo>
                    <a:pt x="9" y="1"/>
                  </a:lnTo>
                  <a:lnTo>
                    <a:pt x="9" y="6"/>
                  </a:lnTo>
                  <a:lnTo>
                    <a:pt x="8" y="9"/>
                  </a:lnTo>
                  <a:lnTo>
                    <a:pt x="6" y="13"/>
                  </a:lnTo>
                  <a:lnTo>
                    <a:pt x="9" y="17"/>
                  </a:lnTo>
                  <a:lnTo>
                    <a:pt x="9" y="25"/>
                  </a:lnTo>
                  <a:lnTo>
                    <a:pt x="9" y="30"/>
                  </a:lnTo>
                  <a:lnTo>
                    <a:pt x="12" y="34"/>
                  </a:lnTo>
                  <a:lnTo>
                    <a:pt x="12" y="38"/>
                  </a:lnTo>
                  <a:lnTo>
                    <a:pt x="3" y="45"/>
                  </a:lnTo>
                  <a:lnTo>
                    <a:pt x="3" y="58"/>
                  </a:lnTo>
                  <a:lnTo>
                    <a:pt x="0" y="73"/>
                  </a:lnTo>
                  <a:lnTo>
                    <a:pt x="1" y="84"/>
                  </a:lnTo>
                  <a:lnTo>
                    <a:pt x="2" y="95"/>
                  </a:lnTo>
                  <a:lnTo>
                    <a:pt x="1" y="104"/>
                  </a:lnTo>
                  <a:lnTo>
                    <a:pt x="3" y="111"/>
                  </a:lnTo>
                  <a:lnTo>
                    <a:pt x="40" y="102"/>
                  </a:lnTo>
                  <a:lnTo>
                    <a:pt x="41" y="97"/>
                  </a:lnTo>
                  <a:lnTo>
                    <a:pt x="49" y="94"/>
                  </a:lnTo>
                  <a:lnTo>
                    <a:pt x="48" y="91"/>
                  </a:lnTo>
                  <a:lnTo>
                    <a:pt x="50" y="83"/>
                  </a:lnTo>
                  <a:lnTo>
                    <a:pt x="50" y="83"/>
                  </a:lnTo>
                  <a:lnTo>
                    <a:pt x="41" y="75"/>
                  </a:lnTo>
                  <a:lnTo>
                    <a:pt x="18" y="0"/>
                  </a:ln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34" name="Freeform 26"/>
            <p:cNvSpPr>
              <a:spLocks/>
            </p:cNvSpPr>
            <p:nvPr/>
          </p:nvSpPr>
          <p:spPr bwMode="auto">
            <a:xfrm>
              <a:off x="7834648" y="2188426"/>
              <a:ext cx="94441" cy="86009"/>
            </a:xfrm>
            <a:custGeom>
              <a:avLst/>
              <a:gdLst>
                <a:gd name="T0" fmla="*/ 4 w 56"/>
                <a:gd name="T1" fmla="*/ 29 h 51"/>
                <a:gd name="T2" fmla="*/ 4 w 56"/>
                <a:gd name="T3" fmla="*/ 36 h 51"/>
                <a:gd name="T4" fmla="*/ 8 w 56"/>
                <a:gd name="T5" fmla="*/ 42 h 51"/>
                <a:gd name="T6" fmla="*/ 4 w 56"/>
                <a:gd name="T7" fmla="*/ 48 h 51"/>
                <a:gd name="T8" fmla="*/ 5 w 56"/>
                <a:gd name="T9" fmla="*/ 51 h 51"/>
                <a:gd name="T10" fmla="*/ 9 w 56"/>
                <a:gd name="T11" fmla="*/ 50 h 51"/>
                <a:gd name="T12" fmla="*/ 13 w 56"/>
                <a:gd name="T13" fmla="*/ 45 h 51"/>
                <a:gd name="T14" fmla="*/ 15 w 56"/>
                <a:gd name="T15" fmla="*/ 44 h 51"/>
                <a:gd name="T16" fmla="*/ 20 w 56"/>
                <a:gd name="T17" fmla="*/ 39 h 51"/>
                <a:gd name="T18" fmla="*/ 25 w 56"/>
                <a:gd name="T19" fmla="*/ 36 h 51"/>
                <a:gd name="T20" fmla="*/ 33 w 56"/>
                <a:gd name="T21" fmla="*/ 36 h 51"/>
                <a:gd name="T22" fmla="*/ 37 w 56"/>
                <a:gd name="T23" fmla="*/ 34 h 51"/>
                <a:gd name="T24" fmla="*/ 39 w 56"/>
                <a:gd name="T25" fmla="*/ 32 h 51"/>
                <a:gd name="T26" fmla="*/ 44 w 56"/>
                <a:gd name="T27" fmla="*/ 30 h 51"/>
                <a:gd name="T28" fmla="*/ 49 w 56"/>
                <a:gd name="T29" fmla="*/ 28 h 51"/>
                <a:gd name="T30" fmla="*/ 55 w 56"/>
                <a:gd name="T31" fmla="*/ 28 h 51"/>
                <a:gd name="T32" fmla="*/ 56 w 56"/>
                <a:gd name="T33" fmla="*/ 26 h 51"/>
                <a:gd name="T34" fmla="*/ 50 w 56"/>
                <a:gd name="T35" fmla="*/ 0 h 51"/>
                <a:gd name="T36" fmla="*/ 24 w 56"/>
                <a:gd name="T37" fmla="*/ 5 h 51"/>
                <a:gd name="T38" fmla="*/ 0 w 56"/>
                <a:gd name="T39" fmla="*/ 9 h 51"/>
                <a:gd name="T40" fmla="*/ 0 w 56"/>
                <a:gd name="T41" fmla="*/ 10 h 51"/>
                <a:gd name="T42" fmla="*/ 4 w 56"/>
                <a:gd name="T43" fmla="*/ 29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 h="51">
                  <a:moveTo>
                    <a:pt x="4" y="29"/>
                  </a:moveTo>
                  <a:lnTo>
                    <a:pt x="4" y="36"/>
                  </a:lnTo>
                  <a:lnTo>
                    <a:pt x="8" y="42"/>
                  </a:lnTo>
                  <a:lnTo>
                    <a:pt x="4" y="48"/>
                  </a:lnTo>
                  <a:lnTo>
                    <a:pt x="5" y="51"/>
                  </a:lnTo>
                  <a:lnTo>
                    <a:pt x="9" y="50"/>
                  </a:lnTo>
                  <a:lnTo>
                    <a:pt x="13" y="45"/>
                  </a:lnTo>
                  <a:lnTo>
                    <a:pt x="15" y="44"/>
                  </a:lnTo>
                  <a:lnTo>
                    <a:pt x="20" y="39"/>
                  </a:lnTo>
                  <a:lnTo>
                    <a:pt x="25" y="36"/>
                  </a:lnTo>
                  <a:lnTo>
                    <a:pt x="33" y="36"/>
                  </a:lnTo>
                  <a:lnTo>
                    <a:pt x="37" y="34"/>
                  </a:lnTo>
                  <a:lnTo>
                    <a:pt x="39" y="32"/>
                  </a:lnTo>
                  <a:lnTo>
                    <a:pt x="44" y="30"/>
                  </a:lnTo>
                  <a:lnTo>
                    <a:pt x="49" y="28"/>
                  </a:lnTo>
                  <a:lnTo>
                    <a:pt x="55" y="28"/>
                  </a:lnTo>
                  <a:lnTo>
                    <a:pt x="56" y="26"/>
                  </a:lnTo>
                  <a:lnTo>
                    <a:pt x="50" y="0"/>
                  </a:lnTo>
                  <a:lnTo>
                    <a:pt x="24" y="5"/>
                  </a:lnTo>
                  <a:lnTo>
                    <a:pt x="0" y="9"/>
                  </a:lnTo>
                  <a:lnTo>
                    <a:pt x="0" y="10"/>
                  </a:lnTo>
                  <a:lnTo>
                    <a:pt x="4" y="29"/>
                  </a:ln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35" name="Freeform 27"/>
            <p:cNvSpPr>
              <a:spLocks/>
            </p:cNvSpPr>
            <p:nvPr/>
          </p:nvSpPr>
          <p:spPr bwMode="auto">
            <a:xfrm>
              <a:off x="7918970" y="2179993"/>
              <a:ext cx="40475" cy="52280"/>
            </a:xfrm>
            <a:custGeom>
              <a:avLst/>
              <a:gdLst>
                <a:gd name="T0" fmla="*/ 23 w 24"/>
                <a:gd name="T1" fmla="*/ 15 h 31"/>
                <a:gd name="T2" fmla="*/ 21 w 24"/>
                <a:gd name="T3" fmla="*/ 13 h 31"/>
                <a:gd name="T4" fmla="*/ 21 w 24"/>
                <a:gd name="T5" fmla="*/ 12 h 31"/>
                <a:gd name="T6" fmla="*/ 18 w 24"/>
                <a:gd name="T7" fmla="*/ 11 h 31"/>
                <a:gd name="T8" fmla="*/ 16 w 24"/>
                <a:gd name="T9" fmla="*/ 10 h 31"/>
                <a:gd name="T10" fmla="*/ 16 w 24"/>
                <a:gd name="T11" fmla="*/ 7 h 31"/>
                <a:gd name="T12" fmla="*/ 13 w 24"/>
                <a:gd name="T13" fmla="*/ 5 h 31"/>
                <a:gd name="T14" fmla="*/ 10 w 24"/>
                <a:gd name="T15" fmla="*/ 0 h 31"/>
                <a:gd name="T16" fmla="*/ 0 w 24"/>
                <a:gd name="T17" fmla="*/ 5 h 31"/>
                <a:gd name="T18" fmla="*/ 6 w 24"/>
                <a:gd name="T19" fmla="*/ 31 h 31"/>
                <a:gd name="T20" fmla="*/ 8 w 24"/>
                <a:gd name="T21" fmla="*/ 29 h 31"/>
                <a:gd name="T22" fmla="*/ 10 w 24"/>
                <a:gd name="T23" fmla="*/ 28 h 31"/>
                <a:gd name="T24" fmla="*/ 14 w 24"/>
                <a:gd name="T25" fmla="*/ 26 h 31"/>
                <a:gd name="T26" fmla="*/ 14 w 24"/>
                <a:gd name="T27" fmla="*/ 23 h 31"/>
                <a:gd name="T28" fmla="*/ 14 w 24"/>
                <a:gd name="T29" fmla="*/ 22 h 31"/>
                <a:gd name="T30" fmla="*/ 14 w 24"/>
                <a:gd name="T31" fmla="*/ 20 h 31"/>
                <a:gd name="T32" fmla="*/ 14 w 24"/>
                <a:gd name="T33" fmla="*/ 17 h 31"/>
                <a:gd name="T34" fmla="*/ 14 w 24"/>
                <a:gd name="T35" fmla="*/ 15 h 31"/>
                <a:gd name="T36" fmla="*/ 14 w 24"/>
                <a:gd name="T37" fmla="*/ 14 h 31"/>
                <a:gd name="T38" fmla="*/ 15 w 24"/>
                <a:gd name="T39" fmla="*/ 13 h 31"/>
                <a:gd name="T40" fmla="*/ 16 w 24"/>
                <a:gd name="T41" fmla="*/ 13 h 31"/>
                <a:gd name="T42" fmla="*/ 19 w 24"/>
                <a:gd name="T43" fmla="*/ 14 h 31"/>
                <a:gd name="T44" fmla="*/ 19 w 24"/>
                <a:gd name="T45" fmla="*/ 16 h 31"/>
                <a:gd name="T46" fmla="*/ 21 w 24"/>
                <a:gd name="T47" fmla="*/ 20 h 31"/>
                <a:gd name="T48" fmla="*/ 21 w 24"/>
                <a:gd name="T49" fmla="*/ 21 h 31"/>
                <a:gd name="T50" fmla="*/ 22 w 24"/>
                <a:gd name="T51" fmla="*/ 22 h 31"/>
                <a:gd name="T52" fmla="*/ 24 w 24"/>
                <a:gd name="T53" fmla="*/ 21 h 31"/>
                <a:gd name="T54" fmla="*/ 24 w 24"/>
                <a:gd name="T55" fmla="*/ 20 h 31"/>
                <a:gd name="T56" fmla="*/ 24 w 24"/>
                <a:gd name="T57" fmla="*/ 19 h 31"/>
                <a:gd name="T58" fmla="*/ 23 w 24"/>
                <a:gd name="T59" fmla="*/ 15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4" h="31">
                  <a:moveTo>
                    <a:pt x="23" y="15"/>
                  </a:moveTo>
                  <a:lnTo>
                    <a:pt x="21" y="13"/>
                  </a:lnTo>
                  <a:lnTo>
                    <a:pt x="21" y="12"/>
                  </a:lnTo>
                  <a:lnTo>
                    <a:pt x="18" y="11"/>
                  </a:lnTo>
                  <a:lnTo>
                    <a:pt x="16" y="10"/>
                  </a:lnTo>
                  <a:lnTo>
                    <a:pt x="16" y="7"/>
                  </a:lnTo>
                  <a:lnTo>
                    <a:pt x="13" y="5"/>
                  </a:lnTo>
                  <a:lnTo>
                    <a:pt x="10" y="0"/>
                  </a:lnTo>
                  <a:lnTo>
                    <a:pt x="0" y="5"/>
                  </a:lnTo>
                  <a:lnTo>
                    <a:pt x="6" y="31"/>
                  </a:lnTo>
                  <a:lnTo>
                    <a:pt x="8" y="29"/>
                  </a:lnTo>
                  <a:lnTo>
                    <a:pt x="10" y="28"/>
                  </a:lnTo>
                  <a:lnTo>
                    <a:pt x="14" y="26"/>
                  </a:lnTo>
                  <a:lnTo>
                    <a:pt x="14" y="23"/>
                  </a:lnTo>
                  <a:lnTo>
                    <a:pt x="14" y="22"/>
                  </a:lnTo>
                  <a:lnTo>
                    <a:pt x="14" y="20"/>
                  </a:lnTo>
                  <a:lnTo>
                    <a:pt x="14" y="17"/>
                  </a:lnTo>
                  <a:lnTo>
                    <a:pt x="14" y="15"/>
                  </a:lnTo>
                  <a:lnTo>
                    <a:pt x="14" y="14"/>
                  </a:lnTo>
                  <a:lnTo>
                    <a:pt x="15" y="13"/>
                  </a:lnTo>
                  <a:lnTo>
                    <a:pt x="16" y="13"/>
                  </a:lnTo>
                  <a:lnTo>
                    <a:pt x="19" y="14"/>
                  </a:lnTo>
                  <a:lnTo>
                    <a:pt x="19" y="16"/>
                  </a:lnTo>
                  <a:lnTo>
                    <a:pt x="21" y="20"/>
                  </a:lnTo>
                  <a:lnTo>
                    <a:pt x="21" y="21"/>
                  </a:lnTo>
                  <a:lnTo>
                    <a:pt x="22" y="22"/>
                  </a:lnTo>
                  <a:lnTo>
                    <a:pt x="24" y="21"/>
                  </a:lnTo>
                  <a:lnTo>
                    <a:pt x="24" y="20"/>
                  </a:lnTo>
                  <a:lnTo>
                    <a:pt x="24" y="19"/>
                  </a:lnTo>
                  <a:lnTo>
                    <a:pt x="23" y="15"/>
                  </a:ln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36" name="Freeform 28"/>
            <p:cNvSpPr>
              <a:spLocks/>
            </p:cNvSpPr>
            <p:nvPr/>
          </p:nvSpPr>
          <p:spPr bwMode="auto">
            <a:xfrm>
              <a:off x="7834648" y="2119281"/>
              <a:ext cx="183822" cy="92755"/>
            </a:xfrm>
            <a:custGeom>
              <a:avLst/>
              <a:gdLst>
                <a:gd name="T0" fmla="*/ 105 w 109"/>
                <a:gd name="T1" fmla="*/ 32 h 55"/>
                <a:gd name="T2" fmla="*/ 101 w 109"/>
                <a:gd name="T3" fmla="*/ 29 h 55"/>
                <a:gd name="T4" fmla="*/ 97 w 109"/>
                <a:gd name="T5" fmla="*/ 25 h 55"/>
                <a:gd name="T6" fmla="*/ 97 w 109"/>
                <a:gd name="T7" fmla="*/ 29 h 55"/>
                <a:gd name="T8" fmla="*/ 102 w 109"/>
                <a:gd name="T9" fmla="*/ 35 h 55"/>
                <a:gd name="T10" fmla="*/ 95 w 109"/>
                <a:gd name="T11" fmla="*/ 36 h 55"/>
                <a:gd name="T12" fmla="*/ 88 w 109"/>
                <a:gd name="T13" fmla="*/ 37 h 55"/>
                <a:gd name="T14" fmla="*/ 85 w 109"/>
                <a:gd name="T15" fmla="*/ 35 h 55"/>
                <a:gd name="T16" fmla="*/ 81 w 109"/>
                <a:gd name="T17" fmla="*/ 32 h 55"/>
                <a:gd name="T18" fmla="*/ 81 w 109"/>
                <a:gd name="T19" fmla="*/ 27 h 55"/>
                <a:gd name="T20" fmla="*/ 73 w 109"/>
                <a:gd name="T21" fmla="*/ 22 h 55"/>
                <a:gd name="T22" fmla="*/ 69 w 109"/>
                <a:gd name="T23" fmla="*/ 22 h 55"/>
                <a:gd name="T24" fmla="*/ 68 w 109"/>
                <a:gd name="T25" fmla="*/ 16 h 55"/>
                <a:gd name="T26" fmla="*/ 71 w 109"/>
                <a:gd name="T27" fmla="*/ 13 h 55"/>
                <a:gd name="T28" fmla="*/ 77 w 109"/>
                <a:gd name="T29" fmla="*/ 9 h 55"/>
                <a:gd name="T30" fmla="*/ 76 w 109"/>
                <a:gd name="T31" fmla="*/ 6 h 55"/>
                <a:gd name="T32" fmla="*/ 71 w 109"/>
                <a:gd name="T33" fmla="*/ 6 h 55"/>
                <a:gd name="T34" fmla="*/ 68 w 109"/>
                <a:gd name="T35" fmla="*/ 0 h 55"/>
                <a:gd name="T36" fmla="*/ 59 w 109"/>
                <a:gd name="T37" fmla="*/ 8 h 55"/>
                <a:gd name="T38" fmla="*/ 0 w 109"/>
                <a:gd name="T39" fmla="*/ 20 h 55"/>
                <a:gd name="T40" fmla="*/ 0 w 109"/>
                <a:gd name="T41" fmla="*/ 50 h 55"/>
                <a:gd name="T42" fmla="*/ 50 w 109"/>
                <a:gd name="T43" fmla="*/ 41 h 55"/>
                <a:gd name="T44" fmla="*/ 63 w 109"/>
                <a:gd name="T45" fmla="*/ 41 h 55"/>
                <a:gd name="T46" fmla="*/ 66 w 109"/>
                <a:gd name="T47" fmla="*/ 46 h 55"/>
                <a:gd name="T48" fmla="*/ 71 w 109"/>
                <a:gd name="T49" fmla="*/ 48 h 55"/>
                <a:gd name="T50" fmla="*/ 73 w 109"/>
                <a:gd name="T51" fmla="*/ 51 h 55"/>
                <a:gd name="T52" fmla="*/ 74 w 109"/>
                <a:gd name="T53" fmla="*/ 55 h 55"/>
                <a:gd name="T54" fmla="*/ 77 w 109"/>
                <a:gd name="T55" fmla="*/ 55 h 55"/>
                <a:gd name="T56" fmla="*/ 79 w 109"/>
                <a:gd name="T57" fmla="*/ 49 h 55"/>
                <a:gd name="T58" fmla="*/ 82 w 109"/>
                <a:gd name="T59" fmla="*/ 45 h 55"/>
                <a:gd name="T60" fmla="*/ 86 w 109"/>
                <a:gd name="T61" fmla="*/ 46 h 55"/>
                <a:gd name="T62" fmla="*/ 87 w 109"/>
                <a:gd name="T63" fmla="*/ 51 h 55"/>
                <a:gd name="T64" fmla="*/ 92 w 109"/>
                <a:gd name="T65" fmla="*/ 47 h 55"/>
                <a:gd name="T66" fmla="*/ 94 w 109"/>
                <a:gd name="T67" fmla="*/ 45 h 55"/>
                <a:gd name="T68" fmla="*/ 101 w 109"/>
                <a:gd name="T69" fmla="*/ 43 h 55"/>
                <a:gd name="T70" fmla="*/ 106 w 109"/>
                <a:gd name="T71" fmla="*/ 40 h 55"/>
                <a:gd name="T72" fmla="*/ 109 w 109"/>
                <a:gd name="T73" fmla="*/ 3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9" h="55">
                  <a:moveTo>
                    <a:pt x="107" y="35"/>
                  </a:moveTo>
                  <a:lnTo>
                    <a:pt x="105" y="32"/>
                  </a:lnTo>
                  <a:lnTo>
                    <a:pt x="104" y="31"/>
                  </a:lnTo>
                  <a:lnTo>
                    <a:pt x="101" y="29"/>
                  </a:lnTo>
                  <a:lnTo>
                    <a:pt x="98" y="27"/>
                  </a:lnTo>
                  <a:lnTo>
                    <a:pt x="97" y="25"/>
                  </a:lnTo>
                  <a:lnTo>
                    <a:pt x="96" y="27"/>
                  </a:lnTo>
                  <a:lnTo>
                    <a:pt x="97" y="29"/>
                  </a:lnTo>
                  <a:lnTo>
                    <a:pt x="100" y="32"/>
                  </a:lnTo>
                  <a:lnTo>
                    <a:pt x="102" y="35"/>
                  </a:lnTo>
                  <a:lnTo>
                    <a:pt x="99" y="36"/>
                  </a:lnTo>
                  <a:lnTo>
                    <a:pt x="95" y="36"/>
                  </a:lnTo>
                  <a:lnTo>
                    <a:pt x="89" y="39"/>
                  </a:lnTo>
                  <a:lnTo>
                    <a:pt x="88" y="37"/>
                  </a:lnTo>
                  <a:lnTo>
                    <a:pt x="87" y="36"/>
                  </a:lnTo>
                  <a:lnTo>
                    <a:pt x="85" y="35"/>
                  </a:lnTo>
                  <a:lnTo>
                    <a:pt x="82" y="33"/>
                  </a:lnTo>
                  <a:lnTo>
                    <a:pt x="81" y="32"/>
                  </a:lnTo>
                  <a:lnTo>
                    <a:pt x="82" y="30"/>
                  </a:lnTo>
                  <a:lnTo>
                    <a:pt x="81" y="27"/>
                  </a:lnTo>
                  <a:lnTo>
                    <a:pt x="77" y="24"/>
                  </a:lnTo>
                  <a:lnTo>
                    <a:pt x="73" y="22"/>
                  </a:lnTo>
                  <a:lnTo>
                    <a:pt x="71" y="22"/>
                  </a:lnTo>
                  <a:lnTo>
                    <a:pt x="69" y="22"/>
                  </a:lnTo>
                  <a:lnTo>
                    <a:pt x="68" y="20"/>
                  </a:lnTo>
                  <a:lnTo>
                    <a:pt x="68" y="16"/>
                  </a:lnTo>
                  <a:lnTo>
                    <a:pt x="70" y="14"/>
                  </a:lnTo>
                  <a:lnTo>
                    <a:pt x="71" y="13"/>
                  </a:lnTo>
                  <a:lnTo>
                    <a:pt x="73" y="11"/>
                  </a:lnTo>
                  <a:lnTo>
                    <a:pt x="77" y="9"/>
                  </a:lnTo>
                  <a:lnTo>
                    <a:pt x="77" y="8"/>
                  </a:lnTo>
                  <a:lnTo>
                    <a:pt x="76" y="6"/>
                  </a:lnTo>
                  <a:lnTo>
                    <a:pt x="73" y="6"/>
                  </a:lnTo>
                  <a:lnTo>
                    <a:pt x="71" y="6"/>
                  </a:lnTo>
                  <a:lnTo>
                    <a:pt x="70" y="3"/>
                  </a:lnTo>
                  <a:lnTo>
                    <a:pt x="68" y="0"/>
                  </a:lnTo>
                  <a:lnTo>
                    <a:pt x="60" y="3"/>
                  </a:lnTo>
                  <a:lnTo>
                    <a:pt x="59" y="8"/>
                  </a:lnTo>
                  <a:lnTo>
                    <a:pt x="22" y="17"/>
                  </a:lnTo>
                  <a:lnTo>
                    <a:pt x="0" y="20"/>
                  </a:lnTo>
                  <a:lnTo>
                    <a:pt x="0" y="33"/>
                  </a:lnTo>
                  <a:lnTo>
                    <a:pt x="0" y="50"/>
                  </a:lnTo>
                  <a:lnTo>
                    <a:pt x="24" y="46"/>
                  </a:lnTo>
                  <a:lnTo>
                    <a:pt x="50" y="41"/>
                  </a:lnTo>
                  <a:lnTo>
                    <a:pt x="60" y="36"/>
                  </a:lnTo>
                  <a:lnTo>
                    <a:pt x="63" y="41"/>
                  </a:lnTo>
                  <a:lnTo>
                    <a:pt x="66" y="43"/>
                  </a:lnTo>
                  <a:lnTo>
                    <a:pt x="66" y="46"/>
                  </a:lnTo>
                  <a:lnTo>
                    <a:pt x="68" y="47"/>
                  </a:lnTo>
                  <a:lnTo>
                    <a:pt x="71" y="48"/>
                  </a:lnTo>
                  <a:lnTo>
                    <a:pt x="71" y="49"/>
                  </a:lnTo>
                  <a:lnTo>
                    <a:pt x="73" y="51"/>
                  </a:lnTo>
                  <a:lnTo>
                    <a:pt x="74" y="55"/>
                  </a:lnTo>
                  <a:lnTo>
                    <a:pt x="74" y="55"/>
                  </a:lnTo>
                  <a:lnTo>
                    <a:pt x="76" y="55"/>
                  </a:lnTo>
                  <a:lnTo>
                    <a:pt x="77" y="55"/>
                  </a:lnTo>
                  <a:lnTo>
                    <a:pt x="79" y="53"/>
                  </a:lnTo>
                  <a:lnTo>
                    <a:pt x="79" y="49"/>
                  </a:lnTo>
                  <a:lnTo>
                    <a:pt x="82" y="47"/>
                  </a:lnTo>
                  <a:lnTo>
                    <a:pt x="82" y="45"/>
                  </a:lnTo>
                  <a:lnTo>
                    <a:pt x="85" y="43"/>
                  </a:lnTo>
                  <a:lnTo>
                    <a:pt x="86" y="46"/>
                  </a:lnTo>
                  <a:lnTo>
                    <a:pt x="87" y="49"/>
                  </a:lnTo>
                  <a:lnTo>
                    <a:pt x="87" y="51"/>
                  </a:lnTo>
                  <a:lnTo>
                    <a:pt x="90" y="49"/>
                  </a:lnTo>
                  <a:lnTo>
                    <a:pt x="92" y="47"/>
                  </a:lnTo>
                  <a:lnTo>
                    <a:pt x="92" y="45"/>
                  </a:lnTo>
                  <a:lnTo>
                    <a:pt x="94" y="45"/>
                  </a:lnTo>
                  <a:lnTo>
                    <a:pt x="97" y="43"/>
                  </a:lnTo>
                  <a:lnTo>
                    <a:pt x="101" y="43"/>
                  </a:lnTo>
                  <a:lnTo>
                    <a:pt x="103" y="41"/>
                  </a:lnTo>
                  <a:lnTo>
                    <a:pt x="106" y="40"/>
                  </a:lnTo>
                  <a:lnTo>
                    <a:pt x="108" y="38"/>
                  </a:lnTo>
                  <a:lnTo>
                    <a:pt x="109" y="36"/>
                  </a:lnTo>
                  <a:lnTo>
                    <a:pt x="107" y="35"/>
                  </a:ln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37" name="Freeform 29"/>
            <p:cNvSpPr>
              <a:spLocks/>
            </p:cNvSpPr>
            <p:nvPr/>
          </p:nvSpPr>
          <p:spPr bwMode="auto">
            <a:xfrm>
              <a:off x="7976309" y="2205290"/>
              <a:ext cx="16864" cy="11806"/>
            </a:xfrm>
            <a:custGeom>
              <a:avLst/>
              <a:gdLst>
                <a:gd name="T0" fmla="*/ 3 w 12"/>
                <a:gd name="T1" fmla="*/ 9 h 9"/>
                <a:gd name="T2" fmla="*/ 7 w 12"/>
                <a:gd name="T3" fmla="*/ 9 h 9"/>
                <a:gd name="T4" fmla="*/ 10 w 12"/>
                <a:gd name="T5" fmla="*/ 6 h 9"/>
                <a:gd name="T6" fmla="*/ 12 w 12"/>
                <a:gd name="T7" fmla="*/ 4 h 9"/>
                <a:gd name="T8" fmla="*/ 8 w 12"/>
                <a:gd name="T9" fmla="*/ 2 h 9"/>
                <a:gd name="T10" fmla="*/ 4 w 12"/>
                <a:gd name="T11" fmla="*/ 1 h 9"/>
                <a:gd name="T12" fmla="*/ 0 w 12"/>
                <a:gd name="T13" fmla="*/ 7 h 9"/>
                <a:gd name="T14" fmla="*/ 3 w 12"/>
                <a:gd name="T15" fmla="*/ 9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9">
                  <a:moveTo>
                    <a:pt x="3" y="9"/>
                  </a:moveTo>
                  <a:cubicBezTo>
                    <a:pt x="7" y="9"/>
                    <a:pt x="7" y="9"/>
                    <a:pt x="7" y="9"/>
                  </a:cubicBezTo>
                  <a:cubicBezTo>
                    <a:pt x="10" y="6"/>
                    <a:pt x="10" y="6"/>
                    <a:pt x="10" y="6"/>
                  </a:cubicBezTo>
                  <a:cubicBezTo>
                    <a:pt x="12" y="4"/>
                    <a:pt x="12" y="4"/>
                    <a:pt x="12" y="4"/>
                  </a:cubicBezTo>
                  <a:cubicBezTo>
                    <a:pt x="8" y="2"/>
                    <a:pt x="8" y="2"/>
                    <a:pt x="8" y="2"/>
                  </a:cubicBezTo>
                  <a:cubicBezTo>
                    <a:pt x="8" y="2"/>
                    <a:pt x="5" y="0"/>
                    <a:pt x="4" y="1"/>
                  </a:cubicBezTo>
                  <a:cubicBezTo>
                    <a:pt x="4" y="2"/>
                    <a:pt x="0" y="7"/>
                    <a:pt x="0" y="7"/>
                  </a:cubicBezTo>
                  <a:lnTo>
                    <a:pt x="3" y="9"/>
                  </a:ln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38" name="Freeform 30"/>
            <p:cNvSpPr>
              <a:spLocks/>
            </p:cNvSpPr>
            <p:nvPr/>
          </p:nvSpPr>
          <p:spPr bwMode="auto">
            <a:xfrm>
              <a:off x="7763817" y="2269376"/>
              <a:ext cx="70830" cy="158525"/>
            </a:xfrm>
            <a:custGeom>
              <a:avLst/>
              <a:gdLst>
                <a:gd name="T0" fmla="*/ 36 w 42"/>
                <a:gd name="T1" fmla="*/ 13 h 94"/>
                <a:gd name="T2" fmla="*/ 36 w 42"/>
                <a:gd name="T3" fmla="*/ 9 h 94"/>
                <a:gd name="T4" fmla="*/ 34 w 42"/>
                <a:gd name="T5" fmla="*/ 7 h 94"/>
                <a:gd name="T6" fmla="*/ 21 w 42"/>
                <a:gd name="T7" fmla="*/ 3 h 94"/>
                <a:gd name="T8" fmla="*/ 9 w 42"/>
                <a:gd name="T9" fmla="*/ 0 h 94"/>
                <a:gd name="T10" fmla="*/ 8 w 42"/>
                <a:gd name="T11" fmla="*/ 3 h 94"/>
                <a:gd name="T12" fmla="*/ 6 w 42"/>
                <a:gd name="T13" fmla="*/ 7 h 94"/>
                <a:gd name="T14" fmla="*/ 3 w 42"/>
                <a:gd name="T15" fmla="*/ 9 h 94"/>
                <a:gd name="T16" fmla="*/ 2 w 42"/>
                <a:gd name="T17" fmla="*/ 14 h 94"/>
                <a:gd name="T18" fmla="*/ 3 w 42"/>
                <a:gd name="T19" fmla="*/ 20 h 94"/>
                <a:gd name="T20" fmla="*/ 3 w 42"/>
                <a:gd name="T21" fmla="*/ 25 h 94"/>
                <a:gd name="T22" fmla="*/ 2 w 42"/>
                <a:gd name="T23" fmla="*/ 30 h 94"/>
                <a:gd name="T24" fmla="*/ 5 w 42"/>
                <a:gd name="T25" fmla="*/ 32 h 94"/>
                <a:gd name="T26" fmla="*/ 9 w 42"/>
                <a:gd name="T27" fmla="*/ 34 h 94"/>
                <a:gd name="T28" fmla="*/ 11 w 42"/>
                <a:gd name="T29" fmla="*/ 38 h 94"/>
                <a:gd name="T30" fmla="*/ 15 w 42"/>
                <a:gd name="T31" fmla="*/ 42 h 94"/>
                <a:gd name="T32" fmla="*/ 20 w 42"/>
                <a:gd name="T33" fmla="*/ 46 h 94"/>
                <a:gd name="T34" fmla="*/ 20 w 42"/>
                <a:gd name="T35" fmla="*/ 47 h 94"/>
                <a:gd name="T36" fmla="*/ 18 w 42"/>
                <a:gd name="T37" fmla="*/ 53 h 94"/>
                <a:gd name="T38" fmla="*/ 10 w 42"/>
                <a:gd name="T39" fmla="*/ 58 h 94"/>
                <a:gd name="T40" fmla="*/ 3 w 42"/>
                <a:gd name="T41" fmla="*/ 64 h 94"/>
                <a:gd name="T42" fmla="*/ 2 w 42"/>
                <a:gd name="T43" fmla="*/ 67 h 94"/>
                <a:gd name="T44" fmla="*/ 0 w 42"/>
                <a:gd name="T45" fmla="*/ 72 h 94"/>
                <a:gd name="T46" fmla="*/ 1 w 42"/>
                <a:gd name="T47" fmla="*/ 75 h 94"/>
                <a:gd name="T48" fmla="*/ 3 w 42"/>
                <a:gd name="T49" fmla="*/ 79 h 94"/>
                <a:gd name="T50" fmla="*/ 8 w 42"/>
                <a:gd name="T51" fmla="*/ 83 h 94"/>
                <a:gd name="T52" fmla="*/ 12 w 42"/>
                <a:gd name="T53" fmla="*/ 85 h 94"/>
                <a:gd name="T54" fmla="*/ 15 w 42"/>
                <a:gd name="T55" fmla="*/ 86 h 94"/>
                <a:gd name="T56" fmla="*/ 20 w 42"/>
                <a:gd name="T57" fmla="*/ 86 h 94"/>
                <a:gd name="T58" fmla="*/ 24 w 42"/>
                <a:gd name="T59" fmla="*/ 86 h 94"/>
                <a:gd name="T60" fmla="*/ 25 w 42"/>
                <a:gd name="T61" fmla="*/ 86 h 94"/>
                <a:gd name="T62" fmla="*/ 24 w 42"/>
                <a:gd name="T63" fmla="*/ 90 h 94"/>
                <a:gd name="T64" fmla="*/ 24 w 42"/>
                <a:gd name="T65" fmla="*/ 93 h 94"/>
                <a:gd name="T66" fmla="*/ 25 w 42"/>
                <a:gd name="T67" fmla="*/ 94 h 94"/>
                <a:gd name="T68" fmla="*/ 26 w 42"/>
                <a:gd name="T69" fmla="*/ 94 h 94"/>
                <a:gd name="T70" fmla="*/ 27 w 42"/>
                <a:gd name="T71" fmla="*/ 87 h 94"/>
                <a:gd name="T72" fmla="*/ 28 w 42"/>
                <a:gd name="T73" fmla="*/ 86 h 94"/>
                <a:gd name="T74" fmla="*/ 31 w 42"/>
                <a:gd name="T75" fmla="*/ 82 h 94"/>
                <a:gd name="T76" fmla="*/ 36 w 42"/>
                <a:gd name="T77" fmla="*/ 78 h 94"/>
                <a:gd name="T78" fmla="*/ 36 w 42"/>
                <a:gd name="T79" fmla="*/ 69 h 94"/>
                <a:gd name="T80" fmla="*/ 36 w 42"/>
                <a:gd name="T81" fmla="*/ 65 h 94"/>
                <a:gd name="T82" fmla="*/ 40 w 42"/>
                <a:gd name="T83" fmla="*/ 61 h 94"/>
                <a:gd name="T84" fmla="*/ 41 w 42"/>
                <a:gd name="T85" fmla="*/ 53 h 94"/>
                <a:gd name="T86" fmla="*/ 42 w 42"/>
                <a:gd name="T87" fmla="*/ 48 h 94"/>
                <a:gd name="T88" fmla="*/ 42 w 42"/>
                <a:gd name="T89" fmla="*/ 40 h 94"/>
                <a:gd name="T90" fmla="*/ 42 w 42"/>
                <a:gd name="T91" fmla="*/ 36 h 94"/>
                <a:gd name="T92" fmla="*/ 40 w 42"/>
                <a:gd name="T93" fmla="*/ 30 h 94"/>
                <a:gd name="T94" fmla="*/ 36 w 42"/>
                <a:gd name="T95" fmla="*/ 30 h 94"/>
                <a:gd name="T96" fmla="*/ 34 w 42"/>
                <a:gd name="T97" fmla="*/ 30 h 94"/>
                <a:gd name="T98" fmla="*/ 35 w 42"/>
                <a:gd name="T99" fmla="*/ 25 h 94"/>
                <a:gd name="T100" fmla="*/ 37 w 42"/>
                <a:gd name="T101" fmla="*/ 20 h 94"/>
                <a:gd name="T102" fmla="*/ 39 w 42"/>
                <a:gd name="T103" fmla="*/ 18 h 94"/>
                <a:gd name="T104" fmla="*/ 38 w 42"/>
                <a:gd name="T105" fmla="*/ 17 h 94"/>
                <a:gd name="T106" fmla="*/ 36 w 42"/>
                <a:gd name="T107" fmla="*/ 13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2" h="94">
                  <a:moveTo>
                    <a:pt x="36" y="13"/>
                  </a:moveTo>
                  <a:lnTo>
                    <a:pt x="36" y="9"/>
                  </a:lnTo>
                  <a:lnTo>
                    <a:pt x="34" y="7"/>
                  </a:lnTo>
                  <a:lnTo>
                    <a:pt x="21" y="3"/>
                  </a:lnTo>
                  <a:lnTo>
                    <a:pt x="9" y="0"/>
                  </a:lnTo>
                  <a:lnTo>
                    <a:pt x="8" y="3"/>
                  </a:lnTo>
                  <a:lnTo>
                    <a:pt x="6" y="7"/>
                  </a:lnTo>
                  <a:lnTo>
                    <a:pt x="3" y="9"/>
                  </a:lnTo>
                  <a:lnTo>
                    <a:pt x="2" y="14"/>
                  </a:lnTo>
                  <a:lnTo>
                    <a:pt x="3" y="20"/>
                  </a:lnTo>
                  <a:lnTo>
                    <a:pt x="3" y="25"/>
                  </a:lnTo>
                  <a:lnTo>
                    <a:pt x="2" y="30"/>
                  </a:lnTo>
                  <a:lnTo>
                    <a:pt x="5" y="32"/>
                  </a:lnTo>
                  <a:lnTo>
                    <a:pt x="9" y="34"/>
                  </a:lnTo>
                  <a:lnTo>
                    <a:pt x="11" y="38"/>
                  </a:lnTo>
                  <a:lnTo>
                    <a:pt x="15" y="42"/>
                  </a:lnTo>
                  <a:lnTo>
                    <a:pt x="20" y="46"/>
                  </a:lnTo>
                  <a:lnTo>
                    <a:pt x="20" y="47"/>
                  </a:lnTo>
                  <a:lnTo>
                    <a:pt x="18" y="53"/>
                  </a:lnTo>
                  <a:lnTo>
                    <a:pt x="10" y="58"/>
                  </a:lnTo>
                  <a:lnTo>
                    <a:pt x="3" y="64"/>
                  </a:lnTo>
                  <a:lnTo>
                    <a:pt x="2" y="67"/>
                  </a:lnTo>
                  <a:lnTo>
                    <a:pt x="0" y="72"/>
                  </a:lnTo>
                  <a:lnTo>
                    <a:pt x="1" y="75"/>
                  </a:lnTo>
                  <a:lnTo>
                    <a:pt x="3" y="79"/>
                  </a:lnTo>
                  <a:lnTo>
                    <a:pt x="8" y="83"/>
                  </a:lnTo>
                  <a:lnTo>
                    <a:pt x="12" y="85"/>
                  </a:lnTo>
                  <a:lnTo>
                    <a:pt x="15" y="86"/>
                  </a:lnTo>
                  <a:lnTo>
                    <a:pt x="20" y="86"/>
                  </a:lnTo>
                  <a:lnTo>
                    <a:pt x="24" y="86"/>
                  </a:lnTo>
                  <a:lnTo>
                    <a:pt x="25" y="86"/>
                  </a:lnTo>
                  <a:lnTo>
                    <a:pt x="24" y="90"/>
                  </a:lnTo>
                  <a:lnTo>
                    <a:pt x="24" y="93"/>
                  </a:lnTo>
                  <a:lnTo>
                    <a:pt x="25" y="94"/>
                  </a:lnTo>
                  <a:lnTo>
                    <a:pt x="26" y="94"/>
                  </a:lnTo>
                  <a:lnTo>
                    <a:pt x="27" y="87"/>
                  </a:lnTo>
                  <a:lnTo>
                    <a:pt x="28" y="86"/>
                  </a:lnTo>
                  <a:lnTo>
                    <a:pt x="31" y="82"/>
                  </a:lnTo>
                  <a:lnTo>
                    <a:pt x="36" y="78"/>
                  </a:lnTo>
                  <a:lnTo>
                    <a:pt x="36" y="69"/>
                  </a:lnTo>
                  <a:lnTo>
                    <a:pt x="36" y="65"/>
                  </a:lnTo>
                  <a:lnTo>
                    <a:pt x="40" y="61"/>
                  </a:lnTo>
                  <a:lnTo>
                    <a:pt x="41" y="53"/>
                  </a:lnTo>
                  <a:lnTo>
                    <a:pt x="42" y="48"/>
                  </a:lnTo>
                  <a:lnTo>
                    <a:pt x="42" y="40"/>
                  </a:lnTo>
                  <a:lnTo>
                    <a:pt x="42" y="36"/>
                  </a:lnTo>
                  <a:lnTo>
                    <a:pt x="40" y="30"/>
                  </a:lnTo>
                  <a:lnTo>
                    <a:pt x="36" y="30"/>
                  </a:lnTo>
                  <a:lnTo>
                    <a:pt x="34" y="30"/>
                  </a:lnTo>
                  <a:lnTo>
                    <a:pt x="35" y="25"/>
                  </a:lnTo>
                  <a:lnTo>
                    <a:pt x="37" y="20"/>
                  </a:lnTo>
                  <a:lnTo>
                    <a:pt x="39" y="18"/>
                  </a:lnTo>
                  <a:lnTo>
                    <a:pt x="38" y="17"/>
                  </a:lnTo>
                  <a:lnTo>
                    <a:pt x="36" y="13"/>
                  </a:ln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39" name="Freeform 31"/>
            <p:cNvSpPr>
              <a:spLocks/>
            </p:cNvSpPr>
            <p:nvPr/>
          </p:nvSpPr>
          <p:spPr bwMode="auto">
            <a:xfrm>
              <a:off x="7750326" y="2378994"/>
              <a:ext cx="55652" cy="91068"/>
            </a:xfrm>
            <a:custGeom>
              <a:avLst/>
              <a:gdLst>
                <a:gd name="T0" fmla="*/ 9 w 33"/>
                <a:gd name="T1" fmla="*/ 10 h 54"/>
                <a:gd name="T2" fmla="*/ 8 w 33"/>
                <a:gd name="T3" fmla="*/ 7 h 54"/>
                <a:gd name="T4" fmla="*/ 10 w 33"/>
                <a:gd name="T5" fmla="*/ 2 h 54"/>
                <a:gd name="T6" fmla="*/ 11 w 33"/>
                <a:gd name="T7" fmla="*/ 1 h 54"/>
                <a:gd name="T8" fmla="*/ 9 w 33"/>
                <a:gd name="T9" fmla="*/ 0 h 54"/>
                <a:gd name="T10" fmla="*/ 6 w 33"/>
                <a:gd name="T11" fmla="*/ 0 h 54"/>
                <a:gd name="T12" fmla="*/ 5 w 33"/>
                <a:gd name="T13" fmla="*/ 0 h 54"/>
                <a:gd name="T14" fmla="*/ 2 w 33"/>
                <a:gd name="T15" fmla="*/ 2 h 54"/>
                <a:gd name="T16" fmla="*/ 0 w 33"/>
                <a:gd name="T17" fmla="*/ 5 h 54"/>
                <a:gd name="T18" fmla="*/ 12 w 33"/>
                <a:gd name="T19" fmla="*/ 54 h 54"/>
                <a:gd name="T20" fmla="*/ 33 w 33"/>
                <a:gd name="T21" fmla="*/ 51 h 54"/>
                <a:gd name="T22" fmla="*/ 32 w 33"/>
                <a:gd name="T23" fmla="*/ 43 h 54"/>
                <a:gd name="T24" fmla="*/ 29 w 33"/>
                <a:gd name="T25" fmla="*/ 40 h 54"/>
                <a:gd name="T26" fmla="*/ 28 w 33"/>
                <a:gd name="T27" fmla="*/ 38 h 54"/>
                <a:gd name="T28" fmla="*/ 26 w 33"/>
                <a:gd name="T29" fmla="*/ 37 h 54"/>
                <a:gd name="T30" fmla="*/ 23 w 33"/>
                <a:gd name="T31" fmla="*/ 34 h 54"/>
                <a:gd name="T32" fmla="*/ 20 w 33"/>
                <a:gd name="T33" fmla="*/ 32 h 54"/>
                <a:gd name="T34" fmla="*/ 18 w 33"/>
                <a:gd name="T35" fmla="*/ 28 h 54"/>
                <a:gd name="T36" fmla="*/ 16 w 33"/>
                <a:gd name="T37" fmla="*/ 24 h 54"/>
                <a:gd name="T38" fmla="*/ 14 w 33"/>
                <a:gd name="T39" fmla="*/ 20 h 54"/>
                <a:gd name="T40" fmla="*/ 16 w 33"/>
                <a:gd name="T41" fmla="*/ 17 h 54"/>
                <a:gd name="T42" fmla="*/ 11 w 33"/>
                <a:gd name="T43" fmla="*/ 14 h 54"/>
                <a:gd name="T44" fmla="*/ 9 w 33"/>
                <a:gd name="T45" fmla="*/ 1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3" h="54">
                  <a:moveTo>
                    <a:pt x="9" y="10"/>
                  </a:moveTo>
                  <a:lnTo>
                    <a:pt x="8" y="7"/>
                  </a:lnTo>
                  <a:lnTo>
                    <a:pt x="10" y="2"/>
                  </a:lnTo>
                  <a:lnTo>
                    <a:pt x="11" y="1"/>
                  </a:lnTo>
                  <a:lnTo>
                    <a:pt x="9" y="0"/>
                  </a:lnTo>
                  <a:lnTo>
                    <a:pt x="6" y="0"/>
                  </a:lnTo>
                  <a:lnTo>
                    <a:pt x="5" y="0"/>
                  </a:lnTo>
                  <a:lnTo>
                    <a:pt x="2" y="2"/>
                  </a:lnTo>
                  <a:lnTo>
                    <a:pt x="0" y="5"/>
                  </a:lnTo>
                  <a:lnTo>
                    <a:pt x="12" y="54"/>
                  </a:lnTo>
                  <a:lnTo>
                    <a:pt x="33" y="51"/>
                  </a:lnTo>
                  <a:lnTo>
                    <a:pt x="32" y="43"/>
                  </a:lnTo>
                  <a:lnTo>
                    <a:pt x="29" y="40"/>
                  </a:lnTo>
                  <a:lnTo>
                    <a:pt x="28" y="38"/>
                  </a:lnTo>
                  <a:lnTo>
                    <a:pt x="26" y="37"/>
                  </a:lnTo>
                  <a:lnTo>
                    <a:pt x="23" y="34"/>
                  </a:lnTo>
                  <a:lnTo>
                    <a:pt x="20" y="32"/>
                  </a:lnTo>
                  <a:lnTo>
                    <a:pt x="18" y="28"/>
                  </a:lnTo>
                  <a:lnTo>
                    <a:pt x="16" y="24"/>
                  </a:lnTo>
                  <a:lnTo>
                    <a:pt x="14" y="20"/>
                  </a:lnTo>
                  <a:lnTo>
                    <a:pt x="16" y="17"/>
                  </a:lnTo>
                  <a:lnTo>
                    <a:pt x="11" y="14"/>
                  </a:lnTo>
                  <a:lnTo>
                    <a:pt x="9" y="10"/>
                  </a:ln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40" name="Freeform 32"/>
            <p:cNvSpPr>
              <a:spLocks/>
            </p:cNvSpPr>
            <p:nvPr/>
          </p:nvSpPr>
          <p:spPr bwMode="auto">
            <a:xfrm>
              <a:off x="7480495" y="2227213"/>
              <a:ext cx="317051" cy="205746"/>
            </a:xfrm>
            <a:custGeom>
              <a:avLst/>
              <a:gdLst>
                <a:gd name="T0" fmla="*/ 165 w 188"/>
                <a:gd name="T1" fmla="*/ 90 h 122"/>
                <a:gd name="T2" fmla="*/ 166 w 188"/>
                <a:gd name="T3" fmla="*/ 90 h 122"/>
                <a:gd name="T4" fmla="*/ 169 w 188"/>
                <a:gd name="T5" fmla="*/ 90 h 122"/>
                <a:gd name="T6" fmla="*/ 171 w 188"/>
                <a:gd name="T7" fmla="*/ 91 h 122"/>
                <a:gd name="T8" fmla="*/ 171 w 188"/>
                <a:gd name="T9" fmla="*/ 89 h 122"/>
                <a:gd name="T10" fmla="*/ 178 w 188"/>
                <a:gd name="T11" fmla="*/ 83 h 122"/>
                <a:gd name="T12" fmla="*/ 186 w 188"/>
                <a:gd name="T13" fmla="*/ 78 h 122"/>
                <a:gd name="T14" fmla="*/ 188 w 188"/>
                <a:gd name="T15" fmla="*/ 72 h 122"/>
                <a:gd name="T16" fmla="*/ 188 w 188"/>
                <a:gd name="T17" fmla="*/ 71 h 122"/>
                <a:gd name="T18" fmla="*/ 183 w 188"/>
                <a:gd name="T19" fmla="*/ 67 h 122"/>
                <a:gd name="T20" fmla="*/ 179 w 188"/>
                <a:gd name="T21" fmla="*/ 63 h 122"/>
                <a:gd name="T22" fmla="*/ 177 w 188"/>
                <a:gd name="T23" fmla="*/ 59 h 122"/>
                <a:gd name="T24" fmla="*/ 173 w 188"/>
                <a:gd name="T25" fmla="*/ 57 h 122"/>
                <a:gd name="T26" fmla="*/ 170 w 188"/>
                <a:gd name="T27" fmla="*/ 55 h 122"/>
                <a:gd name="T28" fmla="*/ 171 w 188"/>
                <a:gd name="T29" fmla="*/ 50 h 122"/>
                <a:gd name="T30" fmla="*/ 171 w 188"/>
                <a:gd name="T31" fmla="*/ 45 h 122"/>
                <a:gd name="T32" fmla="*/ 170 w 188"/>
                <a:gd name="T33" fmla="*/ 39 h 122"/>
                <a:gd name="T34" fmla="*/ 171 w 188"/>
                <a:gd name="T35" fmla="*/ 34 h 122"/>
                <a:gd name="T36" fmla="*/ 174 w 188"/>
                <a:gd name="T37" fmla="*/ 32 h 122"/>
                <a:gd name="T38" fmla="*/ 176 w 188"/>
                <a:gd name="T39" fmla="*/ 28 h 122"/>
                <a:gd name="T40" fmla="*/ 177 w 188"/>
                <a:gd name="T41" fmla="*/ 25 h 122"/>
                <a:gd name="T42" fmla="*/ 179 w 188"/>
                <a:gd name="T43" fmla="*/ 20 h 122"/>
                <a:gd name="T44" fmla="*/ 176 w 188"/>
                <a:gd name="T45" fmla="*/ 18 h 122"/>
                <a:gd name="T46" fmla="*/ 173 w 188"/>
                <a:gd name="T47" fmla="*/ 18 h 122"/>
                <a:gd name="T48" fmla="*/ 170 w 188"/>
                <a:gd name="T49" fmla="*/ 17 h 122"/>
                <a:gd name="T50" fmla="*/ 166 w 188"/>
                <a:gd name="T51" fmla="*/ 10 h 122"/>
                <a:gd name="T52" fmla="*/ 162 w 188"/>
                <a:gd name="T53" fmla="*/ 5 h 122"/>
                <a:gd name="T54" fmla="*/ 154 w 188"/>
                <a:gd name="T55" fmla="*/ 0 h 122"/>
                <a:gd name="T56" fmla="*/ 24 w 188"/>
                <a:gd name="T57" fmla="*/ 23 h 122"/>
                <a:gd name="T58" fmla="*/ 22 w 188"/>
                <a:gd name="T59" fmla="*/ 13 h 122"/>
                <a:gd name="T60" fmla="*/ 16 w 188"/>
                <a:gd name="T61" fmla="*/ 17 h 122"/>
                <a:gd name="T62" fmla="*/ 11 w 188"/>
                <a:gd name="T63" fmla="*/ 21 h 122"/>
                <a:gd name="T64" fmla="*/ 6 w 188"/>
                <a:gd name="T65" fmla="*/ 24 h 122"/>
                <a:gd name="T66" fmla="*/ 0 w 188"/>
                <a:gd name="T67" fmla="*/ 28 h 122"/>
                <a:gd name="T68" fmla="*/ 16 w 188"/>
                <a:gd name="T69" fmla="*/ 122 h 122"/>
                <a:gd name="T70" fmla="*/ 160 w 188"/>
                <a:gd name="T71" fmla="*/ 95 h 122"/>
                <a:gd name="T72" fmla="*/ 162 w 188"/>
                <a:gd name="T73" fmla="*/ 92 h 122"/>
                <a:gd name="T74" fmla="*/ 165 w 188"/>
                <a:gd name="T75" fmla="*/ 9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88" h="122">
                  <a:moveTo>
                    <a:pt x="165" y="90"/>
                  </a:moveTo>
                  <a:lnTo>
                    <a:pt x="166" y="90"/>
                  </a:lnTo>
                  <a:lnTo>
                    <a:pt x="169" y="90"/>
                  </a:lnTo>
                  <a:lnTo>
                    <a:pt x="171" y="91"/>
                  </a:lnTo>
                  <a:lnTo>
                    <a:pt x="171" y="89"/>
                  </a:lnTo>
                  <a:lnTo>
                    <a:pt x="178" y="83"/>
                  </a:lnTo>
                  <a:lnTo>
                    <a:pt x="186" y="78"/>
                  </a:lnTo>
                  <a:lnTo>
                    <a:pt x="188" y="72"/>
                  </a:lnTo>
                  <a:lnTo>
                    <a:pt x="188" y="71"/>
                  </a:lnTo>
                  <a:lnTo>
                    <a:pt x="183" y="67"/>
                  </a:lnTo>
                  <a:lnTo>
                    <a:pt x="179" y="63"/>
                  </a:lnTo>
                  <a:lnTo>
                    <a:pt x="177" y="59"/>
                  </a:lnTo>
                  <a:lnTo>
                    <a:pt x="173" y="57"/>
                  </a:lnTo>
                  <a:lnTo>
                    <a:pt x="170" y="55"/>
                  </a:lnTo>
                  <a:lnTo>
                    <a:pt x="171" y="50"/>
                  </a:lnTo>
                  <a:lnTo>
                    <a:pt x="171" y="45"/>
                  </a:lnTo>
                  <a:lnTo>
                    <a:pt x="170" y="39"/>
                  </a:lnTo>
                  <a:lnTo>
                    <a:pt x="171" y="34"/>
                  </a:lnTo>
                  <a:lnTo>
                    <a:pt x="174" y="32"/>
                  </a:lnTo>
                  <a:lnTo>
                    <a:pt x="176" y="28"/>
                  </a:lnTo>
                  <a:lnTo>
                    <a:pt x="177" y="25"/>
                  </a:lnTo>
                  <a:lnTo>
                    <a:pt x="179" y="20"/>
                  </a:lnTo>
                  <a:lnTo>
                    <a:pt x="176" y="18"/>
                  </a:lnTo>
                  <a:lnTo>
                    <a:pt x="173" y="18"/>
                  </a:lnTo>
                  <a:lnTo>
                    <a:pt x="170" y="17"/>
                  </a:lnTo>
                  <a:lnTo>
                    <a:pt x="166" y="10"/>
                  </a:lnTo>
                  <a:lnTo>
                    <a:pt x="162" y="5"/>
                  </a:lnTo>
                  <a:lnTo>
                    <a:pt x="154" y="0"/>
                  </a:lnTo>
                  <a:lnTo>
                    <a:pt x="24" y="23"/>
                  </a:lnTo>
                  <a:lnTo>
                    <a:pt x="22" y="13"/>
                  </a:lnTo>
                  <a:lnTo>
                    <a:pt x="16" y="17"/>
                  </a:lnTo>
                  <a:lnTo>
                    <a:pt x="11" y="21"/>
                  </a:lnTo>
                  <a:lnTo>
                    <a:pt x="6" y="24"/>
                  </a:lnTo>
                  <a:lnTo>
                    <a:pt x="0" y="28"/>
                  </a:lnTo>
                  <a:lnTo>
                    <a:pt x="16" y="122"/>
                  </a:lnTo>
                  <a:lnTo>
                    <a:pt x="160" y="95"/>
                  </a:lnTo>
                  <a:lnTo>
                    <a:pt x="162" y="92"/>
                  </a:lnTo>
                  <a:lnTo>
                    <a:pt x="165" y="90"/>
                  </a:ln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41" name="Freeform 33"/>
            <p:cNvSpPr>
              <a:spLocks/>
            </p:cNvSpPr>
            <p:nvPr/>
          </p:nvSpPr>
          <p:spPr bwMode="auto">
            <a:xfrm>
              <a:off x="7183681" y="3051885"/>
              <a:ext cx="490754" cy="384509"/>
            </a:xfrm>
            <a:custGeom>
              <a:avLst/>
              <a:gdLst>
                <a:gd name="T0" fmla="*/ 200 w 291"/>
                <a:gd name="T1" fmla="*/ 0 h 228"/>
                <a:gd name="T2" fmla="*/ 211 w 291"/>
                <a:gd name="T3" fmla="*/ 10 h 228"/>
                <a:gd name="T4" fmla="*/ 223 w 291"/>
                <a:gd name="T5" fmla="*/ 30 h 228"/>
                <a:gd name="T6" fmla="*/ 241 w 291"/>
                <a:gd name="T7" fmla="*/ 62 h 228"/>
                <a:gd name="T8" fmla="*/ 259 w 291"/>
                <a:gd name="T9" fmla="*/ 84 h 228"/>
                <a:gd name="T10" fmla="*/ 256 w 291"/>
                <a:gd name="T11" fmla="*/ 86 h 228"/>
                <a:gd name="T12" fmla="*/ 268 w 291"/>
                <a:gd name="T13" fmla="*/ 116 h 228"/>
                <a:gd name="T14" fmla="*/ 286 w 291"/>
                <a:gd name="T15" fmla="*/ 144 h 228"/>
                <a:gd name="T16" fmla="*/ 291 w 291"/>
                <a:gd name="T17" fmla="*/ 176 h 228"/>
                <a:gd name="T18" fmla="*/ 288 w 291"/>
                <a:gd name="T19" fmla="*/ 196 h 228"/>
                <a:gd name="T20" fmla="*/ 287 w 291"/>
                <a:gd name="T21" fmla="*/ 211 h 228"/>
                <a:gd name="T22" fmla="*/ 280 w 291"/>
                <a:gd name="T23" fmla="*/ 227 h 228"/>
                <a:gd name="T24" fmla="*/ 281 w 291"/>
                <a:gd name="T25" fmla="*/ 222 h 228"/>
                <a:gd name="T26" fmla="*/ 274 w 291"/>
                <a:gd name="T27" fmla="*/ 221 h 228"/>
                <a:gd name="T28" fmla="*/ 264 w 291"/>
                <a:gd name="T29" fmla="*/ 222 h 228"/>
                <a:gd name="T30" fmla="*/ 255 w 291"/>
                <a:gd name="T31" fmla="*/ 222 h 228"/>
                <a:gd name="T32" fmla="*/ 255 w 291"/>
                <a:gd name="T33" fmla="*/ 217 h 228"/>
                <a:gd name="T34" fmla="*/ 263 w 291"/>
                <a:gd name="T35" fmla="*/ 216 h 228"/>
                <a:gd name="T36" fmla="*/ 253 w 291"/>
                <a:gd name="T37" fmla="*/ 212 h 228"/>
                <a:gd name="T38" fmla="*/ 245 w 291"/>
                <a:gd name="T39" fmla="*/ 200 h 228"/>
                <a:gd name="T40" fmla="*/ 233 w 291"/>
                <a:gd name="T41" fmla="*/ 193 h 228"/>
                <a:gd name="T42" fmla="*/ 223 w 291"/>
                <a:gd name="T43" fmla="*/ 177 h 228"/>
                <a:gd name="T44" fmla="*/ 216 w 291"/>
                <a:gd name="T45" fmla="*/ 169 h 228"/>
                <a:gd name="T46" fmla="*/ 215 w 291"/>
                <a:gd name="T47" fmla="*/ 161 h 228"/>
                <a:gd name="T48" fmla="*/ 209 w 291"/>
                <a:gd name="T49" fmla="*/ 158 h 228"/>
                <a:gd name="T50" fmla="*/ 205 w 291"/>
                <a:gd name="T51" fmla="*/ 161 h 228"/>
                <a:gd name="T52" fmla="*/ 194 w 291"/>
                <a:gd name="T53" fmla="*/ 147 h 228"/>
                <a:gd name="T54" fmla="*/ 192 w 291"/>
                <a:gd name="T55" fmla="*/ 140 h 228"/>
                <a:gd name="T56" fmla="*/ 194 w 291"/>
                <a:gd name="T57" fmla="*/ 130 h 228"/>
                <a:gd name="T58" fmla="*/ 194 w 291"/>
                <a:gd name="T59" fmla="*/ 121 h 228"/>
                <a:gd name="T60" fmla="*/ 191 w 291"/>
                <a:gd name="T61" fmla="*/ 122 h 228"/>
                <a:gd name="T62" fmla="*/ 187 w 291"/>
                <a:gd name="T63" fmla="*/ 119 h 228"/>
                <a:gd name="T64" fmla="*/ 189 w 291"/>
                <a:gd name="T65" fmla="*/ 127 h 228"/>
                <a:gd name="T66" fmla="*/ 186 w 291"/>
                <a:gd name="T67" fmla="*/ 129 h 228"/>
                <a:gd name="T68" fmla="*/ 180 w 291"/>
                <a:gd name="T69" fmla="*/ 120 h 228"/>
                <a:gd name="T70" fmla="*/ 182 w 291"/>
                <a:gd name="T71" fmla="*/ 106 h 228"/>
                <a:gd name="T72" fmla="*/ 182 w 291"/>
                <a:gd name="T73" fmla="*/ 86 h 228"/>
                <a:gd name="T74" fmla="*/ 174 w 291"/>
                <a:gd name="T75" fmla="*/ 72 h 228"/>
                <a:gd name="T76" fmla="*/ 163 w 291"/>
                <a:gd name="T77" fmla="*/ 67 h 228"/>
                <a:gd name="T78" fmla="*/ 152 w 291"/>
                <a:gd name="T79" fmla="*/ 60 h 228"/>
                <a:gd name="T80" fmla="*/ 143 w 291"/>
                <a:gd name="T81" fmla="*/ 48 h 228"/>
                <a:gd name="T82" fmla="*/ 130 w 291"/>
                <a:gd name="T83" fmla="*/ 39 h 228"/>
                <a:gd name="T84" fmla="*/ 117 w 291"/>
                <a:gd name="T85" fmla="*/ 39 h 228"/>
                <a:gd name="T86" fmla="*/ 116 w 291"/>
                <a:gd name="T87" fmla="*/ 47 h 228"/>
                <a:gd name="T88" fmla="*/ 107 w 291"/>
                <a:gd name="T89" fmla="*/ 49 h 228"/>
                <a:gd name="T90" fmla="*/ 83 w 291"/>
                <a:gd name="T91" fmla="*/ 59 h 228"/>
                <a:gd name="T92" fmla="*/ 77 w 291"/>
                <a:gd name="T93" fmla="*/ 49 h 228"/>
                <a:gd name="T94" fmla="*/ 77 w 291"/>
                <a:gd name="T95" fmla="*/ 43 h 228"/>
                <a:gd name="T96" fmla="*/ 72 w 291"/>
                <a:gd name="T97" fmla="*/ 39 h 228"/>
                <a:gd name="T98" fmla="*/ 72 w 291"/>
                <a:gd name="T99" fmla="*/ 35 h 228"/>
                <a:gd name="T100" fmla="*/ 69 w 291"/>
                <a:gd name="T101" fmla="*/ 38 h 228"/>
                <a:gd name="T102" fmla="*/ 64 w 291"/>
                <a:gd name="T103" fmla="*/ 39 h 228"/>
                <a:gd name="T104" fmla="*/ 65 w 291"/>
                <a:gd name="T105" fmla="*/ 43 h 228"/>
                <a:gd name="T106" fmla="*/ 53 w 291"/>
                <a:gd name="T107" fmla="*/ 37 h 228"/>
                <a:gd name="T108" fmla="*/ 39 w 291"/>
                <a:gd name="T109" fmla="*/ 33 h 228"/>
                <a:gd name="T110" fmla="*/ 19 w 291"/>
                <a:gd name="T111" fmla="*/ 35 h 228"/>
                <a:gd name="T112" fmla="*/ 7 w 291"/>
                <a:gd name="T113" fmla="*/ 32 h 228"/>
                <a:gd name="T114" fmla="*/ 0 w 291"/>
                <a:gd name="T115" fmla="*/ 20 h 228"/>
                <a:gd name="T116" fmla="*/ 10 w 291"/>
                <a:gd name="T117" fmla="*/ 14 h 228"/>
                <a:gd name="T118" fmla="*/ 98 w 291"/>
                <a:gd name="T119" fmla="*/ 16 h 228"/>
                <a:gd name="T120" fmla="*/ 197 w 291"/>
                <a:gd name="T121" fmla="*/ 19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91" h="228">
                  <a:moveTo>
                    <a:pt x="194" y="0"/>
                  </a:moveTo>
                  <a:lnTo>
                    <a:pt x="194" y="0"/>
                  </a:lnTo>
                  <a:lnTo>
                    <a:pt x="200" y="0"/>
                  </a:lnTo>
                  <a:lnTo>
                    <a:pt x="209" y="2"/>
                  </a:lnTo>
                  <a:lnTo>
                    <a:pt x="210" y="7"/>
                  </a:lnTo>
                  <a:lnTo>
                    <a:pt x="211" y="10"/>
                  </a:lnTo>
                  <a:lnTo>
                    <a:pt x="215" y="12"/>
                  </a:lnTo>
                  <a:lnTo>
                    <a:pt x="218" y="17"/>
                  </a:lnTo>
                  <a:lnTo>
                    <a:pt x="223" y="30"/>
                  </a:lnTo>
                  <a:lnTo>
                    <a:pt x="229" y="40"/>
                  </a:lnTo>
                  <a:lnTo>
                    <a:pt x="237" y="55"/>
                  </a:lnTo>
                  <a:lnTo>
                    <a:pt x="241" y="62"/>
                  </a:lnTo>
                  <a:lnTo>
                    <a:pt x="251" y="77"/>
                  </a:lnTo>
                  <a:lnTo>
                    <a:pt x="256" y="81"/>
                  </a:lnTo>
                  <a:lnTo>
                    <a:pt x="259" y="84"/>
                  </a:lnTo>
                  <a:lnTo>
                    <a:pt x="259" y="87"/>
                  </a:lnTo>
                  <a:lnTo>
                    <a:pt x="259" y="96"/>
                  </a:lnTo>
                  <a:lnTo>
                    <a:pt x="256" y="86"/>
                  </a:lnTo>
                  <a:lnTo>
                    <a:pt x="255" y="96"/>
                  </a:lnTo>
                  <a:lnTo>
                    <a:pt x="261" y="106"/>
                  </a:lnTo>
                  <a:lnTo>
                    <a:pt x="268" y="116"/>
                  </a:lnTo>
                  <a:lnTo>
                    <a:pt x="275" y="129"/>
                  </a:lnTo>
                  <a:lnTo>
                    <a:pt x="280" y="137"/>
                  </a:lnTo>
                  <a:lnTo>
                    <a:pt x="286" y="144"/>
                  </a:lnTo>
                  <a:lnTo>
                    <a:pt x="289" y="153"/>
                  </a:lnTo>
                  <a:lnTo>
                    <a:pt x="291" y="168"/>
                  </a:lnTo>
                  <a:lnTo>
                    <a:pt x="291" y="176"/>
                  </a:lnTo>
                  <a:lnTo>
                    <a:pt x="291" y="185"/>
                  </a:lnTo>
                  <a:lnTo>
                    <a:pt x="291" y="193"/>
                  </a:lnTo>
                  <a:lnTo>
                    <a:pt x="288" y="196"/>
                  </a:lnTo>
                  <a:lnTo>
                    <a:pt x="286" y="200"/>
                  </a:lnTo>
                  <a:lnTo>
                    <a:pt x="286" y="205"/>
                  </a:lnTo>
                  <a:lnTo>
                    <a:pt x="287" y="211"/>
                  </a:lnTo>
                  <a:lnTo>
                    <a:pt x="286" y="218"/>
                  </a:lnTo>
                  <a:lnTo>
                    <a:pt x="283" y="225"/>
                  </a:lnTo>
                  <a:lnTo>
                    <a:pt x="280" y="227"/>
                  </a:lnTo>
                  <a:lnTo>
                    <a:pt x="277" y="228"/>
                  </a:lnTo>
                  <a:lnTo>
                    <a:pt x="279" y="224"/>
                  </a:lnTo>
                  <a:lnTo>
                    <a:pt x="281" y="222"/>
                  </a:lnTo>
                  <a:lnTo>
                    <a:pt x="281" y="217"/>
                  </a:lnTo>
                  <a:lnTo>
                    <a:pt x="280" y="217"/>
                  </a:lnTo>
                  <a:lnTo>
                    <a:pt x="274" y="221"/>
                  </a:lnTo>
                  <a:lnTo>
                    <a:pt x="270" y="222"/>
                  </a:lnTo>
                  <a:lnTo>
                    <a:pt x="267" y="221"/>
                  </a:lnTo>
                  <a:lnTo>
                    <a:pt x="264" y="222"/>
                  </a:lnTo>
                  <a:lnTo>
                    <a:pt x="261" y="224"/>
                  </a:lnTo>
                  <a:lnTo>
                    <a:pt x="259" y="223"/>
                  </a:lnTo>
                  <a:lnTo>
                    <a:pt x="255" y="222"/>
                  </a:lnTo>
                  <a:lnTo>
                    <a:pt x="253" y="219"/>
                  </a:lnTo>
                  <a:lnTo>
                    <a:pt x="254" y="217"/>
                  </a:lnTo>
                  <a:lnTo>
                    <a:pt x="255" y="217"/>
                  </a:lnTo>
                  <a:lnTo>
                    <a:pt x="262" y="218"/>
                  </a:lnTo>
                  <a:lnTo>
                    <a:pt x="264" y="217"/>
                  </a:lnTo>
                  <a:lnTo>
                    <a:pt x="263" y="216"/>
                  </a:lnTo>
                  <a:lnTo>
                    <a:pt x="260" y="214"/>
                  </a:lnTo>
                  <a:lnTo>
                    <a:pt x="256" y="215"/>
                  </a:lnTo>
                  <a:lnTo>
                    <a:pt x="253" y="212"/>
                  </a:lnTo>
                  <a:lnTo>
                    <a:pt x="250" y="207"/>
                  </a:lnTo>
                  <a:lnTo>
                    <a:pt x="246" y="203"/>
                  </a:lnTo>
                  <a:lnTo>
                    <a:pt x="245" y="200"/>
                  </a:lnTo>
                  <a:lnTo>
                    <a:pt x="242" y="196"/>
                  </a:lnTo>
                  <a:lnTo>
                    <a:pt x="237" y="195"/>
                  </a:lnTo>
                  <a:lnTo>
                    <a:pt x="233" y="193"/>
                  </a:lnTo>
                  <a:lnTo>
                    <a:pt x="229" y="192"/>
                  </a:lnTo>
                  <a:lnTo>
                    <a:pt x="225" y="181"/>
                  </a:lnTo>
                  <a:lnTo>
                    <a:pt x="223" y="177"/>
                  </a:lnTo>
                  <a:lnTo>
                    <a:pt x="220" y="174"/>
                  </a:lnTo>
                  <a:lnTo>
                    <a:pt x="219" y="172"/>
                  </a:lnTo>
                  <a:lnTo>
                    <a:pt x="216" y="169"/>
                  </a:lnTo>
                  <a:lnTo>
                    <a:pt x="213" y="167"/>
                  </a:lnTo>
                  <a:lnTo>
                    <a:pt x="214" y="163"/>
                  </a:lnTo>
                  <a:lnTo>
                    <a:pt x="215" y="161"/>
                  </a:lnTo>
                  <a:lnTo>
                    <a:pt x="212" y="155"/>
                  </a:lnTo>
                  <a:lnTo>
                    <a:pt x="209" y="156"/>
                  </a:lnTo>
                  <a:lnTo>
                    <a:pt x="209" y="158"/>
                  </a:lnTo>
                  <a:lnTo>
                    <a:pt x="209" y="163"/>
                  </a:lnTo>
                  <a:lnTo>
                    <a:pt x="207" y="163"/>
                  </a:lnTo>
                  <a:lnTo>
                    <a:pt x="205" y="161"/>
                  </a:lnTo>
                  <a:lnTo>
                    <a:pt x="202" y="158"/>
                  </a:lnTo>
                  <a:lnTo>
                    <a:pt x="197" y="150"/>
                  </a:lnTo>
                  <a:lnTo>
                    <a:pt x="194" y="147"/>
                  </a:lnTo>
                  <a:lnTo>
                    <a:pt x="193" y="146"/>
                  </a:lnTo>
                  <a:lnTo>
                    <a:pt x="194" y="144"/>
                  </a:lnTo>
                  <a:lnTo>
                    <a:pt x="192" y="140"/>
                  </a:lnTo>
                  <a:lnTo>
                    <a:pt x="189" y="139"/>
                  </a:lnTo>
                  <a:lnTo>
                    <a:pt x="192" y="133"/>
                  </a:lnTo>
                  <a:lnTo>
                    <a:pt x="194" y="130"/>
                  </a:lnTo>
                  <a:lnTo>
                    <a:pt x="195" y="127"/>
                  </a:lnTo>
                  <a:lnTo>
                    <a:pt x="196" y="124"/>
                  </a:lnTo>
                  <a:lnTo>
                    <a:pt x="194" y="121"/>
                  </a:lnTo>
                  <a:lnTo>
                    <a:pt x="193" y="125"/>
                  </a:lnTo>
                  <a:lnTo>
                    <a:pt x="191" y="124"/>
                  </a:lnTo>
                  <a:lnTo>
                    <a:pt x="191" y="122"/>
                  </a:lnTo>
                  <a:lnTo>
                    <a:pt x="188" y="118"/>
                  </a:lnTo>
                  <a:lnTo>
                    <a:pt x="187" y="118"/>
                  </a:lnTo>
                  <a:lnTo>
                    <a:pt x="187" y="119"/>
                  </a:lnTo>
                  <a:lnTo>
                    <a:pt x="188" y="121"/>
                  </a:lnTo>
                  <a:lnTo>
                    <a:pt x="189" y="124"/>
                  </a:lnTo>
                  <a:lnTo>
                    <a:pt x="189" y="127"/>
                  </a:lnTo>
                  <a:lnTo>
                    <a:pt x="189" y="128"/>
                  </a:lnTo>
                  <a:lnTo>
                    <a:pt x="187" y="130"/>
                  </a:lnTo>
                  <a:lnTo>
                    <a:pt x="186" y="129"/>
                  </a:lnTo>
                  <a:lnTo>
                    <a:pt x="184" y="127"/>
                  </a:lnTo>
                  <a:lnTo>
                    <a:pt x="181" y="122"/>
                  </a:lnTo>
                  <a:lnTo>
                    <a:pt x="180" y="120"/>
                  </a:lnTo>
                  <a:lnTo>
                    <a:pt x="180" y="116"/>
                  </a:lnTo>
                  <a:lnTo>
                    <a:pt x="180" y="110"/>
                  </a:lnTo>
                  <a:lnTo>
                    <a:pt x="182" y="106"/>
                  </a:lnTo>
                  <a:lnTo>
                    <a:pt x="183" y="98"/>
                  </a:lnTo>
                  <a:lnTo>
                    <a:pt x="183" y="93"/>
                  </a:lnTo>
                  <a:lnTo>
                    <a:pt x="182" y="86"/>
                  </a:lnTo>
                  <a:lnTo>
                    <a:pt x="180" y="79"/>
                  </a:lnTo>
                  <a:lnTo>
                    <a:pt x="177" y="77"/>
                  </a:lnTo>
                  <a:lnTo>
                    <a:pt x="174" y="72"/>
                  </a:lnTo>
                  <a:lnTo>
                    <a:pt x="168" y="71"/>
                  </a:lnTo>
                  <a:lnTo>
                    <a:pt x="165" y="71"/>
                  </a:lnTo>
                  <a:lnTo>
                    <a:pt x="163" y="67"/>
                  </a:lnTo>
                  <a:lnTo>
                    <a:pt x="160" y="66"/>
                  </a:lnTo>
                  <a:lnTo>
                    <a:pt x="156" y="61"/>
                  </a:lnTo>
                  <a:lnTo>
                    <a:pt x="152" y="60"/>
                  </a:lnTo>
                  <a:lnTo>
                    <a:pt x="151" y="55"/>
                  </a:lnTo>
                  <a:lnTo>
                    <a:pt x="149" y="53"/>
                  </a:lnTo>
                  <a:lnTo>
                    <a:pt x="143" y="48"/>
                  </a:lnTo>
                  <a:lnTo>
                    <a:pt x="138" y="44"/>
                  </a:lnTo>
                  <a:lnTo>
                    <a:pt x="134" y="42"/>
                  </a:lnTo>
                  <a:lnTo>
                    <a:pt x="130" y="39"/>
                  </a:lnTo>
                  <a:lnTo>
                    <a:pt x="127" y="38"/>
                  </a:lnTo>
                  <a:lnTo>
                    <a:pt x="122" y="38"/>
                  </a:lnTo>
                  <a:lnTo>
                    <a:pt x="117" y="39"/>
                  </a:lnTo>
                  <a:lnTo>
                    <a:pt x="116" y="42"/>
                  </a:lnTo>
                  <a:lnTo>
                    <a:pt x="117" y="45"/>
                  </a:lnTo>
                  <a:lnTo>
                    <a:pt x="116" y="47"/>
                  </a:lnTo>
                  <a:lnTo>
                    <a:pt x="114" y="47"/>
                  </a:lnTo>
                  <a:lnTo>
                    <a:pt x="112" y="45"/>
                  </a:lnTo>
                  <a:lnTo>
                    <a:pt x="107" y="49"/>
                  </a:lnTo>
                  <a:lnTo>
                    <a:pt x="101" y="54"/>
                  </a:lnTo>
                  <a:lnTo>
                    <a:pt x="94" y="56"/>
                  </a:lnTo>
                  <a:lnTo>
                    <a:pt x="83" y="59"/>
                  </a:lnTo>
                  <a:lnTo>
                    <a:pt x="83" y="53"/>
                  </a:lnTo>
                  <a:lnTo>
                    <a:pt x="80" y="50"/>
                  </a:lnTo>
                  <a:lnTo>
                    <a:pt x="77" y="49"/>
                  </a:lnTo>
                  <a:lnTo>
                    <a:pt x="72" y="46"/>
                  </a:lnTo>
                  <a:lnTo>
                    <a:pt x="76" y="44"/>
                  </a:lnTo>
                  <a:lnTo>
                    <a:pt x="77" y="43"/>
                  </a:lnTo>
                  <a:lnTo>
                    <a:pt x="70" y="42"/>
                  </a:lnTo>
                  <a:lnTo>
                    <a:pt x="70" y="39"/>
                  </a:lnTo>
                  <a:lnTo>
                    <a:pt x="72" y="39"/>
                  </a:lnTo>
                  <a:lnTo>
                    <a:pt x="73" y="37"/>
                  </a:lnTo>
                  <a:lnTo>
                    <a:pt x="73" y="35"/>
                  </a:lnTo>
                  <a:lnTo>
                    <a:pt x="72" y="35"/>
                  </a:lnTo>
                  <a:lnTo>
                    <a:pt x="70" y="36"/>
                  </a:lnTo>
                  <a:lnTo>
                    <a:pt x="70" y="37"/>
                  </a:lnTo>
                  <a:lnTo>
                    <a:pt x="69" y="38"/>
                  </a:lnTo>
                  <a:lnTo>
                    <a:pt x="67" y="36"/>
                  </a:lnTo>
                  <a:lnTo>
                    <a:pt x="62" y="36"/>
                  </a:lnTo>
                  <a:lnTo>
                    <a:pt x="64" y="39"/>
                  </a:lnTo>
                  <a:lnTo>
                    <a:pt x="65" y="39"/>
                  </a:lnTo>
                  <a:lnTo>
                    <a:pt x="66" y="43"/>
                  </a:lnTo>
                  <a:lnTo>
                    <a:pt x="65" y="43"/>
                  </a:lnTo>
                  <a:lnTo>
                    <a:pt x="61" y="41"/>
                  </a:lnTo>
                  <a:lnTo>
                    <a:pt x="57" y="38"/>
                  </a:lnTo>
                  <a:lnTo>
                    <a:pt x="53" y="37"/>
                  </a:lnTo>
                  <a:lnTo>
                    <a:pt x="44" y="37"/>
                  </a:lnTo>
                  <a:lnTo>
                    <a:pt x="41" y="35"/>
                  </a:lnTo>
                  <a:lnTo>
                    <a:pt x="39" y="33"/>
                  </a:lnTo>
                  <a:lnTo>
                    <a:pt x="36" y="33"/>
                  </a:lnTo>
                  <a:lnTo>
                    <a:pt x="26" y="35"/>
                  </a:lnTo>
                  <a:lnTo>
                    <a:pt x="19" y="35"/>
                  </a:lnTo>
                  <a:lnTo>
                    <a:pt x="14" y="38"/>
                  </a:lnTo>
                  <a:lnTo>
                    <a:pt x="11" y="39"/>
                  </a:lnTo>
                  <a:lnTo>
                    <a:pt x="7" y="32"/>
                  </a:lnTo>
                  <a:lnTo>
                    <a:pt x="6" y="27"/>
                  </a:lnTo>
                  <a:lnTo>
                    <a:pt x="2" y="22"/>
                  </a:lnTo>
                  <a:lnTo>
                    <a:pt x="0" y="20"/>
                  </a:lnTo>
                  <a:lnTo>
                    <a:pt x="0" y="17"/>
                  </a:lnTo>
                  <a:lnTo>
                    <a:pt x="3" y="16"/>
                  </a:lnTo>
                  <a:lnTo>
                    <a:pt x="10" y="14"/>
                  </a:lnTo>
                  <a:lnTo>
                    <a:pt x="18" y="12"/>
                  </a:lnTo>
                  <a:lnTo>
                    <a:pt x="93" y="6"/>
                  </a:lnTo>
                  <a:lnTo>
                    <a:pt x="98" y="16"/>
                  </a:lnTo>
                  <a:lnTo>
                    <a:pt x="189" y="11"/>
                  </a:lnTo>
                  <a:lnTo>
                    <a:pt x="190" y="19"/>
                  </a:lnTo>
                  <a:lnTo>
                    <a:pt x="197" y="19"/>
                  </a:lnTo>
                  <a:lnTo>
                    <a:pt x="194" y="0"/>
                  </a:ln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42" name="Freeform 34"/>
            <p:cNvSpPr>
              <a:spLocks/>
            </p:cNvSpPr>
            <p:nvPr/>
          </p:nvSpPr>
          <p:spPr bwMode="auto">
            <a:xfrm>
              <a:off x="6802545" y="2950697"/>
              <a:ext cx="306933" cy="271518"/>
            </a:xfrm>
            <a:custGeom>
              <a:avLst/>
              <a:gdLst>
                <a:gd name="T0" fmla="*/ 176 w 182"/>
                <a:gd name="T1" fmla="*/ 147 h 161"/>
                <a:gd name="T2" fmla="*/ 171 w 182"/>
                <a:gd name="T3" fmla="*/ 146 h 161"/>
                <a:gd name="T4" fmla="*/ 160 w 182"/>
                <a:gd name="T5" fmla="*/ 139 h 161"/>
                <a:gd name="T6" fmla="*/ 152 w 182"/>
                <a:gd name="T7" fmla="*/ 134 h 161"/>
                <a:gd name="T8" fmla="*/ 155 w 182"/>
                <a:gd name="T9" fmla="*/ 130 h 161"/>
                <a:gd name="T10" fmla="*/ 166 w 182"/>
                <a:gd name="T11" fmla="*/ 128 h 161"/>
                <a:gd name="T12" fmla="*/ 162 w 182"/>
                <a:gd name="T13" fmla="*/ 118 h 161"/>
                <a:gd name="T14" fmla="*/ 148 w 182"/>
                <a:gd name="T15" fmla="*/ 122 h 161"/>
                <a:gd name="T16" fmla="*/ 148 w 182"/>
                <a:gd name="T17" fmla="*/ 119 h 161"/>
                <a:gd name="T18" fmla="*/ 154 w 182"/>
                <a:gd name="T19" fmla="*/ 114 h 161"/>
                <a:gd name="T20" fmla="*/ 150 w 182"/>
                <a:gd name="T21" fmla="*/ 99 h 161"/>
                <a:gd name="T22" fmla="*/ 84 w 182"/>
                <a:gd name="T23" fmla="*/ 82 h 161"/>
                <a:gd name="T24" fmla="*/ 84 w 182"/>
                <a:gd name="T25" fmla="*/ 73 h 161"/>
                <a:gd name="T26" fmla="*/ 87 w 182"/>
                <a:gd name="T27" fmla="*/ 64 h 161"/>
                <a:gd name="T28" fmla="*/ 90 w 182"/>
                <a:gd name="T29" fmla="*/ 58 h 161"/>
                <a:gd name="T30" fmla="*/ 97 w 182"/>
                <a:gd name="T31" fmla="*/ 43 h 161"/>
                <a:gd name="T32" fmla="*/ 99 w 182"/>
                <a:gd name="T33" fmla="*/ 37 h 161"/>
                <a:gd name="T34" fmla="*/ 102 w 182"/>
                <a:gd name="T35" fmla="*/ 23 h 161"/>
                <a:gd name="T36" fmla="*/ 98 w 182"/>
                <a:gd name="T37" fmla="*/ 14 h 161"/>
                <a:gd name="T38" fmla="*/ 94 w 182"/>
                <a:gd name="T39" fmla="*/ 9 h 161"/>
                <a:gd name="T40" fmla="*/ 97 w 182"/>
                <a:gd name="T41" fmla="*/ 2 h 161"/>
                <a:gd name="T42" fmla="*/ 0 w 182"/>
                <a:gd name="T43" fmla="*/ 47 h 161"/>
                <a:gd name="T44" fmla="*/ 11 w 182"/>
                <a:gd name="T45" fmla="*/ 64 h 161"/>
                <a:gd name="T46" fmla="*/ 13 w 182"/>
                <a:gd name="T47" fmla="*/ 75 h 161"/>
                <a:gd name="T48" fmla="*/ 13 w 182"/>
                <a:gd name="T49" fmla="*/ 94 h 161"/>
                <a:gd name="T50" fmla="*/ 9 w 182"/>
                <a:gd name="T51" fmla="*/ 110 h 161"/>
                <a:gd name="T52" fmla="*/ 9 w 182"/>
                <a:gd name="T53" fmla="*/ 131 h 161"/>
                <a:gd name="T54" fmla="*/ 15 w 182"/>
                <a:gd name="T55" fmla="*/ 136 h 161"/>
                <a:gd name="T56" fmla="*/ 25 w 182"/>
                <a:gd name="T57" fmla="*/ 134 h 161"/>
                <a:gd name="T58" fmla="*/ 44 w 182"/>
                <a:gd name="T59" fmla="*/ 139 h 161"/>
                <a:gd name="T60" fmla="*/ 72 w 182"/>
                <a:gd name="T61" fmla="*/ 142 h 161"/>
                <a:gd name="T62" fmla="*/ 78 w 182"/>
                <a:gd name="T63" fmla="*/ 138 h 161"/>
                <a:gd name="T64" fmla="*/ 70 w 182"/>
                <a:gd name="T65" fmla="*/ 137 h 161"/>
                <a:gd name="T66" fmla="*/ 77 w 182"/>
                <a:gd name="T67" fmla="*/ 132 h 161"/>
                <a:gd name="T68" fmla="*/ 97 w 182"/>
                <a:gd name="T69" fmla="*/ 142 h 161"/>
                <a:gd name="T70" fmla="*/ 98 w 182"/>
                <a:gd name="T71" fmla="*/ 150 h 161"/>
                <a:gd name="T72" fmla="*/ 111 w 182"/>
                <a:gd name="T73" fmla="*/ 155 h 161"/>
                <a:gd name="T74" fmla="*/ 121 w 182"/>
                <a:gd name="T75" fmla="*/ 154 h 161"/>
                <a:gd name="T76" fmla="*/ 132 w 182"/>
                <a:gd name="T77" fmla="*/ 150 h 161"/>
                <a:gd name="T78" fmla="*/ 142 w 182"/>
                <a:gd name="T79" fmla="*/ 153 h 161"/>
                <a:gd name="T80" fmla="*/ 142 w 182"/>
                <a:gd name="T81" fmla="*/ 141 h 161"/>
                <a:gd name="T82" fmla="*/ 150 w 182"/>
                <a:gd name="T83" fmla="*/ 147 h 161"/>
                <a:gd name="T84" fmla="*/ 168 w 182"/>
                <a:gd name="T85" fmla="*/ 154 h 161"/>
                <a:gd name="T86" fmla="*/ 169 w 182"/>
                <a:gd name="T87" fmla="*/ 161 h 161"/>
                <a:gd name="T88" fmla="*/ 176 w 182"/>
                <a:gd name="T89" fmla="*/ 158 h 161"/>
                <a:gd name="T90" fmla="*/ 181 w 182"/>
                <a:gd name="T91" fmla="*/ 154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2" h="161">
                  <a:moveTo>
                    <a:pt x="181" y="149"/>
                  </a:moveTo>
                  <a:lnTo>
                    <a:pt x="179" y="149"/>
                  </a:lnTo>
                  <a:lnTo>
                    <a:pt x="176" y="147"/>
                  </a:lnTo>
                  <a:lnTo>
                    <a:pt x="175" y="147"/>
                  </a:lnTo>
                  <a:lnTo>
                    <a:pt x="173" y="147"/>
                  </a:lnTo>
                  <a:lnTo>
                    <a:pt x="171" y="146"/>
                  </a:lnTo>
                  <a:lnTo>
                    <a:pt x="166" y="143"/>
                  </a:lnTo>
                  <a:lnTo>
                    <a:pt x="165" y="143"/>
                  </a:lnTo>
                  <a:lnTo>
                    <a:pt x="160" y="139"/>
                  </a:lnTo>
                  <a:lnTo>
                    <a:pt x="158" y="137"/>
                  </a:lnTo>
                  <a:lnTo>
                    <a:pt x="155" y="136"/>
                  </a:lnTo>
                  <a:lnTo>
                    <a:pt x="152" y="134"/>
                  </a:lnTo>
                  <a:lnTo>
                    <a:pt x="150" y="132"/>
                  </a:lnTo>
                  <a:lnTo>
                    <a:pt x="153" y="132"/>
                  </a:lnTo>
                  <a:lnTo>
                    <a:pt x="155" y="130"/>
                  </a:lnTo>
                  <a:lnTo>
                    <a:pt x="160" y="130"/>
                  </a:lnTo>
                  <a:lnTo>
                    <a:pt x="161" y="128"/>
                  </a:lnTo>
                  <a:lnTo>
                    <a:pt x="166" y="128"/>
                  </a:lnTo>
                  <a:lnTo>
                    <a:pt x="168" y="126"/>
                  </a:lnTo>
                  <a:lnTo>
                    <a:pt x="165" y="121"/>
                  </a:lnTo>
                  <a:lnTo>
                    <a:pt x="162" y="118"/>
                  </a:lnTo>
                  <a:lnTo>
                    <a:pt x="161" y="118"/>
                  </a:lnTo>
                  <a:lnTo>
                    <a:pt x="151" y="121"/>
                  </a:lnTo>
                  <a:lnTo>
                    <a:pt x="148" y="122"/>
                  </a:lnTo>
                  <a:lnTo>
                    <a:pt x="145" y="122"/>
                  </a:lnTo>
                  <a:lnTo>
                    <a:pt x="145" y="121"/>
                  </a:lnTo>
                  <a:lnTo>
                    <a:pt x="148" y="119"/>
                  </a:lnTo>
                  <a:lnTo>
                    <a:pt x="151" y="118"/>
                  </a:lnTo>
                  <a:lnTo>
                    <a:pt x="154" y="116"/>
                  </a:lnTo>
                  <a:lnTo>
                    <a:pt x="154" y="114"/>
                  </a:lnTo>
                  <a:lnTo>
                    <a:pt x="154" y="110"/>
                  </a:lnTo>
                  <a:lnTo>
                    <a:pt x="153" y="103"/>
                  </a:lnTo>
                  <a:lnTo>
                    <a:pt x="150" y="99"/>
                  </a:lnTo>
                  <a:lnTo>
                    <a:pt x="148" y="95"/>
                  </a:lnTo>
                  <a:lnTo>
                    <a:pt x="149" y="79"/>
                  </a:lnTo>
                  <a:lnTo>
                    <a:pt x="84" y="82"/>
                  </a:lnTo>
                  <a:lnTo>
                    <a:pt x="83" y="78"/>
                  </a:lnTo>
                  <a:lnTo>
                    <a:pt x="83" y="75"/>
                  </a:lnTo>
                  <a:lnTo>
                    <a:pt x="84" y="73"/>
                  </a:lnTo>
                  <a:lnTo>
                    <a:pt x="87" y="71"/>
                  </a:lnTo>
                  <a:lnTo>
                    <a:pt x="87" y="66"/>
                  </a:lnTo>
                  <a:lnTo>
                    <a:pt x="87" y="64"/>
                  </a:lnTo>
                  <a:lnTo>
                    <a:pt x="88" y="61"/>
                  </a:lnTo>
                  <a:lnTo>
                    <a:pt x="89" y="60"/>
                  </a:lnTo>
                  <a:lnTo>
                    <a:pt x="90" y="58"/>
                  </a:lnTo>
                  <a:lnTo>
                    <a:pt x="91" y="51"/>
                  </a:lnTo>
                  <a:lnTo>
                    <a:pt x="93" y="49"/>
                  </a:lnTo>
                  <a:lnTo>
                    <a:pt x="97" y="43"/>
                  </a:lnTo>
                  <a:lnTo>
                    <a:pt x="98" y="41"/>
                  </a:lnTo>
                  <a:lnTo>
                    <a:pt x="98" y="37"/>
                  </a:lnTo>
                  <a:lnTo>
                    <a:pt x="99" y="37"/>
                  </a:lnTo>
                  <a:lnTo>
                    <a:pt x="102" y="34"/>
                  </a:lnTo>
                  <a:lnTo>
                    <a:pt x="103" y="26"/>
                  </a:lnTo>
                  <a:lnTo>
                    <a:pt x="102" y="23"/>
                  </a:lnTo>
                  <a:lnTo>
                    <a:pt x="99" y="21"/>
                  </a:lnTo>
                  <a:lnTo>
                    <a:pt x="99" y="19"/>
                  </a:lnTo>
                  <a:lnTo>
                    <a:pt x="98" y="14"/>
                  </a:lnTo>
                  <a:lnTo>
                    <a:pt x="98" y="13"/>
                  </a:lnTo>
                  <a:lnTo>
                    <a:pt x="97" y="11"/>
                  </a:lnTo>
                  <a:lnTo>
                    <a:pt x="94" y="9"/>
                  </a:lnTo>
                  <a:lnTo>
                    <a:pt x="98" y="7"/>
                  </a:lnTo>
                  <a:lnTo>
                    <a:pt x="98" y="5"/>
                  </a:lnTo>
                  <a:lnTo>
                    <a:pt x="97" y="2"/>
                  </a:lnTo>
                  <a:lnTo>
                    <a:pt x="94" y="0"/>
                  </a:lnTo>
                  <a:lnTo>
                    <a:pt x="0" y="3"/>
                  </a:lnTo>
                  <a:lnTo>
                    <a:pt x="0" y="47"/>
                  </a:lnTo>
                  <a:lnTo>
                    <a:pt x="7" y="53"/>
                  </a:lnTo>
                  <a:lnTo>
                    <a:pt x="7" y="55"/>
                  </a:lnTo>
                  <a:lnTo>
                    <a:pt x="11" y="64"/>
                  </a:lnTo>
                  <a:lnTo>
                    <a:pt x="12" y="66"/>
                  </a:lnTo>
                  <a:lnTo>
                    <a:pt x="12" y="72"/>
                  </a:lnTo>
                  <a:lnTo>
                    <a:pt x="13" y="75"/>
                  </a:lnTo>
                  <a:lnTo>
                    <a:pt x="15" y="83"/>
                  </a:lnTo>
                  <a:lnTo>
                    <a:pt x="17" y="89"/>
                  </a:lnTo>
                  <a:lnTo>
                    <a:pt x="13" y="94"/>
                  </a:lnTo>
                  <a:lnTo>
                    <a:pt x="11" y="102"/>
                  </a:lnTo>
                  <a:lnTo>
                    <a:pt x="11" y="105"/>
                  </a:lnTo>
                  <a:lnTo>
                    <a:pt x="9" y="110"/>
                  </a:lnTo>
                  <a:lnTo>
                    <a:pt x="12" y="117"/>
                  </a:lnTo>
                  <a:lnTo>
                    <a:pt x="12" y="121"/>
                  </a:lnTo>
                  <a:lnTo>
                    <a:pt x="9" y="131"/>
                  </a:lnTo>
                  <a:lnTo>
                    <a:pt x="6" y="136"/>
                  </a:lnTo>
                  <a:lnTo>
                    <a:pt x="10" y="136"/>
                  </a:lnTo>
                  <a:lnTo>
                    <a:pt x="15" y="136"/>
                  </a:lnTo>
                  <a:lnTo>
                    <a:pt x="18" y="134"/>
                  </a:lnTo>
                  <a:lnTo>
                    <a:pt x="22" y="134"/>
                  </a:lnTo>
                  <a:lnTo>
                    <a:pt x="25" y="134"/>
                  </a:lnTo>
                  <a:lnTo>
                    <a:pt x="34" y="136"/>
                  </a:lnTo>
                  <a:lnTo>
                    <a:pt x="39" y="137"/>
                  </a:lnTo>
                  <a:lnTo>
                    <a:pt x="44" y="139"/>
                  </a:lnTo>
                  <a:lnTo>
                    <a:pt x="51" y="142"/>
                  </a:lnTo>
                  <a:lnTo>
                    <a:pt x="64" y="142"/>
                  </a:lnTo>
                  <a:lnTo>
                    <a:pt x="72" y="142"/>
                  </a:lnTo>
                  <a:lnTo>
                    <a:pt x="79" y="142"/>
                  </a:lnTo>
                  <a:lnTo>
                    <a:pt x="80" y="141"/>
                  </a:lnTo>
                  <a:lnTo>
                    <a:pt x="78" y="138"/>
                  </a:lnTo>
                  <a:lnTo>
                    <a:pt x="73" y="138"/>
                  </a:lnTo>
                  <a:lnTo>
                    <a:pt x="72" y="138"/>
                  </a:lnTo>
                  <a:lnTo>
                    <a:pt x="70" y="137"/>
                  </a:lnTo>
                  <a:lnTo>
                    <a:pt x="71" y="134"/>
                  </a:lnTo>
                  <a:lnTo>
                    <a:pt x="72" y="132"/>
                  </a:lnTo>
                  <a:lnTo>
                    <a:pt x="77" y="132"/>
                  </a:lnTo>
                  <a:lnTo>
                    <a:pt x="84" y="135"/>
                  </a:lnTo>
                  <a:lnTo>
                    <a:pt x="91" y="141"/>
                  </a:lnTo>
                  <a:lnTo>
                    <a:pt x="97" y="142"/>
                  </a:lnTo>
                  <a:lnTo>
                    <a:pt x="101" y="140"/>
                  </a:lnTo>
                  <a:lnTo>
                    <a:pt x="100" y="144"/>
                  </a:lnTo>
                  <a:lnTo>
                    <a:pt x="98" y="150"/>
                  </a:lnTo>
                  <a:lnTo>
                    <a:pt x="100" y="153"/>
                  </a:lnTo>
                  <a:lnTo>
                    <a:pt x="106" y="155"/>
                  </a:lnTo>
                  <a:lnTo>
                    <a:pt x="111" y="155"/>
                  </a:lnTo>
                  <a:lnTo>
                    <a:pt x="115" y="158"/>
                  </a:lnTo>
                  <a:lnTo>
                    <a:pt x="119" y="158"/>
                  </a:lnTo>
                  <a:lnTo>
                    <a:pt x="121" y="154"/>
                  </a:lnTo>
                  <a:lnTo>
                    <a:pt x="125" y="150"/>
                  </a:lnTo>
                  <a:lnTo>
                    <a:pt x="128" y="149"/>
                  </a:lnTo>
                  <a:lnTo>
                    <a:pt x="132" y="150"/>
                  </a:lnTo>
                  <a:lnTo>
                    <a:pt x="136" y="155"/>
                  </a:lnTo>
                  <a:lnTo>
                    <a:pt x="140" y="155"/>
                  </a:lnTo>
                  <a:lnTo>
                    <a:pt x="142" y="153"/>
                  </a:lnTo>
                  <a:lnTo>
                    <a:pt x="140" y="145"/>
                  </a:lnTo>
                  <a:lnTo>
                    <a:pt x="140" y="143"/>
                  </a:lnTo>
                  <a:lnTo>
                    <a:pt x="142" y="141"/>
                  </a:lnTo>
                  <a:lnTo>
                    <a:pt x="146" y="141"/>
                  </a:lnTo>
                  <a:lnTo>
                    <a:pt x="150" y="143"/>
                  </a:lnTo>
                  <a:lnTo>
                    <a:pt x="150" y="147"/>
                  </a:lnTo>
                  <a:lnTo>
                    <a:pt x="158" y="148"/>
                  </a:lnTo>
                  <a:lnTo>
                    <a:pt x="165" y="151"/>
                  </a:lnTo>
                  <a:lnTo>
                    <a:pt x="168" y="154"/>
                  </a:lnTo>
                  <a:lnTo>
                    <a:pt x="166" y="157"/>
                  </a:lnTo>
                  <a:lnTo>
                    <a:pt x="165" y="161"/>
                  </a:lnTo>
                  <a:lnTo>
                    <a:pt x="169" y="161"/>
                  </a:lnTo>
                  <a:lnTo>
                    <a:pt x="171" y="158"/>
                  </a:lnTo>
                  <a:lnTo>
                    <a:pt x="173" y="156"/>
                  </a:lnTo>
                  <a:lnTo>
                    <a:pt x="176" y="158"/>
                  </a:lnTo>
                  <a:lnTo>
                    <a:pt x="176" y="160"/>
                  </a:lnTo>
                  <a:lnTo>
                    <a:pt x="178" y="157"/>
                  </a:lnTo>
                  <a:lnTo>
                    <a:pt x="181" y="154"/>
                  </a:lnTo>
                  <a:lnTo>
                    <a:pt x="182" y="153"/>
                  </a:lnTo>
                  <a:lnTo>
                    <a:pt x="181" y="149"/>
                  </a:ln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43" name="Freeform 35"/>
            <p:cNvSpPr>
              <a:spLocks/>
            </p:cNvSpPr>
            <p:nvPr/>
          </p:nvSpPr>
          <p:spPr bwMode="auto">
            <a:xfrm>
              <a:off x="6765443" y="2707850"/>
              <a:ext cx="274890" cy="247908"/>
            </a:xfrm>
            <a:custGeom>
              <a:avLst/>
              <a:gdLst>
                <a:gd name="T0" fmla="*/ 6 w 163"/>
                <a:gd name="T1" fmla="*/ 123 h 147"/>
                <a:gd name="T2" fmla="*/ 4 w 163"/>
                <a:gd name="T3" fmla="*/ 121 h 147"/>
                <a:gd name="T4" fmla="*/ 7 w 163"/>
                <a:gd name="T5" fmla="*/ 124 h 147"/>
                <a:gd name="T6" fmla="*/ 10 w 163"/>
                <a:gd name="T7" fmla="*/ 125 h 147"/>
                <a:gd name="T8" fmla="*/ 12 w 163"/>
                <a:gd name="T9" fmla="*/ 123 h 147"/>
                <a:gd name="T10" fmla="*/ 22 w 163"/>
                <a:gd name="T11" fmla="*/ 124 h 147"/>
                <a:gd name="T12" fmla="*/ 22 w 163"/>
                <a:gd name="T13" fmla="*/ 147 h 147"/>
                <a:gd name="T14" fmla="*/ 116 w 163"/>
                <a:gd name="T15" fmla="*/ 144 h 147"/>
                <a:gd name="T16" fmla="*/ 117 w 163"/>
                <a:gd name="T17" fmla="*/ 144 h 147"/>
                <a:gd name="T18" fmla="*/ 119 w 163"/>
                <a:gd name="T19" fmla="*/ 139 h 147"/>
                <a:gd name="T20" fmla="*/ 120 w 163"/>
                <a:gd name="T21" fmla="*/ 136 h 147"/>
                <a:gd name="T22" fmla="*/ 119 w 163"/>
                <a:gd name="T23" fmla="*/ 133 h 147"/>
                <a:gd name="T24" fmla="*/ 119 w 163"/>
                <a:gd name="T25" fmla="*/ 127 h 147"/>
                <a:gd name="T26" fmla="*/ 119 w 163"/>
                <a:gd name="T27" fmla="*/ 125 h 147"/>
                <a:gd name="T28" fmla="*/ 117 w 163"/>
                <a:gd name="T29" fmla="*/ 122 h 147"/>
                <a:gd name="T30" fmla="*/ 116 w 163"/>
                <a:gd name="T31" fmla="*/ 121 h 147"/>
                <a:gd name="T32" fmla="*/ 116 w 163"/>
                <a:gd name="T33" fmla="*/ 119 h 147"/>
                <a:gd name="T34" fmla="*/ 117 w 163"/>
                <a:gd name="T35" fmla="*/ 117 h 147"/>
                <a:gd name="T36" fmla="*/ 116 w 163"/>
                <a:gd name="T37" fmla="*/ 116 h 147"/>
                <a:gd name="T38" fmla="*/ 118 w 163"/>
                <a:gd name="T39" fmla="*/ 113 h 147"/>
                <a:gd name="T40" fmla="*/ 121 w 163"/>
                <a:gd name="T41" fmla="*/ 109 h 147"/>
                <a:gd name="T42" fmla="*/ 122 w 163"/>
                <a:gd name="T43" fmla="*/ 109 h 147"/>
                <a:gd name="T44" fmla="*/ 121 w 163"/>
                <a:gd name="T45" fmla="*/ 107 h 147"/>
                <a:gd name="T46" fmla="*/ 123 w 163"/>
                <a:gd name="T47" fmla="*/ 103 h 147"/>
                <a:gd name="T48" fmla="*/ 125 w 163"/>
                <a:gd name="T49" fmla="*/ 100 h 147"/>
                <a:gd name="T50" fmla="*/ 123 w 163"/>
                <a:gd name="T51" fmla="*/ 99 h 147"/>
                <a:gd name="T52" fmla="*/ 124 w 163"/>
                <a:gd name="T53" fmla="*/ 95 h 147"/>
                <a:gd name="T54" fmla="*/ 127 w 163"/>
                <a:gd name="T55" fmla="*/ 92 h 147"/>
                <a:gd name="T56" fmla="*/ 132 w 163"/>
                <a:gd name="T57" fmla="*/ 86 h 147"/>
                <a:gd name="T58" fmla="*/ 135 w 163"/>
                <a:gd name="T59" fmla="*/ 81 h 147"/>
                <a:gd name="T60" fmla="*/ 135 w 163"/>
                <a:gd name="T61" fmla="*/ 77 h 147"/>
                <a:gd name="T62" fmla="*/ 137 w 163"/>
                <a:gd name="T63" fmla="*/ 72 h 147"/>
                <a:gd name="T64" fmla="*/ 138 w 163"/>
                <a:gd name="T65" fmla="*/ 72 h 147"/>
                <a:gd name="T66" fmla="*/ 140 w 163"/>
                <a:gd name="T67" fmla="*/ 70 h 147"/>
                <a:gd name="T68" fmla="*/ 141 w 163"/>
                <a:gd name="T69" fmla="*/ 67 h 147"/>
                <a:gd name="T70" fmla="*/ 143 w 163"/>
                <a:gd name="T71" fmla="*/ 65 h 147"/>
                <a:gd name="T72" fmla="*/ 147 w 163"/>
                <a:gd name="T73" fmla="*/ 63 h 147"/>
                <a:gd name="T74" fmla="*/ 146 w 163"/>
                <a:gd name="T75" fmla="*/ 60 h 147"/>
                <a:gd name="T76" fmla="*/ 148 w 163"/>
                <a:gd name="T77" fmla="*/ 58 h 147"/>
                <a:gd name="T78" fmla="*/ 150 w 163"/>
                <a:gd name="T79" fmla="*/ 54 h 147"/>
                <a:gd name="T80" fmla="*/ 150 w 163"/>
                <a:gd name="T81" fmla="*/ 48 h 147"/>
                <a:gd name="T82" fmla="*/ 150 w 163"/>
                <a:gd name="T83" fmla="*/ 43 h 147"/>
                <a:gd name="T84" fmla="*/ 153 w 163"/>
                <a:gd name="T85" fmla="*/ 39 h 147"/>
                <a:gd name="T86" fmla="*/ 156 w 163"/>
                <a:gd name="T87" fmla="*/ 37 h 147"/>
                <a:gd name="T88" fmla="*/ 156 w 163"/>
                <a:gd name="T89" fmla="*/ 35 h 147"/>
                <a:gd name="T90" fmla="*/ 157 w 163"/>
                <a:gd name="T91" fmla="*/ 33 h 147"/>
                <a:gd name="T92" fmla="*/ 157 w 163"/>
                <a:gd name="T93" fmla="*/ 29 h 147"/>
                <a:gd name="T94" fmla="*/ 160 w 163"/>
                <a:gd name="T95" fmla="*/ 28 h 147"/>
                <a:gd name="T96" fmla="*/ 161 w 163"/>
                <a:gd name="T97" fmla="*/ 26 h 147"/>
                <a:gd name="T98" fmla="*/ 162 w 163"/>
                <a:gd name="T99" fmla="*/ 24 h 147"/>
                <a:gd name="T100" fmla="*/ 163 w 163"/>
                <a:gd name="T101" fmla="*/ 22 h 147"/>
                <a:gd name="T102" fmla="*/ 163 w 163"/>
                <a:gd name="T103" fmla="*/ 19 h 147"/>
                <a:gd name="T104" fmla="*/ 138 w 163"/>
                <a:gd name="T105" fmla="*/ 20 h 147"/>
                <a:gd name="T106" fmla="*/ 148 w 163"/>
                <a:gd name="T107" fmla="*/ 5 h 147"/>
                <a:gd name="T108" fmla="*/ 147 w 163"/>
                <a:gd name="T109" fmla="*/ 0 h 147"/>
                <a:gd name="T110" fmla="*/ 0 w 163"/>
                <a:gd name="T111" fmla="*/ 4 h 147"/>
                <a:gd name="T112" fmla="*/ 7 w 163"/>
                <a:gd name="T113" fmla="*/ 47 h 147"/>
                <a:gd name="T114" fmla="*/ 6 w 163"/>
                <a:gd name="T115" fmla="*/ 123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3" h="147">
                  <a:moveTo>
                    <a:pt x="6" y="123"/>
                  </a:moveTo>
                  <a:lnTo>
                    <a:pt x="4" y="121"/>
                  </a:lnTo>
                  <a:lnTo>
                    <a:pt x="7" y="124"/>
                  </a:lnTo>
                  <a:lnTo>
                    <a:pt x="10" y="125"/>
                  </a:lnTo>
                  <a:lnTo>
                    <a:pt x="12" y="123"/>
                  </a:lnTo>
                  <a:lnTo>
                    <a:pt x="22" y="124"/>
                  </a:lnTo>
                  <a:lnTo>
                    <a:pt x="22" y="147"/>
                  </a:lnTo>
                  <a:lnTo>
                    <a:pt x="116" y="144"/>
                  </a:lnTo>
                  <a:lnTo>
                    <a:pt x="117" y="144"/>
                  </a:lnTo>
                  <a:lnTo>
                    <a:pt x="119" y="139"/>
                  </a:lnTo>
                  <a:lnTo>
                    <a:pt x="120" y="136"/>
                  </a:lnTo>
                  <a:lnTo>
                    <a:pt x="119" y="133"/>
                  </a:lnTo>
                  <a:lnTo>
                    <a:pt x="119" y="127"/>
                  </a:lnTo>
                  <a:lnTo>
                    <a:pt x="119" y="125"/>
                  </a:lnTo>
                  <a:lnTo>
                    <a:pt x="117" y="122"/>
                  </a:lnTo>
                  <a:lnTo>
                    <a:pt x="116" y="121"/>
                  </a:lnTo>
                  <a:lnTo>
                    <a:pt x="116" y="119"/>
                  </a:lnTo>
                  <a:lnTo>
                    <a:pt x="117" y="117"/>
                  </a:lnTo>
                  <a:lnTo>
                    <a:pt x="116" y="116"/>
                  </a:lnTo>
                  <a:lnTo>
                    <a:pt x="118" y="113"/>
                  </a:lnTo>
                  <a:lnTo>
                    <a:pt x="121" y="109"/>
                  </a:lnTo>
                  <a:lnTo>
                    <a:pt x="122" y="109"/>
                  </a:lnTo>
                  <a:lnTo>
                    <a:pt x="121" y="107"/>
                  </a:lnTo>
                  <a:lnTo>
                    <a:pt x="123" y="103"/>
                  </a:lnTo>
                  <a:lnTo>
                    <a:pt x="125" y="100"/>
                  </a:lnTo>
                  <a:lnTo>
                    <a:pt x="123" y="99"/>
                  </a:lnTo>
                  <a:lnTo>
                    <a:pt x="124" y="95"/>
                  </a:lnTo>
                  <a:lnTo>
                    <a:pt x="127" y="92"/>
                  </a:lnTo>
                  <a:lnTo>
                    <a:pt x="132" y="86"/>
                  </a:lnTo>
                  <a:lnTo>
                    <a:pt x="135" y="81"/>
                  </a:lnTo>
                  <a:lnTo>
                    <a:pt x="135" y="77"/>
                  </a:lnTo>
                  <a:lnTo>
                    <a:pt x="137" y="72"/>
                  </a:lnTo>
                  <a:lnTo>
                    <a:pt x="138" y="72"/>
                  </a:lnTo>
                  <a:lnTo>
                    <a:pt x="140" y="70"/>
                  </a:lnTo>
                  <a:lnTo>
                    <a:pt x="141" y="67"/>
                  </a:lnTo>
                  <a:lnTo>
                    <a:pt x="143" y="65"/>
                  </a:lnTo>
                  <a:lnTo>
                    <a:pt x="147" y="63"/>
                  </a:lnTo>
                  <a:lnTo>
                    <a:pt x="146" y="60"/>
                  </a:lnTo>
                  <a:lnTo>
                    <a:pt x="148" y="58"/>
                  </a:lnTo>
                  <a:lnTo>
                    <a:pt x="150" y="54"/>
                  </a:lnTo>
                  <a:lnTo>
                    <a:pt x="150" y="48"/>
                  </a:lnTo>
                  <a:lnTo>
                    <a:pt x="150" y="43"/>
                  </a:lnTo>
                  <a:lnTo>
                    <a:pt x="153" y="39"/>
                  </a:lnTo>
                  <a:lnTo>
                    <a:pt x="156" y="37"/>
                  </a:lnTo>
                  <a:lnTo>
                    <a:pt x="156" y="35"/>
                  </a:lnTo>
                  <a:lnTo>
                    <a:pt x="157" y="33"/>
                  </a:lnTo>
                  <a:lnTo>
                    <a:pt x="157" y="29"/>
                  </a:lnTo>
                  <a:lnTo>
                    <a:pt x="160" y="28"/>
                  </a:lnTo>
                  <a:lnTo>
                    <a:pt x="161" y="26"/>
                  </a:lnTo>
                  <a:lnTo>
                    <a:pt x="162" y="24"/>
                  </a:lnTo>
                  <a:lnTo>
                    <a:pt x="163" y="22"/>
                  </a:lnTo>
                  <a:lnTo>
                    <a:pt x="163" y="19"/>
                  </a:lnTo>
                  <a:lnTo>
                    <a:pt x="138" y="20"/>
                  </a:lnTo>
                  <a:lnTo>
                    <a:pt x="148" y="5"/>
                  </a:lnTo>
                  <a:lnTo>
                    <a:pt x="147" y="0"/>
                  </a:lnTo>
                  <a:lnTo>
                    <a:pt x="0" y="4"/>
                  </a:lnTo>
                  <a:lnTo>
                    <a:pt x="7" y="47"/>
                  </a:lnTo>
                  <a:lnTo>
                    <a:pt x="6" y="123"/>
                  </a:ln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44" name="Freeform 36"/>
            <p:cNvSpPr>
              <a:spLocks/>
            </p:cNvSpPr>
            <p:nvPr/>
          </p:nvSpPr>
          <p:spPr bwMode="auto">
            <a:xfrm>
              <a:off x="7011664" y="2657257"/>
              <a:ext cx="465458" cy="151779"/>
            </a:xfrm>
            <a:custGeom>
              <a:avLst/>
              <a:gdLst>
                <a:gd name="T0" fmla="*/ 193 w 326"/>
                <a:gd name="T1" fmla="*/ 14 h 107"/>
                <a:gd name="T2" fmla="*/ 83 w 326"/>
                <a:gd name="T3" fmla="*/ 21 h 107"/>
                <a:gd name="T4" fmla="*/ 85 w 326"/>
                <a:gd name="T5" fmla="*/ 31 h 107"/>
                <a:gd name="T6" fmla="*/ 26 w 326"/>
                <a:gd name="T7" fmla="*/ 32 h 107"/>
                <a:gd name="T8" fmla="*/ 24 w 326"/>
                <a:gd name="T9" fmla="*/ 33 h 107"/>
                <a:gd name="T10" fmla="*/ 24 w 326"/>
                <a:gd name="T11" fmla="*/ 36 h 107"/>
                <a:gd name="T12" fmla="*/ 24 w 326"/>
                <a:gd name="T13" fmla="*/ 39 h 107"/>
                <a:gd name="T14" fmla="*/ 23 w 326"/>
                <a:gd name="T15" fmla="*/ 42 h 107"/>
                <a:gd name="T16" fmla="*/ 21 w 326"/>
                <a:gd name="T17" fmla="*/ 43 h 107"/>
                <a:gd name="T18" fmla="*/ 20 w 326"/>
                <a:gd name="T19" fmla="*/ 45 h 107"/>
                <a:gd name="T20" fmla="*/ 21 w 326"/>
                <a:gd name="T21" fmla="*/ 46 h 107"/>
                <a:gd name="T22" fmla="*/ 23 w 326"/>
                <a:gd name="T23" fmla="*/ 50 h 107"/>
                <a:gd name="T24" fmla="*/ 22 w 326"/>
                <a:gd name="T25" fmla="*/ 52 h 107"/>
                <a:gd name="T26" fmla="*/ 20 w 326"/>
                <a:gd name="T27" fmla="*/ 55 h 107"/>
                <a:gd name="T28" fmla="*/ 19 w 326"/>
                <a:gd name="T29" fmla="*/ 58 h 107"/>
                <a:gd name="T30" fmla="*/ 20 w 326"/>
                <a:gd name="T31" fmla="*/ 58 h 107"/>
                <a:gd name="T32" fmla="*/ 20 w 326"/>
                <a:gd name="T33" fmla="*/ 62 h 107"/>
                <a:gd name="T34" fmla="*/ 19 w 326"/>
                <a:gd name="T35" fmla="*/ 64 h 107"/>
                <a:gd name="T36" fmla="*/ 18 w 326"/>
                <a:gd name="T37" fmla="*/ 66 h 107"/>
                <a:gd name="T38" fmla="*/ 16 w 326"/>
                <a:gd name="T39" fmla="*/ 69 h 107"/>
                <a:gd name="T40" fmla="*/ 13 w 326"/>
                <a:gd name="T41" fmla="*/ 70 h 107"/>
                <a:gd name="T42" fmla="*/ 13 w 326"/>
                <a:gd name="T43" fmla="*/ 75 h 107"/>
                <a:gd name="T44" fmla="*/ 12 w 326"/>
                <a:gd name="T45" fmla="*/ 77 h 107"/>
                <a:gd name="T46" fmla="*/ 12 w 326"/>
                <a:gd name="T47" fmla="*/ 79 h 107"/>
                <a:gd name="T48" fmla="*/ 8 w 326"/>
                <a:gd name="T49" fmla="*/ 82 h 107"/>
                <a:gd name="T50" fmla="*/ 5 w 326"/>
                <a:gd name="T51" fmla="*/ 87 h 107"/>
                <a:gd name="T52" fmla="*/ 5 w 326"/>
                <a:gd name="T53" fmla="*/ 92 h 107"/>
                <a:gd name="T54" fmla="*/ 5 w 326"/>
                <a:gd name="T55" fmla="*/ 99 h 107"/>
                <a:gd name="T56" fmla="*/ 2 w 326"/>
                <a:gd name="T57" fmla="*/ 104 h 107"/>
                <a:gd name="T58" fmla="*/ 0 w 326"/>
                <a:gd name="T59" fmla="*/ 107 h 107"/>
                <a:gd name="T60" fmla="*/ 0 w 326"/>
                <a:gd name="T61" fmla="*/ 107 h 107"/>
                <a:gd name="T62" fmla="*/ 232 w 326"/>
                <a:gd name="T63" fmla="*/ 89 h 107"/>
                <a:gd name="T64" fmla="*/ 232 w 326"/>
                <a:gd name="T65" fmla="*/ 89 h 107"/>
                <a:gd name="T66" fmla="*/ 232 w 326"/>
                <a:gd name="T67" fmla="*/ 88 h 107"/>
                <a:gd name="T68" fmla="*/ 233 w 326"/>
                <a:gd name="T69" fmla="*/ 82 h 107"/>
                <a:gd name="T70" fmla="*/ 233 w 326"/>
                <a:gd name="T71" fmla="*/ 79 h 107"/>
                <a:gd name="T72" fmla="*/ 237 w 326"/>
                <a:gd name="T73" fmla="*/ 75 h 107"/>
                <a:gd name="T74" fmla="*/ 240 w 326"/>
                <a:gd name="T75" fmla="*/ 75 h 107"/>
                <a:gd name="T76" fmla="*/ 244 w 326"/>
                <a:gd name="T77" fmla="*/ 72 h 107"/>
                <a:gd name="T78" fmla="*/ 243 w 326"/>
                <a:gd name="T79" fmla="*/ 68 h 107"/>
                <a:gd name="T80" fmla="*/ 246 w 326"/>
                <a:gd name="T81" fmla="*/ 64 h 107"/>
                <a:gd name="T82" fmla="*/ 280 w 326"/>
                <a:gd name="T83" fmla="*/ 44 h 107"/>
                <a:gd name="T84" fmla="*/ 285 w 326"/>
                <a:gd name="T85" fmla="*/ 41 h 107"/>
                <a:gd name="T86" fmla="*/ 287 w 326"/>
                <a:gd name="T87" fmla="*/ 37 h 107"/>
                <a:gd name="T88" fmla="*/ 291 w 326"/>
                <a:gd name="T89" fmla="*/ 31 h 107"/>
                <a:gd name="T90" fmla="*/ 294 w 326"/>
                <a:gd name="T91" fmla="*/ 31 h 107"/>
                <a:gd name="T92" fmla="*/ 297 w 326"/>
                <a:gd name="T93" fmla="*/ 35 h 107"/>
                <a:gd name="T94" fmla="*/ 301 w 326"/>
                <a:gd name="T95" fmla="*/ 31 h 107"/>
                <a:gd name="T96" fmla="*/ 306 w 326"/>
                <a:gd name="T97" fmla="*/ 25 h 107"/>
                <a:gd name="T98" fmla="*/ 317 w 326"/>
                <a:gd name="T99" fmla="*/ 23 h 107"/>
                <a:gd name="T100" fmla="*/ 318 w 326"/>
                <a:gd name="T101" fmla="*/ 19 h 107"/>
                <a:gd name="T102" fmla="*/ 321 w 326"/>
                <a:gd name="T103" fmla="*/ 14 h 107"/>
                <a:gd name="T104" fmla="*/ 325 w 326"/>
                <a:gd name="T105" fmla="*/ 12 h 107"/>
                <a:gd name="T106" fmla="*/ 326 w 326"/>
                <a:gd name="T107" fmla="*/ 12 h 107"/>
                <a:gd name="T108" fmla="*/ 326 w 326"/>
                <a:gd name="T109" fmla="*/ 0 h 107"/>
                <a:gd name="T110" fmla="*/ 193 w 326"/>
                <a:gd name="T111" fmla="*/ 1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26" h="107">
                  <a:moveTo>
                    <a:pt x="193" y="14"/>
                  </a:moveTo>
                  <a:cubicBezTo>
                    <a:pt x="83" y="21"/>
                    <a:pt x="83" y="21"/>
                    <a:pt x="83" y="21"/>
                  </a:cubicBezTo>
                  <a:cubicBezTo>
                    <a:pt x="85" y="31"/>
                    <a:pt x="85" y="31"/>
                    <a:pt x="85" y="31"/>
                  </a:cubicBezTo>
                  <a:cubicBezTo>
                    <a:pt x="26" y="32"/>
                    <a:pt x="26" y="32"/>
                    <a:pt x="26" y="32"/>
                  </a:cubicBezTo>
                  <a:cubicBezTo>
                    <a:pt x="24" y="33"/>
                    <a:pt x="24" y="33"/>
                    <a:pt x="24" y="33"/>
                  </a:cubicBezTo>
                  <a:cubicBezTo>
                    <a:pt x="24" y="36"/>
                    <a:pt x="24" y="36"/>
                    <a:pt x="24" y="36"/>
                  </a:cubicBezTo>
                  <a:cubicBezTo>
                    <a:pt x="24" y="39"/>
                    <a:pt x="24" y="39"/>
                    <a:pt x="24" y="39"/>
                  </a:cubicBezTo>
                  <a:cubicBezTo>
                    <a:pt x="23" y="42"/>
                    <a:pt x="23" y="42"/>
                    <a:pt x="23" y="42"/>
                  </a:cubicBezTo>
                  <a:cubicBezTo>
                    <a:pt x="21" y="43"/>
                    <a:pt x="21" y="43"/>
                    <a:pt x="21" y="43"/>
                  </a:cubicBezTo>
                  <a:cubicBezTo>
                    <a:pt x="20" y="45"/>
                    <a:pt x="20" y="45"/>
                    <a:pt x="20" y="45"/>
                  </a:cubicBezTo>
                  <a:cubicBezTo>
                    <a:pt x="21" y="46"/>
                    <a:pt x="21" y="46"/>
                    <a:pt x="21" y="46"/>
                  </a:cubicBezTo>
                  <a:cubicBezTo>
                    <a:pt x="21" y="46"/>
                    <a:pt x="23" y="49"/>
                    <a:pt x="23" y="50"/>
                  </a:cubicBezTo>
                  <a:cubicBezTo>
                    <a:pt x="24" y="51"/>
                    <a:pt x="22" y="52"/>
                    <a:pt x="22" y="52"/>
                  </a:cubicBezTo>
                  <a:cubicBezTo>
                    <a:pt x="20" y="55"/>
                    <a:pt x="20" y="55"/>
                    <a:pt x="20" y="55"/>
                  </a:cubicBezTo>
                  <a:cubicBezTo>
                    <a:pt x="19" y="58"/>
                    <a:pt x="19" y="58"/>
                    <a:pt x="19" y="58"/>
                  </a:cubicBezTo>
                  <a:cubicBezTo>
                    <a:pt x="20" y="58"/>
                    <a:pt x="20" y="58"/>
                    <a:pt x="20" y="58"/>
                  </a:cubicBezTo>
                  <a:cubicBezTo>
                    <a:pt x="20" y="62"/>
                    <a:pt x="20" y="62"/>
                    <a:pt x="20" y="62"/>
                  </a:cubicBezTo>
                  <a:cubicBezTo>
                    <a:pt x="19" y="64"/>
                    <a:pt x="19" y="64"/>
                    <a:pt x="19" y="64"/>
                  </a:cubicBezTo>
                  <a:cubicBezTo>
                    <a:pt x="18" y="66"/>
                    <a:pt x="18" y="66"/>
                    <a:pt x="18" y="66"/>
                  </a:cubicBezTo>
                  <a:cubicBezTo>
                    <a:pt x="16" y="69"/>
                    <a:pt x="16" y="69"/>
                    <a:pt x="16" y="69"/>
                  </a:cubicBezTo>
                  <a:cubicBezTo>
                    <a:pt x="13" y="70"/>
                    <a:pt x="13" y="70"/>
                    <a:pt x="13" y="70"/>
                  </a:cubicBezTo>
                  <a:cubicBezTo>
                    <a:pt x="13" y="75"/>
                    <a:pt x="13" y="75"/>
                    <a:pt x="13" y="75"/>
                  </a:cubicBezTo>
                  <a:cubicBezTo>
                    <a:pt x="12" y="77"/>
                    <a:pt x="12" y="77"/>
                    <a:pt x="12" y="77"/>
                  </a:cubicBezTo>
                  <a:cubicBezTo>
                    <a:pt x="12" y="79"/>
                    <a:pt x="12" y="79"/>
                    <a:pt x="12" y="79"/>
                  </a:cubicBezTo>
                  <a:cubicBezTo>
                    <a:pt x="8" y="82"/>
                    <a:pt x="8" y="82"/>
                    <a:pt x="8" y="82"/>
                  </a:cubicBezTo>
                  <a:cubicBezTo>
                    <a:pt x="5" y="87"/>
                    <a:pt x="5" y="87"/>
                    <a:pt x="5" y="87"/>
                  </a:cubicBezTo>
                  <a:cubicBezTo>
                    <a:pt x="5" y="92"/>
                    <a:pt x="5" y="92"/>
                    <a:pt x="5" y="92"/>
                  </a:cubicBezTo>
                  <a:cubicBezTo>
                    <a:pt x="5" y="99"/>
                    <a:pt x="5" y="99"/>
                    <a:pt x="5" y="99"/>
                  </a:cubicBezTo>
                  <a:cubicBezTo>
                    <a:pt x="2" y="104"/>
                    <a:pt x="2" y="104"/>
                    <a:pt x="2" y="104"/>
                  </a:cubicBezTo>
                  <a:cubicBezTo>
                    <a:pt x="0" y="107"/>
                    <a:pt x="0" y="107"/>
                    <a:pt x="0" y="107"/>
                  </a:cubicBezTo>
                  <a:cubicBezTo>
                    <a:pt x="0" y="107"/>
                    <a:pt x="0" y="107"/>
                    <a:pt x="0" y="107"/>
                  </a:cubicBezTo>
                  <a:cubicBezTo>
                    <a:pt x="232" y="89"/>
                    <a:pt x="232" y="89"/>
                    <a:pt x="232" y="89"/>
                  </a:cubicBezTo>
                  <a:cubicBezTo>
                    <a:pt x="232" y="89"/>
                    <a:pt x="232" y="89"/>
                    <a:pt x="232" y="89"/>
                  </a:cubicBezTo>
                  <a:cubicBezTo>
                    <a:pt x="232" y="88"/>
                    <a:pt x="232" y="88"/>
                    <a:pt x="232" y="88"/>
                  </a:cubicBezTo>
                  <a:cubicBezTo>
                    <a:pt x="233" y="82"/>
                    <a:pt x="233" y="82"/>
                    <a:pt x="233" y="82"/>
                  </a:cubicBezTo>
                  <a:cubicBezTo>
                    <a:pt x="233" y="79"/>
                    <a:pt x="233" y="79"/>
                    <a:pt x="233" y="79"/>
                  </a:cubicBezTo>
                  <a:cubicBezTo>
                    <a:pt x="237" y="75"/>
                    <a:pt x="237" y="75"/>
                    <a:pt x="237" y="75"/>
                  </a:cubicBezTo>
                  <a:cubicBezTo>
                    <a:pt x="240" y="75"/>
                    <a:pt x="240" y="75"/>
                    <a:pt x="240" y="75"/>
                  </a:cubicBezTo>
                  <a:cubicBezTo>
                    <a:pt x="244" y="72"/>
                    <a:pt x="244" y="72"/>
                    <a:pt x="244" y="72"/>
                  </a:cubicBezTo>
                  <a:cubicBezTo>
                    <a:pt x="243" y="68"/>
                    <a:pt x="243" y="68"/>
                    <a:pt x="243" y="68"/>
                  </a:cubicBezTo>
                  <a:cubicBezTo>
                    <a:pt x="246" y="64"/>
                    <a:pt x="246" y="64"/>
                    <a:pt x="246" y="64"/>
                  </a:cubicBezTo>
                  <a:cubicBezTo>
                    <a:pt x="280" y="44"/>
                    <a:pt x="280" y="44"/>
                    <a:pt x="280" y="44"/>
                  </a:cubicBezTo>
                  <a:cubicBezTo>
                    <a:pt x="285" y="41"/>
                    <a:pt x="285" y="41"/>
                    <a:pt x="285" y="41"/>
                  </a:cubicBezTo>
                  <a:cubicBezTo>
                    <a:pt x="287" y="37"/>
                    <a:pt x="287" y="37"/>
                    <a:pt x="287" y="37"/>
                  </a:cubicBezTo>
                  <a:cubicBezTo>
                    <a:pt x="291" y="31"/>
                    <a:pt x="291" y="31"/>
                    <a:pt x="291" y="31"/>
                  </a:cubicBezTo>
                  <a:cubicBezTo>
                    <a:pt x="294" y="31"/>
                    <a:pt x="294" y="31"/>
                    <a:pt x="294" y="31"/>
                  </a:cubicBezTo>
                  <a:cubicBezTo>
                    <a:pt x="297" y="35"/>
                    <a:pt x="297" y="35"/>
                    <a:pt x="297" y="35"/>
                  </a:cubicBezTo>
                  <a:cubicBezTo>
                    <a:pt x="301" y="31"/>
                    <a:pt x="301" y="31"/>
                    <a:pt x="301" y="31"/>
                  </a:cubicBezTo>
                  <a:cubicBezTo>
                    <a:pt x="306" y="25"/>
                    <a:pt x="306" y="25"/>
                    <a:pt x="306" y="25"/>
                  </a:cubicBezTo>
                  <a:cubicBezTo>
                    <a:pt x="317" y="23"/>
                    <a:pt x="317" y="23"/>
                    <a:pt x="317" y="23"/>
                  </a:cubicBezTo>
                  <a:cubicBezTo>
                    <a:pt x="318" y="19"/>
                    <a:pt x="318" y="19"/>
                    <a:pt x="318" y="19"/>
                  </a:cubicBezTo>
                  <a:cubicBezTo>
                    <a:pt x="321" y="14"/>
                    <a:pt x="321" y="14"/>
                    <a:pt x="321" y="14"/>
                  </a:cubicBezTo>
                  <a:cubicBezTo>
                    <a:pt x="325" y="12"/>
                    <a:pt x="325" y="12"/>
                    <a:pt x="325" y="12"/>
                  </a:cubicBezTo>
                  <a:cubicBezTo>
                    <a:pt x="326" y="12"/>
                    <a:pt x="326" y="12"/>
                    <a:pt x="326" y="12"/>
                  </a:cubicBezTo>
                  <a:cubicBezTo>
                    <a:pt x="326" y="0"/>
                    <a:pt x="326" y="0"/>
                    <a:pt x="326" y="0"/>
                  </a:cubicBezTo>
                  <a:lnTo>
                    <a:pt x="193" y="14"/>
                  </a:ln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45" name="Freeform 37"/>
            <p:cNvSpPr>
              <a:spLocks/>
            </p:cNvSpPr>
            <p:nvPr/>
          </p:nvSpPr>
          <p:spPr bwMode="auto">
            <a:xfrm>
              <a:off x="7342207" y="2606663"/>
              <a:ext cx="465458" cy="205746"/>
            </a:xfrm>
            <a:custGeom>
              <a:avLst/>
              <a:gdLst>
                <a:gd name="T0" fmla="*/ 320 w 326"/>
                <a:gd name="T1" fmla="*/ 28 h 144"/>
                <a:gd name="T2" fmla="*/ 315 w 326"/>
                <a:gd name="T3" fmla="*/ 38 h 144"/>
                <a:gd name="T4" fmla="*/ 311 w 326"/>
                <a:gd name="T5" fmla="*/ 32 h 144"/>
                <a:gd name="T6" fmla="*/ 300 w 326"/>
                <a:gd name="T7" fmla="*/ 30 h 144"/>
                <a:gd name="T8" fmla="*/ 289 w 326"/>
                <a:gd name="T9" fmla="*/ 35 h 144"/>
                <a:gd name="T10" fmla="*/ 285 w 326"/>
                <a:gd name="T11" fmla="*/ 32 h 144"/>
                <a:gd name="T12" fmla="*/ 282 w 326"/>
                <a:gd name="T13" fmla="*/ 25 h 144"/>
                <a:gd name="T14" fmla="*/ 281 w 326"/>
                <a:gd name="T15" fmla="*/ 18 h 144"/>
                <a:gd name="T16" fmla="*/ 284 w 326"/>
                <a:gd name="T17" fmla="*/ 20 h 144"/>
                <a:gd name="T18" fmla="*/ 290 w 326"/>
                <a:gd name="T19" fmla="*/ 29 h 144"/>
                <a:gd name="T20" fmla="*/ 295 w 326"/>
                <a:gd name="T21" fmla="*/ 26 h 144"/>
                <a:gd name="T22" fmla="*/ 305 w 326"/>
                <a:gd name="T23" fmla="*/ 22 h 144"/>
                <a:gd name="T24" fmla="*/ 306 w 326"/>
                <a:gd name="T25" fmla="*/ 16 h 144"/>
                <a:gd name="T26" fmla="*/ 303 w 326"/>
                <a:gd name="T27" fmla="*/ 12 h 144"/>
                <a:gd name="T28" fmla="*/ 312 w 326"/>
                <a:gd name="T29" fmla="*/ 14 h 144"/>
                <a:gd name="T30" fmla="*/ 308 w 326"/>
                <a:gd name="T31" fmla="*/ 4 h 144"/>
                <a:gd name="T32" fmla="*/ 155 w 326"/>
                <a:gd name="T33" fmla="*/ 28 h 144"/>
                <a:gd name="T34" fmla="*/ 93 w 326"/>
                <a:gd name="T35" fmla="*/ 47 h 144"/>
                <a:gd name="T36" fmla="*/ 85 w 326"/>
                <a:gd name="T37" fmla="*/ 58 h 144"/>
                <a:gd name="T38" fmla="*/ 65 w 326"/>
                <a:gd name="T39" fmla="*/ 70 h 144"/>
                <a:gd name="T40" fmla="*/ 55 w 326"/>
                <a:gd name="T41" fmla="*/ 72 h 144"/>
                <a:gd name="T42" fmla="*/ 14 w 326"/>
                <a:gd name="T43" fmla="*/ 99 h 144"/>
                <a:gd name="T44" fmla="*/ 8 w 326"/>
                <a:gd name="T45" fmla="*/ 110 h 144"/>
                <a:gd name="T46" fmla="*/ 1 w 326"/>
                <a:gd name="T47" fmla="*/ 117 h 144"/>
                <a:gd name="T48" fmla="*/ 0 w 326"/>
                <a:gd name="T49" fmla="*/ 124 h 144"/>
                <a:gd name="T50" fmla="*/ 83 w 326"/>
                <a:gd name="T51" fmla="*/ 104 h 144"/>
                <a:gd name="T52" fmla="*/ 108 w 326"/>
                <a:gd name="T53" fmla="*/ 105 h 144"/>
                <a:gd name="T54" fmla="*/ 123 w 326"/>
                <a:gd name="T55" fmla="*/ 100 h 144"/>
                <a:gd name="T56" fmla="*/ 142 w 326"/>
                <a:gd name="T57" fmla="*/ 114 h 144"/>
                <a:gd name="T58" fmla="*/ 243 w 326"/>
                <a:gd name="T59" fmla="*/ 140 h 144"/>
                <a:gd name="T60" fmla="*/ 256 w 326"/>
                <a:gd name="T61" fmla="*/ 136 h 144"/>
                <a:gd name="T62" fmla="*/ 263 w 326"/>
                <a:gd name="T63" fmla="*/ 117 h 144"/>
                <a:gd name="T64" fmla="*/ 271 w 326"/>
                <a:gd name="T65" fmla="*/ 106 h 144"/>
                <a:gd name="T66" fmla="*/ 270 w 326"/>
                <a:gd name="T67" fmla="*/ 100 h 144"/>
                <a:gd name="T68" fmla="*/ 272 w 326"/>
                <a:gd name="T69" fmla="*/ 97 h 144"/>
                <a:gd name="T70" fmla="*/ 278 w 326"/>
                <a:gd name="T71" fmla="*/ 100 h 144"/>
                <a:gd name="T72" fmla="*/ 281 w 326"/>
                <a:gd name="T73" fmla="*/ 95 h 144"/>
                <a:gd name="T74" fmla="*/ 285 w 326"/>
                <a:gd name="T75" fmla="*/ 95 h 144"/>
                <a:gd name="T76" fmla="*/ 296 w 326"/>
                <a:gd name="T77" fmla="*/ 91 h 144"/>
                <a:gd name="T78" fmla="*/ 301 w 326"/>
                <a:gd name="T79" fmla="*/ 87 h 144"/>
                <a:gd name="T80" fmla="*/ 308 w 326"/>
                <a:gd name="T81" fmla="*/ 81 h 144"/>
                <a:gd name="T82" fmla="*/ 308 w 326"/>
                <a:gd name="T83" fmla="*/ 75 h 144"/>
                <a:gd name="T84" fmla="*/ 301 w 326"/>
                <a:gd name="T85" fmla="*/ 78 h 144"/>
                <a:gd name="T86" fmla="*/ 291 w 326"/>
                <a:gd name="T87" fmla="*/ 83 h 144"/>
                <a:gd name="T88" fmla="*/ 283 w 326"/>
                <a:gd name="T89" fmla="*/ 77 h 144"/>
                <a:gd name="T90" fmla="*/ 288 w 326"/>
                <a:gd name="T91" fmla="*/ 77 h 144"/>
                <a:gd name="T92" fmla="*/ 296 w 326"/>
                <a:gd name="T93" fmla="*/ 73 h 144"/>
                <a:gd name="T94" fmla="*/ 297 w 326"/>
                <a:gd name="T95" fmla="*/ 68 h 144"/>
                <a:gd name="T96" fmla="*/ 296 w 326"/>
                <a:gd name="T97" fmla="*/ 64 h 144"/>
                <a:gd name="T98" fmla="*/ 280 w 326"/>
                <a:gd name="T99" fmla="*/ 58 h 144"/>
                <a:gd name="T100" fmla="*/ 290 w 326"/>
                <a:gd name="T101" fmla="*/ 57 h 144"/>
                <a:gd name="T102" fmla="*/ 294 w 326"/>
                <a:gd name="T103" fmla="*/ 55 h 144"/>
                <a:gd name="T104" fmla="*/ 294 w 326"/>
                <a:gd name="T105" fmla="*/ 51 h 144"/>
                <a:gd name="T106" fmla="*/ 300 w 326"/>
                <a:gd name="T107" fmla="*/ 58 h 144"/>
                <a:gd name="T108" fmla="*/ 306 w 326"/>
                <a:gd name="T109" fmla="*/ 58 h 144"/>
                <a:gd name="T110" fmla="*/ 317 w 326"/>
                <a:gd name="T111" fmla="*/ 57 h 144"/>
                <a:gd name="T112" fmla="*/ 319 w 326"/>
                <a:gd name="T113" fmla="*/ 48 h 144"/>
                <a:gd name="T114" fmla="*/ 322 w 326"/>
                <a:gd name="T115" fmla="*/ 42 h 144"/>
                <a:gd name="T116" fmla="*/ 325 w 326"/>
                <a:gd name="T117" fmla="*/ 3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26" h="144">
                  <a:moveTo>
                    <a:pt x="324" y="34"/>
                  </a:moveTo>
                  <a:cubicBezTo>
                    <a:pt x="322" y="31"/>
                    <a:pt x="322" y="31"/>
                    <a:pt x="322" y="31"/>
                  </a:cubicBezTo>
                  <a:cubicBezTo>
                    <a:pt x="320" y="28"/>
                    <a:pt x="320" y="28"/>
                    <a:pt x="320" y="28"/>
                  </a:cubicBezTo>
                  <a:cubicBezTo>
                    <a:pt x="317" y="28"/>
                    <a:pt x="317" y="28"/>
                    <a:pt x="317" y="28"/>
                  </a:cubicBezTo>
                  <a:cubicBezTo>
                    <a:pt x="316" y="29"/>
                    <a:pt x="316" y="29"/>
                    <a:pt x="316" y="29"/>
                  </a:cubicBezTo>
                  <a:cubicBezTo>
                    <a:pt x="315" y="38"/>
                    <a:pt x="315" y="38"/>
                    <a:pt x="315" y="38"/>
                  </a:cubicBezTo>
                  <a:cubicBezTo>
                    <a:pt x="315" y="40"/>
                    <a:pt x="315" y="40"/>
                    <a:pt x="315" y="40"/>
                  </a:cubicBezTo>
                  <a:cubicBezTo>
                    <a:pt x="312" y="38"/>
                    <a:pt x="312" y="38"/>
                    <a:pt x="312" y="38"/>
                  </a:cubicBezTo>
                  <a:cubicBezTo>
                    <a:pt x="311" y="32"/>
                    <a:pt x="311" y="32"/>
                    <a:pt x="311" y="32"/>
                  </a:cubicBezTo>
                  <a:cubicBezTo>
                    <a:pt x="309" y="28"/>
                    <a:pt x="309" y="28"/>
                    <a:pt x="309" y="28"/>
                  </a:cubicBezTo>
                  <a:cubicBezTo>
                    <a:pt x="306" y="27"/>
                    <a:pt x="306" y="27"/>
                    <a:pt x="306" y="27"/>
                  </a:cubicBezTo>
                  <a:cubicBezTo>
                    <a:pt x="300" y="30"/>
                    <a:pt x="300" y="30"/>
                    <a:pt x="300" y="30"/>
                  </a:cubicBezTo>
                  <a:cubicBezTo>
                    <a:pt x="298" y="30"/>
                    <a:pt x="298" y="30"/>
                    <a:pt x="298" y="30"/>
                  </a:cubicBezTo>
                  <a:cubicBezTo>
                    <a:pt x="292" y="32"/>
                    <a:pt x="292" y="32"/>
                    <a:pt x="292" y="32"/>
                  </a:cubicBezTo>
                  <a:cubicBezTo>
                    <a:pt x="289" y="35"/>
                    <a:pt x="289" y="35"/>
                    <a:pt x="289" y="35"/>
                  </a:cubicBezTo>
                  <a:cubicBezTo>
                    <a:pt x="286" y="39"/>
                    <a:pt x="286" y="39"/>
                    <a:pt x="286" y="39"/>
                  </a:cubicBezTo>
                  <a:cubicBezTo>
                    <a:pt x="285" y="37"/>
                    <a:pt x="285" y="37"/>
                    <a:pt x="285" y="37"/>
                  </a:cubicBezTo>
                  <a:cubicBezTo>
                    <a:pt x="285" y="32"/>
                    <a:pt x="285" y="32"/>
                    <a:pt x="285" y="32"/>
                  </a:cubicBezTo>
                  <a:cubicBezTo>
                    <a:pt x="285" y="30"/>
                    <a:pt x="285" y="30"/>
                    <a:pt x="285" y="30"/>
                  </a:cubicBezTo>
                  <a:cubicBezTo>
                    <a:pt x="283" y="27"/>
                    <a:pt x="283" y="27"/>
                    <a:pt x="283" y="27"/>
                  </a:cubicBezTo>
                  <a:cubicBezTo>
                    <a:pt x="282" y="25"/>
                    <a:pt x="282" y="25"/>
                    <a:pt x="282" y="25"/>
                  </a:cubicBezTo>
                  <a:cubicBezTo>
                    <a:pt x="281" y="23"/>
                    <a:pt x="281" y="23"/>
                    <a:pt x="281" y="23"/>
                  </a:cubicBezTo>
                  <a:cubicBezTo>
                    <a:pt x="281" y="20"/>
                    <a:pt x="281" y="20"/>
                    <a:pt x="281" y="20"/>
                  </a:cubicBezTo>
                  <a:cubicBezTo>
                    <a:pt x="281" y="18"/>
                    <a:pt x="281" y="18"/>
                    <a:pt x="281" y="18"/>
                  </a:cubicBezTo>
                  <a:cubicBezTo>
                    <a:pt x="283" y="16"/>
                    <a:pt x="283" y="16"/>
                    <a:pt x="283" y="16"/>
                  </a:cubicBezTo>
                  <a:cubicBezTo>
                    <a:pt x="283" y="16"/>
                    <a:pt x="283" y="16"/>
                    <a:pt x="283" y="16"/>
                  </a:cubicBezTo>
                  <a:cubicBezTo>
                    <a:pt x="284" y="20"/>
                    <a:pt x="284" y="20"/>
                    <a:pt x="284" y="20"/>
                  </a:cubicBezTo>
                  <a:cubicBezTo>
                    <a:pt x="285" y="26"/>
                    <a:pt x="285" y="26"/>
                    <a:pt x="285" y="26"/>
                  </a:cubicBezTo>
                  <a:cubicBezTo>
                    <a:pt x="287" y="31"/>
                    <a:pt x="287" y="31"/>
                    <a:pt x="287" y="31"/>
                  </a:cubicBezTo>
                  <a:cubicBezTo>
                    <a:pt x="290" y="29"/>
                    <a:pt x="290" y="29"/>
                    <a:pt x="290" y="29"/>
                  </a:cubicBezTo>
                  <a:cubicBezTo>
                    <a:pt x="291" y="28"/>
                    <a:pt x="291" y="28"/>
                    <a:pt x="291" y="28"/>
                  </a:cubicBezTo>
                  <a:cubicBezTo>
                    <a:pt x="294" y="26"/>
                    <a:pt x="294" y="26"/>
                    <a:pt x="294" y="26"/>
                  </a:cubicBezTo>
                  <a:cubicBezTo>
                    <a:pt x="295" y="26"/>
                    <a:pt x="295" y="26"/>
                    <a:pt x="295" y="26"/>
                  </a:cubicBezTo>
                  <a:cubicBezTo>
                    <a:pt x="299" y="24"/>
                    <a:pt x="299" y="24"/>
                    <a:pt x="299" y="24"/>
                  </a:cubicBezTo>
                  <a:cubicBezTo>
                    <a:pt x="300" y="22"/>
                    <a:pt x="300" y="22"/>
                    <a:pt x="300" y="22"/>
                  </a:cubicBezTo>
                  <a:cubicBezTo>
                    <a:pt x="305" y="22"/>
                    <a:pt x="305" y="22"/>
                    <a:pt x="305" y="22"/>
                  </a:cubicBezTo>
                  <a:cubicBezTo>
                    <a:pt x="306" y="19"/>
                    <a:pt x="306" y="19"/>
                    <a:pt x="306" y="19"/>
                  </a:cubicBezTo>
                  <a:cubicBezTo>
                    <a:pt x="307" y="18"/>
                    <a:pt x="307" y="18"/>
                    <a:pt x="307" y="18"/>
                  </a:cubicBezTo>
                  <a:cubicBezTo>
                    <a:pt x="307" y="18"/>
                    <a:pt x="306" y="17"/>
                    <a:pt x="306" y="16"/>
                  </a:cubicBezTo>
                  <a:cubicBezTo>
                    <a:pt x="305" y="16"/>
                    <a:pt x="305" y="16"/>
                    <a:pt x="305" y="16"/>
                  </a:cubicBezTo>
                  <a:cubicBezTo>
                    <a:pt x="303" y="13"/>
                    <a:pt x="303" y="13"/>
                    <a:pt x="303" y="13"/>
                  </a:cubicBezTo>
                  <a:cubicBezTo>
                    <a:pt x="303" y="12"/>
                    <a:pt x="303" y="12"/>
                    <a:pt x="303" y="12"/>
                  </a:cubicBezTo>
                  <a:cubicBezTo>
                    <a:pt x="304" y="12"/>
                    <a:pt x="304" y="12"/>
                    <a:pt x="304" y="12"/>
                  </a:cubicBezTo>
                  <a:cubicBezTo>
                    <a:pt x="309" y="14"/>
                    <a:pt x="309" y="14"/>
                    <a:pt x="309" y="14"/>
                  </a:cubicBezTo>
                  <a:cubicBezTo>
                    <a:pt x="312" y="14"/>
                    <a:pt x="312" y="14"/>
                    <a:pt x="312" y="14"/>
                  </a:cubicBezTo>
                  <a:cubicBezTo>
                    <a:pt x="312" y="11"/>
                    <a:pt x="312" y="11"/>
                    <a:pt x="312" y="11"/>
                  </a:cubicBezTo>
                  <a:cubicBezTo>
                    <a:pt x="309" y="7"/>
                    <a:pt x="309" y="7"/>
                    <a:pt x="309" y="7"/>
                  </a:cubicBezTo>
                  <a:cubicBezTo>
                    <a:pt x="308" y="4"/>
                    <a:pt x="308" y="4"/>
                    <a:pt x="308" y="4"/>
                  </a:cubicBezTo>
                  <a:cubicBezTo>
                    <a:pt x="305" y="0"/>
                    <a:pt x="305" y="0"/>
                    <a:pt x="305" y="0"/>
                  </a:cubicBezTo>
                  <a:cubicBezTo>
                    <a:pt x="218" y="18"/>
                    <a:pt x="218" y="18"/>
                    <a:pt x="218" y="18"/>
                  </a:cubicBezTo>
                  <a:cubicBezTo>
                    <a:pt x="155" y="28"/>
                    <a:pt x="155" y="28"/>
                    <a:pt x="155" y="28"/>
                  </a:cubicBezTo>
                  <a:cubicBezTo>
                    <a:pt x="94" y="35"/>
                    <a:pt x="94" y="35"/>
                    <a:pt x="94" y="35"/>
                  </a:cubicBezTo>
                  <a:cubicBezTo>
                    <a:pt x="94" y="47"/>
                    <a:pt x="94" y="47"/>
                    <a:pt x="94" y="47"/>
                  </a:cubicBezTo>
                  <a:cubicBezTo>
                    <a:pt x="93" y="47"/>
                    <a:pt x="93" y="47"/>
                    <a:pt x="93" y="47"/>
                  </a:cubicBezTo>
                  <a:cubicBezTo>
                    <a:pt x="89" y="49"/>
                    <a:pt x="89" y="49"/>
                    <a:pt x="89" y="49"/>
                  </a:cubicBezTo>
                  <a:cubicBezTo>
                    <a:pt x="86" y="54"/>
                    <a:pt x="86" y="54"/>
                    <a:pt x="86" y="54"/>
                  </a:cubicBezTo>
                  <a:cubicBezTo>
                    <a:pt x="85" y="58"/>
                    <a:pt x="85" y="58"/>
                    <a:pt x="85" y="58"/>
                  </a:cubicBezTo>
                  <a:cubicBezTo>
                    <a:pt x="74" y="60"/>
                    <a:pt x="74" y="60"/>
                    <a:pt x="74" y="60"/>
                  </a:cubicBezTo>
                  <a:cubicBezTo>
                    <a:pt x="69" y="66"/>
                    <a:pt x="69" y="66"/>
                    <a:pt x="69" y="66"/>
                  </a:cubicBezTo>
                  <a:cubicBezTo>
                    <a:pt x="65" y="70"/>
                    <a:pt x="65" y="70"/>
                    <a:pt x="65" y="70"/>
                  </a:cubicBezTo>
                  <a:cubicBezTo>
                    <a:pt x="62" y="66"/>
                    <a:pt x="62" y="66"/>
                    <a:pt x="62" y="66"/>
                  </a:cubicBezTo>
                  <a:cubicBezTo>
                    <a:pt x="59" y="66"/>
                    <a:pt x="59" y="66"/>
                    <a:pt x="59" y="66"/>
                  </a:cubicBezTo>
                  <a:cubicBezTo>
                    <a:pt x="55" y="72"/>
                    <a:pt x="55" y="72"/>
                    <a:pt x="55" y="72"/>
                  </a:cubicBezTo>
                  <a:cubicBezTo>
                    <a:pt x="53" y="76"/>
                    <a:pt x="53" y="76"/>
                    <a:pt x="53" y="76"/>
                  </a:cubicBezTo>
                  <a:cubicBezTo>
                    <a:pt x="48" y="79"/>
                    <a:pt x="48" y="79"/>
                    <a:pt x="48" y="79"/>
                  </a:cubicBezTo>
                  <a:cubicBezTo>
                    <a:pt x="14" y="99"/>
                    <a:pt x="14" y="99"/>
                    <a:pt x="14" y="99"/>
                  </a:cubicBezTo>
                  <a:cubicBezTo>
                    <a:pt x="11" y="103"/>
                    <a:pt x="11" y="103"/>
                    <a:pt x="11" y="103"/>
                  </a:cubicBezTo>
                  <a:cubicBezTo>
                    <a:pt x="12" y="107"/>
                    <a:pt x="12" y="107"/>
                    <a:pt x="12" y="107"/>
                  </a:cubicBezTo>
                  <a:cubicBezTo>
                    <a:pt x="8" y="110"/>
                    <a:pt x="8" y="110"/>
                    <a:pt x="8" y="110"/>
                  </a:cubicBezTo>
                  <a:cubicBezTo>
                    <a:pt x="5" y="110"/>
                    <a:pt x="5" y="110"/>
                    <a:pt x="5" y="110"/>
                  </a:cubicBezTo>
                  <a:cubicBezTo>
                    <a:pt x="1" y="114"/>
                    <a:pt x="1" y="114"/>
                    <a:pt x="1" y="114"/>
                  </a:cubicBezTo>
                  <a:cubicBezTo>
                    <a:pt x="1" y="117"/>
                    <a:pt x="1" y="117"/>
                    <a:pt x="1" y="117"/>
                  </a:cubicBezTo>
                  <a:cubicBezTo>
                    <a:pt x="0" y="123"/>
                    <a:pt x="0" y="123"/>
                    <a:pt x="0" y="123"/>
                  </a:cubicBezTo>
                  <a:cubicBezTo>
                    <a:pt x="0" y="124"/>
                    <a:pt x="0" y="124"/>
                    <a:pt x="0" y="124"/>
                  </a:cubicBezTo>
                  <a:cubicBezTo>
                    <a:pt x="0" y="124"/>
                    <a:pt x="0" y="124"/>
                    <a:pt x="0" y="124"/>
                  </a:cubicBezTo>
                  <a:cubicBezTo>
                    <a:pt x="56" y="118"/>
                    <a:pt x="56" y="118"/>
                    <a:pt x="56" y="118"/>
                  </a:cubicBezTo>
                  <a:cubicBezTo>
                    <a:pt x="73" y="105"/>
                    <a:pt x="73" y="105"/>
                    <a:pt x="73" y="105"/>
                  </a:cubicBezTo>
                  <a:cubicBezTo>
                    <a:pt x="83" y="104"/>
                    <a:pt x="83" y="104"/>
                    <a:pt x="83" y="104"/>
                  </a:cubicBezTo>
                  <a:cubicBezTo>
                    <a:pt x="90" y="104"/>
                    <a:pt x="90" y="104"/>
                    <a:pt x="90" y="104"/>
                  </a:cubicBezTo>
                  <a:cubicBezTo>
                    <a:pt x="102" y="106"/>
                    <a:pt x="102" y="106"/>
                    <a:pt x="102" y="106"/>
                  </a:cubicBezTo>
                  <a:cubicBezTo>
                    <a:pt x="108" y="105"/>
                    <a:pt x="108" y="105"/>
                    <a:pt x="108" y="105"/>
                  </a:cubicBezTo>
                  <a:cubicBezTo>
                    <a:pt x="111" y="104"/>
                    <a:pt x="111" y="104"/>
                    <a:pt x="111" y="104"/>
                  </a:cubicBezTo>
                  <a:cubicBezTo>
                    <a:pt x="116" y="101"/>
                    <a:pt x="116" y="101"/>
                    <a:pt x="116" y="101"/>
                  </a:cubicBezTo>
                  <a:cubicBezTo>
                    <a:pt x="123" y="100"/>
                    <a:pt x="123" y="100"/>
                    <a:pt x="123" y="100"/>
                  </a:cubicBezTo>
                  <a:cubicBezTo>
                    <a:pt x="132" y="101"/>
                    <a:pt x="132" y="101"/>
                    <a:pt x="132" y="101"/>
                  </a:cubicBezTo>
                  <a:cubicBezTo>
                    <a:pt x="138" y="104"/>
                    <a:pt x="138" y="104"/>
                    <a:pt x="138" y="104"/>
                  </a:cubicBezTo>
                  <a:cubicBezTo>
                    <a:pt x="142" y="114"/>
                    <a:pt x="142" y="114"/>
                    <a:pt x="142" y="114"/>
                  </a:cubicBezTo>
                  <a:cubicBezTo>
                    <a:pt x="182" y="106"/>
                    <a:pt x="182" y="106"/>
                    <a:pt x="182" y="106"/>
                  </a:cubicBezTo>
                  <a:cubicBezTo>
                    <a:pt x="234" y="144"/>
                    <a:pt x="234" y="144"/>
                    <a:pt x="234" y="144"/>
                  </a:cubicBezTo>
                  <a:cubicBezTo>
                    <a:pt x="243" y="140"/>
                    <a:pt x="243" y="140"/>
                    <a:pt x="243" y="140"/>
                  </a:cubicBezTo>
                  <a:cubicBezTo>
                    <a:pt x="245" y="140"/>
                    <a:pt x="245" y="140"/>
                    <a:pt x="245" y="140"/>
                  </a:cubicBezTo>
                  <a:cubicBezTo>
                    <a:pt x="254" y="139"/>
                    <a:pt x="254" y="139"/>
                    <a:pt x="254" y="139"/>
                  </a:cubicBezTo>
                  <a:cubicBezTo>
                    <a:pt x="256" y="136"/>
                    <a:pt x="256" y="136"/>
                    <a:pt x="256" y="136"/>
                  </a:cubicBezTo>
                  <a:cubicBezTo>
                    <a:pt x="259" y="133"/>
                    <a:pt x="259" y="133"/>
                    <a:pt x="259" y="133"/>
                  </a:cubicBezTo>
                  <a:cubicBezTo>
                    <a:pt x="260" y="124"/>
                    <a:pt x="260" y="124"/>
                    <a:pt x="260" y="124"/>
                  </a:cubicBezTo>
                  <a:cubicBezTo>
                    <a:pt x="263" y="117"/>
                    <a:pt x="263" y="117"/>
                    <a:pt x="263" y="117"/>
                  </a:cubicBezTo>
                  <a:cubicBezTo>
                    <a:pt x="267" y="111"/>
                    <a:pt x="267" y="111"/>
                    <a:pt x="267" y="111"/>
                  </a:cubicBezTo>
                  <a:cubicBezTo>
                    <a:pt x="271" y="108"/>
                    <a:pt x="271" y="108"/>
                    <a:pt x="271" y="108"/>
                  </a:cubicBezTo>
                  <a:cubicBezTo>
                    <a:pt x="271" y="106"/>
                    <a:pt x="271" y="106"/>
                    <a:pt x="271" y="106"/>
                  </a:cubicBezTo>
                  <a:cubicBezTo>
                    <a:pt x="270" y="103"/>
                    <a:pt x="270" y="103"/>
                    <a:pt x="270" y="103"/>
                  </a:cubicBezTo>
                  <a:cubicBezTo>
                    <a:pt x="269" y="101"/>
                    <a:pt x="269" y="101"/>
                    <a:pt x="269" y="101"/>
                  </a:cubicBezTo>
                  <a:cubicBezTo>
                    <a:pt x="270" y="100"/>
                    <a:pt x="270" y="100"/>
                    <a:pt x="270" y="100"/>
                  </a:cubicBezTo>
                  <a:cubicBezTo>
                    <a:pt x="270" y="98"/>
                    <a:pt x="270" y="98"/>
                    <a:pt x="270" y="98"/>
                  </a:cubicBezTo>
                  <a:cubicBezTo>
                    <a:pt x="271" y="97"/>
                    <a:pt x="271" y="97"/>
                    <a:pt x="271" y="97"/>
                  </a:cubicBezTo>
                  <a:cubicBezTo>
                    <a:pt x="272" y="97"/>
                    <a:pt x="272" y="97"/>
                    <a:pt x="272" y="97"/>
                  </a:cubicBezTo>
                  <a:cubicBezTo>
                    <a:pt x="273" y="98"/>
                    <a:pt x="273" y="98"/>
                    <a:pt x="273" y="98"/>
                  </a:cubicBezTo>
                  <a:cubicBezTo>
                    <a:pt x="274" y="102"/>
                    <a:pt x="274" y="102"/>
                    <a:pt x="274" y="102"/>
                  </a:cubicBezTo>
                  <a:cubicBezTo>
                    <a:pt x="278" y="100"/>
                    <a:pt x="278" y="100"/>
                    <a:pt x="278" y="100"/>
                  </a:cubicBezTo>
                  <a:cubicBezTo>
                    <a:pt x="281" y="99"/>
                    <a:pt x="281" y="99"/>
                    <a:pt x="281" y="99"/>
                  </a:cubicBezTo>
                  <a:cubicBezTo>
                    <a:pt x="281" y="97"/>
                    <a:pt x="281" y="97"/>
                    <a:pt x="281" y="97"/>
                  </a:cubicBezTo>
                  <a:cubicBezTo>
                    <a:pt x="281" y="95"/>
                    <a:pt x="281" y="95"/>
                    <a:pt x="281" y="95"/>
                  </a:cubicBezTo>
                  <a:cubicBezTo>
                    <a:pt x="283" y="94"/>
                    <a:pt x="283" y="94"/>
                    <a:pt x="283" y="94"/>
                  </a:cubicBezTo>
                  <a:cubicBezTo>
                    <a:pt x="283" y="93"/>
                    <a:pt x="283" y="93"/>
                    <a:pt x="283" y="93"/>
                  </a:cubicBezTo>
                  <a:cubicBezTo>
                    <a:pt x="285" y="95"/>
                    <a:pt x="285" y="95"/>
                    <a:pt x="285" y="95"/>
                  </a:cubicBezTo>
                  <a:cubicBezTo>
                    <a:pt x="290" y="93"/>
                    <a:pt x="290" y="93"/>
                    <a:pt x="290" y="93"/>
                  </a:cubicBezTo>
                  <a:cubicBezTo>
                    <a:pt x="294" y="91"/>
                    <a:pt x="294" y="91"/>
                    <a:pt x="294" y="91"/>
                  </a:cubicBezTo>
                  <a:cubicBezTo>
                    <a:pt x="296" y="91"/>
                    <a:pt x="296" y="91"/>
                    <a:pt x="296" y="91"/>
                  </a:cubicBezTo>
                  <a:cubicBezTo>
                    <a:pt x="299" y="89"/>
                    <a:pt x="299" y="89"/>
                    <a:pt x="299" y="89"/>
                  </a:cubicBezTo>
                  <a:cubicBezTo>
                    <a:pt x="301" y="88"/>
                    <a:pt x="301" y="88"/>
                    <a:pt x="301" y="88"/>
                  </a:cubicBezTo>
                  <a:cubicBezTo>
                    <a:pt x="301" y="87"/>
                    <a:pt x="301" y="87"/>
                    <a:pt x="301" y="87"/>
                  </a:cubicBezTo>
                  <a:cubicBezTo>
                    <a:pt x="305" y="90"/>
                    <a:pt x="305" y="90"/>
                    <a:pt x="305" y="90"/>
                  </a:cubicBezTo>
                  <a:cubicBezTo>
                    <a:pt x="307" y="86"/>
                    <a:pt x="307" y="86"/>
                    <a:pt x="307" y="86"/>
                  </a:cubicBezTo>
                  <a:cubicBezTo>
                    <a:pt x="308" y="81"/>
                    <a:pt x="308" y="81"/>
                    <a:pt x="308" y="81"/>
                  </a:cubicBezTo>
                  <a:cubicBezTo>
                    <a:pt x="309" y="79"/>
                    <a:pt x="309" y="79"/>
                    <a:pt x="309" y="79"/>
                  </a:cubicBezTo>
                  <a:cubicBezTo>
                    <a:pt x="310" y="77"/>
                    <a:pt x="310" y="77"/>
                    <a:pt x="310" y="77"/>
                  </a:cubicBezTo>
                  <a:cubicBezTo>
                    <a:pt x="310" y="77"/>
                    <a:pt x="309" y="74"/>
                    <a:pt x="308" y="75"/>
                  </a:cubicBezTo>
                  <a:cubicBezTo>
                    <a:pt x="307" y="75"/>
                    <a:pt x="304" y="76"/>
                    <a:pt x="304" y="76"/>
                  </a:cubicBezTo>
                  <a:cubicBezTo>
                    <a:pt x="303" y="78"/>
                    <a:pt x="303" y="78"/>
                    <a:pt x="303" y="78"/>
                  </a:cubicBezTo>
                  <a:cubicBezTo>
                    <a:pt x="301" y="78"/>
                    <a:pt x="301" y="78"/>
                    <a:pt x="301" y="78"/>
                  </a:cubicBezTo>
                  <a:cubicBezTo>
                    <a:pt x="299" y="80"/>
                    <a:pt x="299" y="80"/>
                    <a:pt x="299" y="80"/>
                  </a:cubicBezTo>
                  <a:cubicBezTo>
                    <a:pt x="294" y="83"/>
                    <a:pt x="294" y="83"/>
                    <a:pt x="294" y="83"/>
                  </a:cubicBezTo>
                  <a:cubicBezTo>
                    <a:pt x="291" y="83"/>
                    <a:pt x="291" y="83"/>
                    <a:pt x="291" y="83"/>
                  </a:cubicBezTo>
                  <a:cubicBezTo>
                    <a:pt x="283" y="81"/>
                    <a:pt x="283" y="81"/>
                    <a:pt x="283" y="81"/>
                  </a:cubicBezTo>
                  <a:cubicBezTo>
                    <a:pt x="283" y="79"/>
                    <a:pt x="283" y="79"/>
                    <a:pt x="283" y="79"/>
                  </a:cubicBezTo>
                  <a:cubicBezTo>
                    <a:pt x="283" y="77"/>
                    <a:pt x="283" y="77"/>
                    <a:pt x="283" y="77"/>
                  </a:cubicBezTo>
                  <a:cubicBezTo>
                    <a:pt x="284" y="76"/>
                    <a:pt x="284" y="76"/>
                    <a:pt x="284" y="76"/>
                  </a:cubicBezTo>
                  <a:cubicBezTo>
                    <a:pt x="286" y="76"/>
                    <a:pt x="286" y="76"/>
                    <a:pt x="286" y="76"/>
                  </a:cubicBezTo>
                  <a:cubicBezTo>
                    <a:pt x="288" y="77"/>
                    <a:pt x="288" y="77"/>
                    <a:pt x="288" y="77"/>
                  </a:cubicBezTo>
                  <a:cubicBezTo>
                    <a:pt x="293" y="77"/>
                    <a:pt x="293" y="77"/>
                    <a:pt x="293" y="77"/>
                  </a:cubicBezTo>
                  <a:cubicBezTo>
                    <a:pt x="296" y="75"/>
                    <a:pt x="296" y="75"/>
                    <a:pt x="296" y="75"/>
                  </a:cubicBezTo>
                  <a:cubicBezTo>
                    <a:pt x="296" y="73"/>
                    <a:pt x="296" y="73"/>
                    <a:pt x="296" y="73"/>
                  </a:cubicBezTo>
                  <a:cubicBezTo>
                    <a:pt x="295" y="71"/>
                    <a:pt x="295" y="71"/>
                    <a:pt x="295" y="71"/>
                  </a:cubicBezTo>
                  <a:cubicBezTo>
                    <a:pt x="296" y="68"/>
                    <a:pt x="296" y="68"/>
                    <a:pt x="296" y="68"/>
                  </a:cubicBezTo>
                  <a:cubicBezTo>
                    <a:pt x="297" y="68"/>
                    <a:pt x="297" y="68"/>
                    <a:pt x="297" y="68"/>
                  </a:cubicBezTo>
                  <a:cubicBezTo>
                    <a:pt x="299" y="66"/>
                    <a:pt x="299" y="66"/>
                    <a:pt x="299" y="66"/>
                  </a:cubicBezTo>
                  <a:cubicBezTo>
                    <a:pt x="299" y="64"/>
                    <a:pt x="299" y="64"/>
                    <a:pt x="299" y="64"/>
                  </a:cubicBezTo>
                  <a:cubicBezTo>
                    <a:pt x="296" y="64"/>
                    <a:pt x="296" y="64"/>
                    <a:pt x="296" y="64"/>
                  </a:cubicBezTo>
                  <a:cubicBezTo>
                    <a:pt x="290" y="61"/>
                    <a:pt x="290" y="61"/>
                    <a:pt x="290" y="61"/>
                  </a:cubicBezTo>
                  <a:cubicBezTo>
                    <a:pt x="283" y="60"/>
                    <a:pt x="283" y="60"/>
                    <a:pt x="283" y="60"/>
                  </a:cubicBezTo>
                  <a:cubicBezTo>
                    <a:pt x="280" y="58"/>
                    <a:pt x="280" y="58"/>
                    <a:pt x="280" y="58"/>
                  </a:cubicBezTo>
                  <a:cubicBezTo>
                    <a:pt x="280" y="57"/>
                    <a:pt x="280" y="57"/>
                    <a:pt x="280" y="57"/>
                  </a:cubicBezTo>
                  <a:cubicBezTo>
                    <a:pt x="284" y="57"/>
                    <a:pt x="284" y="57"/>
                    <a:pt x="284" y="57"/>
                  </a:cubicBezTo>
                  <a:cubicBezTo>
                    <a:pt x="290" y="57"/>
                    <a:pt x="290" y="57"/>
                    <a:pt x="290" y="57"/>
                  </a:cubicBezTo>
                  <a:cubicBezTo>
                    <a:pt x="294" y="59"/>
                    <a:pt x="294" y="59"/>
                    <a:pt x="294" y="59"/>
                  </a:cubicBezTo>
                  <a:cubicBezTo>
                    <a:pt x="295" y="57"/>
                    <a:pt x="295" y="57"/>
                    <a:pt x="295" y="57"/>
                  </a:cubicBezTo>
                  <a:cubicBezTo>
                    <a:pt x="294" y="55"/>
                    <a:pt x="294" y="55"/>
                    <a:pt x="294" y="55"/>
                  </a:cubicBezTo>
                  <a:cubicBezTo>
                    <a:pt x="293" y="54"/>
                    <a:pt x="293" y="54"/>
                    <a:pt x="293" y="54"/>
                  </a:cubicBezTo>
                  <a:cubicBezTo>
                    <a:pt x="292" y="52"/>
                    <a:pt x="292" y="52"/>
                    <a:pt x="292" y="52"/>
                  </a:cubicBezTo>
                  <a:cubicBezTo>
                    <a:pt x="294" y="51"/>
                    <a:pt x="294" y="51"/>
                    <a:pt x="294" y="51"/>
                  </a:cubicBezTo>
                  <a:cubicBezTo>
                    <a:pt x="297" y="51"/>
                    <a:pt x="297" y="51"/>
                    <a:pt x="297" y="51"/>
                  </a:cubicBezTo>
                  <a:cubicBezTo>
                    <a:pt x="298" y="56"/>
                    <a:pt x="298" y="56"/>
                    <a:pt x="298" y="56"/>
                  </a:cubicBezTo>
                  <a:cubicBezTo>
                    <a:pt x="300" y="58"/>
                    <a:pt x="300" y="58"/>
                    <a:pt x="300" y="58"/>
                  </a:cubicBezTo>
                  <a:cubicBezTo>
                    <a:pt x="303" y="58"/>
                    <a:pt x="303" y="58"/>
                    <a:pt x="303" y="58"/>
                  </a:cubicBezTo>
                  <a:cubicBezTo>
                    <a:pt x="304" y="57"/>
                    <a:pt x="304" y="57"/>
                    <a:pt x="304" y="57"/>
                  </a:cubicBezTo>
                  <a:cubicBezTo>
                    <a:pt x="306" y="58"/>
                    <a:pt x="306" y="58"/>
                    <a:pt x="306" y="58"/>
                  </a:cubicBezTo>
                  <a:cubicBezTo>
                    <a:pt x="310" y="58"/>
                    <a:pt x="310" y="58"/>
                    <a:pt x="310" y="58"/>
                  </a:cubicBezTo>
                  <a:cubicBezTo>
                    <a:pt x="316" y="58"/>
                    <a:pt x="316" y="58"/>
                    <a:pt x="316" y="58"/>
                  </a:cubicBezTo>
                  <a:cubicBezTo>
                    <a:pt x="317" y="57"/>
                    <a:pt x="317" y="57"/>
                    <a:pt x="317" y="57"/>
                  </a:cubicBezTo>
                  <a:cubicBezTo>
                    <a:pt x="317" y="53"/>
                    <a:pt x="317" y="53"/>
                    <a:pt x="317" y="53"/>
                  </a:cubicBezTo>
                  <a:cubicBezTo>
                    <a:pt x="318" y="51"/>
                    <a:pt x="318" y="51"/>
                    <a:pt x="318" y="51"/>
                  </a:cubicBezTo>
                  <a:cubicBezTo>
                    <a:pt x="319" y="48"/>
                    <a:pt x="319" y="48"/>
                    <a:pt x="319" y="48"/>
                  </a:cubicBezTo>
                  <a:cubicBezTo>
                    <a:pt x="319" y="46"/>
                    <a:pt x="319" y="46"/>
                    <a:pt x="319" y="46"/>
                  </a:cubicBezTo>
                  <a:cubicBezTo>
                    <a:pt x="320" y="42"/>
                    <a:pt x="320" y="42"/>
                    <a:pt x="320" y="42"/>
                  </a:cubicBezTo>
                  <a:cubicBezTo>
                    <a:pt x="322" y="42"/>
                    <a:pt x="322" y="42"/>
                    <a:pt x="322" y="42"/>
                  </a:cubicBezTo>
                  <a:cubicBezTo>
                    <a:pt x="323" y="44"/>
                    <a:pt x="323" y="44"/>
                    <a:pt x="323" y="44"/>
                  </a:cubicBezTo>
                  <a:cubicBezTo>
                    <a:pt x="325" y="42"/>
                    <a:pt x="325" y="42"/>
                    <a:pt x="325" y="42"/>
                  </a:cubicBezTo>
                  <a:cubicBezTo>
                    <a:pt x="325" y="39"/>
                    <a:pt x="325" y="39"/>
                    <a:pt x="325" y="39"/>
                  </a:cubicBezTo>
                  <a:cubicBezTo>
                    <a:pt x="326" y="37"/>
                    <a:pt x="326" y="37"/>
                    <a:pt x="326" y="37"/>
                  </a:cubicBezTo>
                  <a:lnTo>
                    <a:pt x="324" y="34"/>
                  </a:ln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46" name="Freeform 38"/>
            <p:cNvSpPr>
              <a:spLocks/>
            </p:cNvSpPr>
            <p:nvPr/>
          </p:nvSpPr>
          <p:spPr bwMode="auto">
            <a:xfrm>
              <a:off x="7274749" y="2775308"/>
              <a:ext cx="286695" cy="308620"/>
            </a:xfrm>
            <a:custGeom>
              <a:avLst/>
              <a:gdLst>
                <a:gd name="T0" fmla="*/ 196 w 201"/>
                <a:gd name="T1" fmla="*/ 127 h 216"/>
                <a:gd name="T2" fmla="*/ 195 w 201"/>
                <a:gd name="T3" fmla="*/ 120 h 216"/>
                <a:gd name="T4" fmla="*/ 191 w 201"/>
                <a:gd name="T5" fmla="*/ 115 h 216"/>
                <a:gd name="T6" fmla="*/ 190 w 201"/>
                <a:gd name="T7" fmla="*/ 110 h 216"/>
                <a:gd name="T8" fmla="*/ 187 w 201"/>
                <a:gd name="T9" fmla="*/ 107 h 216"/>
                <a:gd name="T10" fmla="*/ 183 w 201"/>
                <a:gd name="T11" fmla="*/ 106 h 216"/>
                <a:gd name="T12" fmla="*/ 181 w 201"/>
                <a:gd name="T13" fmla="*/ 101 h 216"/>
                <a:gd name="T14" fmla="*/ 179 w 201"/>
                <a:gd name="T15" fmla="*/ 96 h 216"/>
                <a:gd name="T16" fmla="*/ 174 w 201"/>
                <a:gd name="T17" fmla="*/ 89 h 216"/>
                <a:gd name="T18" fmla="*/ 168 w 201"/>
                <a:gd name="T19" fmla="*/ 84 h 216"/>
                <a:gd name="T20" fmla="*/ 158 w 201"/>
                <a:gd name="T21" fmla="*/ 78 h 216"/>
                <a:gd name="T22" fmla="*/ 147 w 201"/>
                <a:gd name="T23" fmla="*/ 63 h 216"/>
                <a:gd name="T24" fmla="*/ 126 w 201"/>
                <a:gd name="T25" fmla="*/ 46 h 216"/>
                <a:gd name="T26" fmla="*/ 116 w 201"/>
                <a:gd name="T27" fmla="*/ 35 h 216"/>
                <a:gd name="T28" fmla="*/ 111 w 201"/>
                <a:gd name="T29" fmla="*/ 27 h 216"/>
                <a:gd name="T30" fmla="*/ 96 w 201"/>
                <a:gd name="T31" fmla="*/ 19 h 216"/>
                <a:gd name="T32" fmla="*/ 92 w 201"/>
                <a:gd name="T33" fmla="*/ 14 h 216"/>
                <a:gd name="T34" fmla="*/ 97 w 201"/>
                <a:gd name="T35" fmla="*/ 8 h 216"/>
                <a:gd name="T36" fmla="*/ 103 w 201"/>
                <a:gd name="T37" fmla="*/ 4 h 216"/>
                <a:gd name="T38" fmla="*/ 104 w 201"/>
                <a:gd name="T39" fmla="*/ 0 h 216"/>
                <a:gd name="T40" fmla="*/ 48 w 201"/>
                <a:gd name="T41" fmla="*/ 6 h 216"/>
                <a:gd name="T42" fmla="*/ 0 w 201"/>
                <a:gd name="T43" fmla="*/ 10 h 216"/>
                <a:gd name="T44" fmla="*/ 11 w 201"/>
                <a:gd name="T45" fmla="*/ 58 h 216"/>
                <a:gd name="T46" fmla="*/ 25 w 201"/>
                <a:gd name="T47" fmla="*/ 107 h 216"/>
                <a:gd name="T48" fmla="*/ 38 w 201"/>
                <a:gd name="T49" fmla="*/ 128 h 216"/>
                <a:gd name="T50" fmla="*/ 39 w 201"/>
                <a:gd name="T51" fmla="*/ 137 h 216"/>
                <a:gd name="T52" fmla="*/ 40 w 201"/>
                <a:gd name="T53" fmla="*/ 144 h 216"/>
                <a:gd name="T54" fmla="*/ 39 w 201"/>
                <a:gd name="T55" fmla="*/ 150 h 216"/>
                <a:gd name="T56" fmla="*/ 35 w 201"/>
                <a:gd name="T57" fmla="*/ 157 h 216"/>
                <a:gd name="T58" fmla="*/ 37 w 201"/>
                <a:gd name="T59" fmla="*/ 172 h 216"/>
                <a:gd name="T60" fmla="*/ 40 w 201"/>
                <a:gd name="T61" fmla="*/ 182 h 216"/>
                <a:gd name="T62" fmla="*/ 37 w 201"/>
                <a:gd name="T63" fmla="*/ 186 h 216"/>
                <a:gd name="T64" fmla="*/ 41 w 201"/>
                <a:gd name="T65" fmla="*/ 193 h 216"/>
                <a:gd name="T66" fmla="*/ 46 w 201"/>
                <a:gd name="T67" fmla="*/ 201 h 216"/>
                <a:gd name="T68" fmla="*/ 160 w 201"/>
                <a:gd name="T69" fmla="*/ 207 h 216"/>
                <a:gd name="T70" fmla="*/ 169 w 201"/>
                <a:gd name="T71" fmla="*/ 216 h 216"/>
                <a:gd name="T72" fmla="*/ 166 w 201"/>
                <a:gd name="T73" fmla="*/ 193 h 216"/>
                <a:gd name="T74" fmla="*/ 183 w 201"/>
                <a:gd name="T75" fmla="*/ 196 h 216"/>
                <a:gd name="T76" fmla="*/ 185 w 201"/>
                <a:gd name="T77" fmla="*/ 189 h 216"/>
                <a:gd name="T78" fmla="*/ 182 w 201"/>
                <a:gd name="T79" fmla="*/ 187 h 216"/>
                <a:gd name="T80" fmla="*/ 180 w 201"/>
                <a:gd name="T81" fmla="*/ 183 h 216"/>
                <a:gd name="T82" fmla="*/ 185 w 201"/>
                <a:gd name="T83" fmla="*/ 183 h 216"/>
                <a:gd name="T84" fmla="*/ 183 w 201"/>
                <a:gd name="T85" fmla="*/ 177 h 216"/>
                <a:gd name="T86" fmla="*/ 188 w 201"/>
                <a:gd name="T87" fmla="*/ 174 h 216"/>
                <a:gd name="T88" fmla="*/ 187 w 201"/>
                <a:gd name="T89" fmla="*/ 168 h 216"/>
                <a:gd name="T90" fmla="*/ 188 w 201"/>
                <a:gd name="T91" fmla="*/ 165 h 216"/>
                <a:gd name="T92" fmla="*/ 189 w 201"/>
                <a:gd name="T93" fmla="*/ 161 h 216"/>
                <a:gd name="T94" fmla="*/ 189 w 201"/>
                <a:gd name="T95" fmla="*/ 151 h 216"/>
                <a:gd name="T96" fmla="*/ 194 w 201"/>
                <a:gd name="T97" fmla="*/ 152 h 216"/>
                <a:gd name="T98" fmla="*/ 193 w 201"/>
                <a:gd name="T99" fmla="*/ 149 h 216"/>
                <a:gd name="T100" fmla="*/ 189 w 201"/>
                <a:gd name="T101" fmla="*/ 144 h 216"/>
                <a:gd name="T102" fmla="*/ 196 w 201"/>
                <a:gd name="T103" fmla="*/ 144 h 216"/>
                <a:gd name="T104" fmla="*/ 193 w 201"/>
                <a:gd name="T105" fmla="*/ 141 h 216"/>
                <a:gd name="T106" fmla="*/ 192 w 201"/>
                <a:gd name="T107" fmla="*/ 137 h 216"/>
                <a:gd name="T108" fmla="*/ 197 w 201"/>
                <a:gd name="T109" fmla="*/ 138 h 216"/>
                <a:gd name="T110" fmla="*/ 199 w 201"/>
                <a:gd name="T111" fmla="*/ 134 h 216"/>
                <a:gd name="T112" fmla="*/ 201 w 201"/>
                <a:gd name="T113" fmla="*/ 130 h 216"/>
                <a:gd name="T114" fmla="*/ 198 w 201"/>
                <a:gd name="T115" fmla="*/ 128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01" h="216">
                  <a:moveTo>
                    <a:pt x="198" y="128"/>
                  </a:moveTo>
                  <a:cubicBezTo>
                    <a:pt x="196" y="127"/>
                    <a:pt x="196" y="127"/>
                    <a:pt x="196" y="127"/>
                  </a:cubicBezTo>
                  <a:cubicBezTo>
                    <a:pt x="195" y="124"/>
                    <a:pt x="195" y="124"/>
                    <a:pt x="195" y="124"/>
                  </a:cubicBezTo>
                  <a:cubicBezTo>
                    <a:pt x="195" y="120"/>
                    <a:pt x="195" y="120"/>
                    <a:pt x="195" y="120"/>
                  </a:cubicBezTo>
                  <a:cubicBezTo>
                    <a:pt x="195" y="119"/>
                    <a:pt x="195" y="119"/>
                    <a:pt x="195" y="119"/>
                  </a:cubicBezTo>
                  <a:cubicBezTo>
                    <a:pt x="191" y="115"/>
                    <a:pt x="191" y="115"/>
                    <a:pt x="191" y="115"/>
                  </a:cubicBezTo>
                  <a:cubicBezTo>
                    <a:pt x="190" y="112"/>
                    <a:pt x="190" y="112"/>
                    <a:pt x="190" y="112"/>
                  </a:cubicBezTo>
                  <a:cubicBezTo>
                    <a:pt x="190" y="110"/>
                    <a:pt x="190" y="110"/>
                    <a:pt x="190" y="110"/>
                  </a:cubicBezTo>
                  <a:cubicBezTo>
                    <a:pt x="190" y="109"/>
                    <a:pt x="190" y="109"/>
                    <a:pt x="190" y="109"/>
                  </a:cubicBezTo>
                  <a:cubicBezTo>
                    <a:pt x="187" y="107"/>
                    <a:pt x="187" y="107"/>
                    <a:pt x="187" y="107"/>
                  </a:cubicBezTo>
                  <a:cubicBezTo>
                    <a:pt x="184" y="106"/>
                    <a:pt x="184" y="106"/>
                    <a:pt x="184" y="106"/>
                  </a:cubicBezTo>
                  <a:cubicBezTo>
                    <a:pt x="183" y="106"/>
                    <a:pt x="183" y="106"/>
                    <a:pt x="183" y="106"/>
                  </a:cubicBezTo>
                  <a:cubicBezTo>
                    <a:pt x="182" y="104"/>
                    <a:pt x="182" y="104"/>
                    <a:pt x="182" y="104"/>
                  </a:cubicBezTo>
                  <a:cubicBezTo>
                    <a:pt x="181" y="101"/>
                    <a:pt x="181" y="101"/>
                    <a:pt x="181" y="101"/>
                  </a:cubicBezTo>
                  <a:cubicBezTo>
                    <a:pt x="181" y="99"/>
                    <a:pt x="181" y="99"/>
                    <a:pt x="181" y="99"/>
                  </a:cubicBezTo>
                  <a:cubicBezTo>
                    <a:pt x="179" y="96"/>
                    <a:pt x="179" y="96"/>
                    <a:pt x="179" y="96"/>
                  </a:cubicBezTo>
                  <a:cubicBezTo>
                    <a:pt x="176" y="91"/>
                    <a:pt x="176" y="91"/>
                    <a:pt x="176" y="91"/>
                  </a:cubicBezTo>
                  <a:cubicBezTo>
                    <a:pt x="174" y="89"/>
                    <a:pt x="174" y="89"/>
                    <a:pt x="174" y="89"/>
                  </a:cubicBezTo>
                  <a:cubicBezTo>
                    <a:pt x="171" y="87"/>
                    <a:pt x="171" y="87"/>
                    <a:pt x="171" y="87"/>
                  </a:cubicBezTo>
                  <a:cubicBezTo>
                    <a:pt x="168" y="84"/>
                    <a:pt x="168" y="84"/>
                    <a:pt x="168" y="84"/>
                  </a:cubicBezTo>
                  <a:cubicBezTo>
                    <a:pt x="165" y="81"/>
                    <a:pt x="165" y="81"/>
                    <a:pt x="165" y="81"/>
                  </a:cubicBezTo>
                  <a:cubicBezTo>
                    <a:pt x="158" y="78"/>
                    <a:pt x="158" y="78"/>
                    <a:pt x="158" y="78"/>
                  </a:cubicBezTo>
                  <a:cubicBezTo>
                    <a:pt x="153" y="71"/>
                    <a:pt x="153" y="71"/>
                    <a:pt x="153" y="71"/>
                  </a:cubicBezTo>
                  <a:cubicBezTo>
                    <a:pt x="147" y="63"/>
                    <a:pt x="147" y="63"/>
                    <a:pt x="147" y="63"/>
                  </a:cubicBezTo>
                  <a:cubicBezTo>
                    <a:pt x="142" y="59"/>
                    <a:pt x="142" y="59"/>
                    <a:pt x="142" y="59"/>
                  </a:cubicBezTo>
                  <a:cubicBezTo>
                    <a:pt x="126" y="46"/>
                    <a:pt x="126" y="46"/>
                    <a:pt x="126" y="46"/>
                  </a:cubicBezTo>
                  <a:cubicBezTo>
                    <a:pt x="121" y="40"/>
                    <a:pt x="121" y="40"/>
                    <a:pt x="121" y="40"/>
                  </a:cubicBezTo>
                  <a:cubicBezTo>
                    <a:pt x="116" y="35"/>
                    <a:pt x="116" y="35"/>
                    <a:pt x="116" y="35"/>
                  </a:cubicBezTo>
                  <a:cubicBezTo>
                    <a:pt x="114" y="31"/>
                    <a:pt x="114" y="31"/>
                    <a:pt x="114" y="31"/>
                  </a:cubicBezTo>
                  <a:cubicBezTo>
                    <a:pt x="111" y="27"/>
                    <a:pt x="111" y="27"/>
                    <a:pt x="111" y="27"/>
                  </a:cubicBezTo>
                  <a:cubicBezTo>
                    <a:pt x="108" y="24"/>
                    <a:pt x="108" y="24"/>
                    <a:pt x="108" y="24"/>
                  </a:cubicBezTo>
                  <a:cubicBezTo>
                    <a:pt x="96" y="19"/>
                    <a:pt x="96" y="19"/>
                    <a:pt x="96" y="19"/>
                  </a:cubicBezTo>
                  <a:cubicBezTo>
                    <a:pt x="94" y="16"/>
                    <a:pt x="94" y="16"/>
                    <a:pt x="94" y="16"/>
                  </a:cubicBezTo>
                  <a:cubicBezTo>
                    <a:pt x="92" y="14"/>
                    <a:pt x="92" y="14"/>
                    <a:pt x="92" y="14"/>
                  </a:cubicBezTo>
                  <a:cubicBezTo>
                    <a:pt x="92" y="11"/>
                    <a:pt x="92" y="11"/>
                    <a:pt x="92" y="11"/>
                  </a:cubicBezTo>
                  <a:cubicBezTo>
                    <a:pt x="97" y="8"/>
                    <a:pt x="97" y="8"/>
                    <a:pt x="97" y="8"/>
                  </a:cubicBezTo>
                  <a:cubicBezTo>
                    <a:pt x="101" y="5"/>
                    <a:pt x="101" y="5"/>
                    <a:pt x="101" y="5"/>
                  </a:cubicBezTo>
                  <a:cubicBezTo>
                    <a:pt x="103" y="4"/>
                    <a:pt x="103" y="4"/>
                    <a:pt x="103" y="4"/>
                  </a:cubicBezTo>
                  <a:cubicBezTo>
                    <a:pt x="103" y="2"/>
                    <a:pt x="103" y="2"/>
                    <a:pt x="103" y="2"/>
                  </a:cubicBezTo>
                  <a:cubicBezTo>
                    <a:pt x="104" y="0"/>
                    <a:pt x="104" y="0"/>
                    <a:pt x="104" y="0"/>
                  </a:cubicBezTo>
                  <a:cubicBezTo>
                    <a:pt x="104" y="0"/>
                    <a:pt x="104" y="0"/>
                    <a:pt x="104" y="0"/>
                  </a:cubicBezTo>
                  <a:cubicBezTo>
                    <a:pt x="48" y="6"/>
                    <a:pt x="48" y="6"/>
                    <a:pt x="48" y="6"/>
                  </a:cubicBezTo>
                  <a:cubicBezTo>
                    <a:pt x="48" y="6"/>
                    <a:pt x="48" y="6"/>
                    <a:pt x="48" y="6"/>
                  </a:cubicBezTo>
                  <a:cubicBezTo>
                    <a:pt x="0" y="10"/>
                    <a:pt x="0" y="10"/>
                    <a:pt x="0" y="10"/>
                  </a:cubicBezTo>
                  <a:cubicBezTo>
                    <a:pt x="3" y="24"/>
                    <a:pt x="3" y="24"/>
                    <a:pt x="3" y="24"/>
                  </a:cubicBezTo>
                  <a:cubicBezTo>
                    <a:pt x="11" y="58"/>
                    <a:pt x="11" y="58"/>
                    <a:pt x="11" y="58"/>
                  </a:cubicBezTo>
                  <a:cubicBezTo>
                    <a:pt x="23" y="98"/>
                    <a:pt x="23" y="98"/>
                    <a:pt x="23" y="98"/>
                  </a:cubicBezTo>
                  <a:cubicBezTo>
                    <a:pt x="25" y="107"/>
                    <a:pt x="25" y="107"/>
                    <a:pt x="25" y="107"/>
                  </a:cubicBezTo>
                  <a:cubicBezTo>
                    <a:pt x="33" y="122"/>
                    <a:pt x="33" y="122"/>
                    <a:pt x="33" y="122"/>
                  </a:cubicBezTo>
                  <a:cubicBezTo>
                    <a:pt x="38" y="128"/>
                    <a:pt x="38" y="128"/>
                    <a:pt x="38" y="128"/>
                  </a:cubicBezTo>
                  <a:cubicBezTo>
                    <a:pt x="38" y="132"/>
                    <a:pt x="38" y="132"/>
                    <a:pt x="38" y="132"/>
                  </a:cubicBezTo>
                  <a:cubicBezTo>
                    <a:pt x="39" y="137"/>
                    <a:pt x="39" y="137"/>
                    <a:pt x="39" y="137"/>
                  </a:cubicBezTo>
                  <a:cubicBezTo>
                    <a:pt x="42" y="139"/>
                    <a:pt x="42" y="139"/>
                    <a:pt x="42" y="139"/>
                  </a:cubicBezTo>
                  <a:cubicBezTo>
                    <a:pt x="40" y="144"/>
                    <a:pt x="40" y="144"/>
                    <a:pt x="40" y="144"/>
                  </a:cubicBezTo>
                  <a:cubicBezTo>
                    <a:pt x="35" y="147"/>
                    <a:pt x="35" y="147"/>
                    <a:pt x="35" y="147"/>
                  </a:cubicBezTo>
                  <a:cubicBezTo>
                    <a:pt x="39" y="150"/>
                    <a:pt x="39" y="150"/>
                    <a:pt x="39" y="150"/>
                  </a:cubicBezTo>
                  <a:cubicBezTo>
                    <a:pt x="38" y="155"/>
                    <a:pt x="38" y="155"/>
                    <a:pt x="38" y="155"/>
                  </a:cubicBezTo>
                  <a:cubicBezTo>
                    <a:pt x="35" y="157"/>
                    <a:pt x="35" y="157"/>
                    <a:pt x="35" y="157"/>
                  </a:cubicBezTo>
                  <a:cubicBezTo>
                    <a:pt x="35" y="163"/>
                    <a:pt x="35" y="163"/>
                    <a:pt x="35" y="163"/>
                  </a:cubicBezTo>
                  <a:cubicBezTo>
                    <a:pt x="37" y="172"/>
                    <a:pt x="37" y="172"/>
                    <a:pt x="37" y="172"/>
                  </a:cubicBezTo>
                  <a:cubicBezTo>
                    <a:pt x="39" y="176"/>
                    <a:pt x="39" y="176"/>
                    <a:pt x="39" y="176"/>
                  </a:cubicBezTo>
                  <a:cubicBezTo>
                    <a:pt x="40" y="182"/>
                    <a:pt x="40" y="182"/>
                    <a:pt x="40" y="182"/>
                  </a:cubicBezTo>
                  <a:cubicBezTo>
                    <a:pt x="38" y="184"/>
                    <a:pt x="38" y="184"/>
                    <a:pt x="38" y="184"/>
                  </a:cubicBezTo>
                  <a:cubicBezTo>
                    <a:pt x="37" y="186"/>
                    <a:pt x="37" y="186"/>
                    <a:pt x="37" y="186"/>
                  </a:cubicBezTo>
                  <a:cubicBezTo>
                    <a:pt x="39" y="190"/>
                    <a:pt x="39" y="190"/>
                    <a:pt x="39" y="190"/>
                  </a:cubicBezTo>
                  <a:cubicBezTo>
                    <a:pt x="41" y="193"/>
                    <a:pt x="41" y="193"/>
                    <a:pt x="41" y="193"/>
                  </a:cubicBezTo>
                  <a:cubicBezTo>
                    <a:pt x="45" y="199"/>
                    <a:pt x="45" y="199"/>
                    <a:pt x="45" y="199"/>
                  </a:cubicBezTo>
                  <a:cubicBezTo>
                    <a:pt x="46" y="201"/>
                    <a:pt x="46" y="201"/>
                    <a:pt x="46" y="201"/>
                  </a:cubicBezTo>
                  <a:cubicBezTo>
                    <a:pt x="52" y="213"/>
                    <a:pt x="52" y="213"/>
                    <a:pt x="52" y="213"/>
                  </a:cubicBezTo>
                  <a:cubicBezTo>
                    <a:pt x="160" y="207"/>
                    <a:pt x="160" y="207"/>
                    <a:pt x="160" y="207"/>
                  </a:cubicBezTo>
                  <a:cubicBezTo>
                    <a:pt x="161" y="216"/>
                    <a:pt x="161" y="216"/>
                    <a:pt x="161" y="216"/>
                  </a:cubicBezTo>
                  <a:cubicBezTo>
                    <a:pt x="169" y="216"/>
                    <a:pt x="169" y="216"/>
                    <a:pt x="169" y="216"/>
                  </a:cubicBezTo>
                  <a:cubicBezTo>
                    <a:pt x="166" y="193"/>
                    <a:pt x="166" y="193"/>
                    <a:pt x="166" y="193"/>
                  </a:cubicBezTo>
                  <a:cubicBezTo>
                    <a:pt x="166" y="193"/>
                    <a:pt x="166" y="193"/>
                    <a:pt x="166" y="193"/>
                  </a:cubicBezTo>
                  <a:cubicBezTo>
                    <a:pt x="173" y="194"/>
                    <a:pt x="173" y="194"/>
                    <a:pt x="173" y="194"/>
                  </a:cubicBezTo>
                  <a:cubicBezTo>
                    <a:pt x="183" y="196"/>
                    <a:pt x="183" y="196"/>
                    <a:pt x="183" y="196"/>
                  </a:cubicBezTo>
                  <a:cubicBezTo>
                    <a:pt x="184" y="193"/>
                    <a:pt x="184" y="193"/>
                    <a:pt x="184" y="193"/>
                  </a:cubicBezTo>
                  <a:cubicBezTo>
                    <a:pt x="184" y="193"/>
                    <a:pt x="185" y="189"/>
                    <a:pt x="185" y="189"/>
                  </a:cubicBezTo>
                  <a:cubicBezTo>
                    <a:pt x="185" y="188"/>
                    <a:pt x="184" y="188"/>
                    <a:pt x="184" y="188"/>
                  </a:cubicBezTo>
                  <a:cubicBezTo>
                    <a:pt x="184" y="188"/>
                    <a:pt x="183" y="187"/>
                    <a:pt x="182" y="187"/>
                  </a:cubicBezTo>
                  <a:cubicBezTo>
                    <a:pt x="181" y="186"/>
                    <a:pt x="181" y="185"/>
                    <a:pt x="180" y="184"/>
                  </a:cubicBezTo>
                  <a:cubicBezTo>
                    <a:pt x="179" y="183"/>
                    <a:pt x="180" y="183"/>
                    <a:pt x="180" y="183"/>
                  </a:cubicBezTo>
                  <a:cubicBezTo>
                    <a:pt x="182" y="183"/>
                    <a:pt x="182" y="183"/>
                    <a:pt x="182" y="183"/>
                  </a:cubicBezTo>
                  <a:cubicBezTo>
                    <a:pt x="185" y="183"/>
                    <a:pt x="185" y="183"/>
                    <a:pt x="185" y="183"/>
                  </a:cubicBezTo>
                  <a:cubicBezTo>
                    <a:pt x="185" y="183"/>
                    <a:pt x="184" y="181"/>
                    <a:pt x="184" y="179"/>
                  </a:cubicBezTo>
                  <a:cubicBezTo>
                    <a:pt x="183" y="177"/>
                    <a:pt x="183" y="177"/>
                    <a:pt x="183" y="177"/>
                  </a:cubicBezTo>
                  <a:cubicBezTo>
                    <a:pt x="186" y="176"/>
                    <a:pt x="186" y="176"/>
                    <a:pt x="186" y="176"/>
                  </a:cubicBezTo>
                  <a:cubicBezTo>
                    <a:pt x="188" y="174"/>
                    <a:pt x="188" y="174"/>
                    <a:pt x="188" y="174"/>
                  </a:cubicBezTo>
                  <a:cubicBezTo>
                    <a:pt x="190" y="169"/>
                    <a:pt x="190" y="169"/>
                    <a:pt x="190" y="169"/>
                  </a:cubicBezTo>
                  <a:cubicBezTo>
                    <a:pt x="187" y="168"/>
                    <a:pt x="187" y="168"/>
                    <a:pt x="187" y="168"/>
                  </a:cubicBezTo>
                  <a:cubicBezTo>
                    <a:pt x="187" y="168"/>
                    <a:pt x="187" y="167"/>
                    <a:pt x="187" y="167"/>
                  </a:cubicBezTo>
                  <a:cubicBezTo>
                    <a:pt x="187" y="166"/>
                    <a:pt x="188" y="166"/>
                    <a:pt x="188" y="165"/>
                  </a:cubicBezTo>
                  <a:cubicBezTo>
                    <a:pt x="188" y="165"/>
                    <a:pt x="189" y="164"/>
                    <a:pt x="189" y="164"/>
                  </a:cubicBezTo>
                  <a:cubicBezTo>
                    <a:pt x="189" y="161"/>
                    <a:pt x="189" y="161"/>
                    <a:pt x="189" y="161"/>
                  </a:cubicBezTo>
                  <a:cubicBezTo>
                    <a:pt x="189" y="154"/>
                    <a:pt x="189" y="154"/>
                    <a:pt x="189" y="154"/>
                  </a:cubicBezTo>
                  <a:cubicBezTo>
                    <a:pt x="189" y="151"/>
                    <a:pt x="189" y="151"/>
                    <a:pt x="189" y="151"/>
                  </a:cubicBezTo>
                  <a:cubicBezTo>
                    <a:pt x="189" y="151"/>
                    <a:pt x="191" y="151"/>
                    <a:pt x="192" y="151"/>
                  </a:cubicBezTo>
                  <a:cubicBezTo>
                    <a:pt x="192" y="151"/>
                    <a:pt x="194" y="152"/>
                    <a:pt x="194" y="152"/>
                  </a:cubicBezTo>
                  <a:cubicBezTo>
                    <a:pt x="194" y="152"/>
                    <a:pt x="195" y="151"/>
                    <a:pt x="195" y="150"/>
                  </a:cubicBezTo>
                  <a:cubicBezTo>
                    <a:pt x="195" y="150"/>
                    <a:pt x="195" y="150"/>
                    <a:pt x="193" y="149"/>
                  </a:cubicBezTo>
                  <a:cubicBezTo>
                    <a:pt x="192" y="148"/>
                    <a:pt x="190" y="147"/>
                    <a:pt x="190" y="147"/>
                  </a:cubicBezTo>
                  <a:cubicBezTo>
                    <a:pt x="190" y="146"/>
                    <a:pt x="189" y="144"/>
                    <a:pt x="189" y="144"/>
                  </a:cubicBezTo>
                  <a:cubicBezTo>
                    <a:pt x="191" y="144"/>
                    <a:pt x="191" y="144"/>
                    <a:pt x="191" y="144"/>
                  </a:cubicBezTo>
                  <a:cubicBezTo>
                    <a:pt x="196" y="144"/>
                    <a:pt x="196" y="144"/>
                    <a:pt x="196" y="144"/>
                  </a:cubicBezTo>
                  <a:cubicBezTo>
                    <a:pt x="197" y="141"/>
                    <a:pt x="197" y="141"/>
                    <a:pt x="197" y="141"/>
                  </a:cubicBezTo>
                  <a:cubicBezTo>
                    <a:pt x="197" y="141"/>
                    <a:pt x="193" y="141"/>
                    <a:pt x="193" y="141"/>
                  </a:cubicBezTo>
                  <a:cubicBezTo>
                    <a:pt x="193" y="141"/>
                    <a:pt x="191" y="139"/>
                    <a:pt x="191" y="139"/>
                  </a:cubicBezTo>
                  <a:cubicBezTo>
                    <a:pt x="192" y="137"/>
                    <a:pt x="192" y="137"/>
                    <a:pt x="192" y="137"/>
                  </a:cubicBezTo>
                  <a:cubicBezTo>
                    <a:pt x="193" y="138"/>
                    <a:pt x="193" y="138"/>
                    <a:pt x="193" y="138"/>
                  </a:cubicBezTo>
                  <a:cubicBezTo>
                    <a:pt x="197" y="138"/>
                    <a:pt x="197" y="138"/>
                    <a:pt x="197" y="138"/>
                  </a:cubicBezTo>
                  <a:cubicBezTo>
                    <a:pt x="199" y="137"/>
                    <a:pt x="199" y="137"/>
                    <a:pt x="199" y="137"/>
                  </a:cubicBezTo>
                  <a:cubicBezTo>
                    <a:pt x="199" y="134"/>
                    <a:pt x="199" y="134"/>
                    <a:pt x="199" y="134"/>
                  </a:cubicBezTo>
                  <a:cubicBezTo>
                    <a:pt x="199" y="132"/>
                    <a:pt x="199" y="132"/>
                    <a:pt x="199" y="132"/>
                  </a:cubicBezTo>
                  <a:cubicBezTo>
                    <a:pt x="201" y="130"/>
                    <a:pt x="201" y="130"/>
                    <a:pt x="201" y="130"/>
                  </a:cubicBezTo>
                  <a:cubicBezTo>
                    <a:pt x="200" y="129"/>
                    <a:pt x="200" y="129"/>
                    <a:pt x="200" y="129"/>
                  </a:cubicBezTo>
                  <a:lnTo>
                    <a:pt x="198" y="128"/>
                  </a:ln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solidFill>
                  <a:schemeClr val="accent6"/>
                </a:solidFill>
                <a:latin typeface="Source Sans Pro" panose="020B0503030403020204" pitchFamily="34" charset="0"/>
              </a:endParaRPr>
            </a:p>
          </p:txBody>
        </p:sp>
        <p:sp>
          <p:nvSpPr>
            <p:cNvPr id="47" name="Freeform 39"/>
            <p:cNvSpPr>
              <a:spLocks/>
            </p:cNvSpPr>
            <p:nvPr/>
          </p:nvSpPr>
          <p:spPr bwMode="auto">
            <a:xfrm>
              <a:off x="7369190" y="2432960"/>
              <a:ext cx="418238" cy="234416"/>
            </a:xfrm>
            <a:custGeom>
              <a:avLst/>
              <a:gdLst>
                <a:gd name="T0" fmla="*/ 169 w 248"/>
                <a:gd name="T1" fmla="*/ 118 h 139"/>
                <a:gd name="T2" fmla="*/ 248 w 248"/>
                <a:gd name="T3" fmla="*/ 101 h 139"/>
                <a:gd name="T4" fmla="*/ 246 w 248"/>
                <a:gd name="T5" fmla="*/ 93 h 139"/>
                <a:gd name="T6" fmla="*/ 239 w 248"/>
                <a:gd name="T7" fmla="*/ 86 h 139"/>
                <a:gd name="T8" fmla="*/ 232 w 248"/>
                <a:gd name="T9" fmla="*/ 83 h 139"/>
                <a:gd name="T10" fmla="*/ 228 w 248"/>
                <a:gd name="T11" fmla="*/ 78 h 139"/>
                <a:gd name="T12" fmla="*/ 224 w 248"/>
                <a:gd name="T13" fmla="*/ 72 h 139"/>
                <a:gd name="T14" fmla="*/ 226 w 248"/>
                <a:gd name="T15" fmla="*/ 68 h 139"/>
                <a:gd name="T16" fmla="*/ 228 w 248"/>
                <a:gd name="T17" fmla="*/ 67 h 139"/>
                <a:gd name="T18" fmla="*/ 224 w 248"/>
                <a:gd name="T19" fmla="*/ 63 h 139"/>
                <a:gd name="T20" fmla="*/ 211 w 248"/>
                <a:gd name="T21" fmla="*/ 54 h 139"/>
                <a:gd name="T22" fmla="*/ 215 w 248"/>
                <a:gd name="T23" fmla="*/ 55 h 139"/>
                <a:gd name="T24" fmla="*/ 221 w 248"/>
                <a:gd name="T25" fmla="*/ 59 h 139"/>
                <a:gd name="T26" fmla="*/ 225 w 248"/>
                <a:gd name="T27" fmla="*/ 56 h 139"/>
                <a:gd name="T28" fmla="*/ 225 w 248"/>
                <a:gd name="T29" fmla="*/ 48 h 139"/>
                <a:gd name="T30" fmla="*/ 215 w 248"/>
                <a:gd name="T31" fmla="*/ 45 h 139"/>
                <a:gd name="T32" fmla="*/ 211 w 248"/>
                <a:gd name="T33" fmla="*/ 41 h 139"/>
                <a:gd name="T34" fmla="*/ 207 w 248"/>
                <a:gd name="T35" fmla="*/ 43 h 139"/>
                <a:gd name="T36" fmla="*/ 199 w 248"/>
                <a:gd name="T37" fmla="*/ 37 h 139"/>
                <a:gd name="T38" fmla="*/ 193 w 248"/>
                <a:gd name="T39" fmla="*/ 37 h 139"/>
                <a:gd name="T40" fmla="*/ 188 w 248"/>
                <a:gd name="T41" fmla="*/ 36 h 139"/>
                <a:gd name="T42" fmla="*/ 191 w 248"/>
                <a:gd name="T43" fmla="*/ 24 h 139"/>
                <a:gd name="T44" fmla="*/ 192 w 248"/>
                <a:gd name="T45" fmla="*/ 17 h 139"/>
                <a:gd name="T46" fmla="*/ 183 w 248"/>
                <a:gd name="T47" fmla="*/ 10 h 139"/>
                <a:gd name="T48" fmla="*/ 171 w 248"/>
                <a:gd name="T49" fmla="*/ 5 h 139"/>
                <a:gd name="T50" fmla="*/ 166 w 248"/>
                <a:gd name="T51" fmla="*/ 8 h 139"/>
                <a:gd name="T52" fmla="*/ 151 w 248"/>
                <a:gd name="T53" fmla="*/ 0 h 139"/>
                <a:gd name="T54" fmla="*/ 149 w 248"/>
                <a:gd name="T55" fmla="*/ 15 h 139"/>
                <a:gd name="T56" fmla="*/ 144 w 248"/>
                <a:gd name="T57" fmla="*/ 21 h 139"/>
                <a:gd name="T58" fmla="*/ 138 w 248"/>
                <a:gd name="T59" fmla="*/ 28 h 139"/>
                <a:gd name="T60" fmla="*/ 134 w 248"/>
                <a:gd name="T61" fmla="*/ 28 h 139"/>
                <a:gd name="T62" fmla="*/ 131 w 248"/>
                <a:gd name="T63" fmla="*/ 36 h 139"/>
                <a:gd name="T64" fmla="*/ 127 w 248"/>
                <a:gd name="T65" fmla="*/ 46 h 139"/>
                <a:gd name="T66" fmla="*/ 120 w 248"/>
                <a:gd name="T67" fmla="*/ 43 h 139"/>
                <a:gd name="T68" fmla="*/ 115 w 248"/>
                <a:gd name="T69" fmla="*/ 48 h 139"/>
                <a:gd name="T70" fmla="*/ 109 w 248"/>
                <a:gd name="T71" fmla="*/ 68 h 139"/>
                <a:gd name="T72" fmla="*/ 103 w 248"/>
                <a:gd name="T73" fmla="*/ 78 h 139"/>
                <a:gd name="T74" fmla="*/ 100 w 248"/>
                <a:gd name="T75" fmla="*/ 89 h 139"/>
                <a:gd name="T76" fmla="*/ 82 w 248"/>
                <a:gd name="T77" fmla="*/ 101 h 139"/>
                <a:gd name="T78" fmla="*/ 69 w 248"/>
                <a:gd name="T79" fmla="*/ 100 h 139"/>
                <a:gd name="T80" fmla="*/ 61 w 248"/>
                <a:gd name="T81" fmla="*/ 107 h 139"/>
                <a:gd name="T82" fmla="*/ 50 w 248"/>
                <a:gd name="T83" fmla="*/ 100 h 139"/>
                <a:gd name="T84" fmla="*/ 46 w 248"/>
                <a:gd name="T85" fmla="*/ 97 h 139"/>
                <a:gd name="T86" fmla="*/ 43 w 248"/>
                <a:gd name="T87" fmla="*/ 103 h 139"/>
                <a:gd name="T88" fmla="*/ 28 w 248"/>
                <a:gd name="T89" fmla="*/ 113 h 139"/>
                <a:gd name="T90" fmla="*/ 22 w 248"/>
                <a:gd name="T91" fmla="*/ 127 h 139"/>
                <a:gd name="T92" fmla="*/ 15 w 248"/>
                <a:gd name="T93" fmla="*/ 130 h 139"/>
                <a:gd name="T94" fmla="*/ 6 w 248"/>
                <a:gd name="T95" fmla="*/ 136 h 139"/>
                <a:gd name="T96" fmla="*/ 64 w 248"/>
                <a:gd name="T97" fmla="*/ 133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48" h="139">
                  <a:moveTo>
                    <a:pt x="116" y="127"/>
                  </a:moveTo>
                  <a:lnTo>
                    <a:pt x="169" y="118"/>
                  </a:lnTo>
                  <a:lnTo>
                    <a:pt x="243" y="103"/>
                  </a:lnTo>
                  <a:lnTo>
                    <a:pt x="248" y="101"/>
                  </a:lnTo>
                  <a:lnTo>
                    <a:pt x="248" y="98"/>
                  </a:lnTo>
                  <a:lnTo>
                    <a:pt x="246" y="93"/>
                  </a:lnTo>
                  <a:lnTo>
                    <a:pt x="243" y="89"/>
                  </a:lnTo>
                  <a:lnTo>
                    <a:pt x="239" y="86"/>
                  </a:lnTo>
                  <a:lnTo>
                    <a:pt x="237" y="86"/>
                  </a:lnTo>
                  <a:lnTo>
                    <a:pt x="232" y="83"/>
                  </a:lnTo>
                  <a:lnTo>
                    <a:pt x="231" y="80"/>
                  </a:lnTo>
                  <a:lnTo>
                    <a:pt x="228" y="78"/>
                  </a:lnTo>
                  <a:lnTo>
                    <a:pt x="226" y="74"/>
                  </a:lnTo>
                  <a:lnTo>
                    <a:pt x="224" y="72"/>
                  </a:lnTo>
                  <a:lnTo>
                    <a:pt x="224" y="70"/>
                  </a:lnTo>
                  <a:lnTo>
                    <a:pt x="226" y="68"/>
                  </a:lnTo>
                  <a:lnTo>
                    <a:pt x="230" y="70"/>
                  </a:lnTo>
                  <a:lnTo>
                    <a:pt x="228" y="67"/>
                  </a:lnTo>
                  <a:lnTo>
                    <a:pt x="226" y="64"/>
                  </a:lnTo>
                  <a:lnTo>
                    <a:pt x="224" y="63"/>
                  </a:lnTo>
                  <a:lnTo>
                    <a:pt x="215" y="60"/>
                  </a:lnTo>
                  <a:lnTo>
                    <a:pt x="211" y="54"/>
                  </a:lnTo>
                  <a:lnTo>
                    <a:pt x="211" y="53"/>
                  </a:lnTo>
                  <a:lnTo>
                    <a:pt x="215" y="55"/>
                  </a:lnTo>
                  <a:lnTo>
                    <a:pt x="220" y="56"/>
                  </a:lnTo>
                  <a:lnTo>
                    <a:pt x="221" y="59"/>
                  </a:lnTo>
                  <a:lnTo>
                    <a:pt x="227" y="60"/>
                  </a:lnTo>
                  <a:lnTo>
                    <a:pt x="225" y="56"/>
                  </a:lnTo>
                  <a:lnTo>
                    <a:pt x="225" y="51"/>
                  </a:lnTo>
                  <a:lnTo>
                    <a:pt x="225" y="48"/>
                  </a:lnTo>
                  <a:lnTo>
                    <a:pt x="221" y="49"/>
                  </a:lnTo>
                  <a:lnTo>
                    <a:pt x="215" y="45"/>
                  </a:lnTo>
                  <a:lnTo>
                    <a:pt x="212" y="41"/>
                  </a:lnTo>
                  <a:lnTo>
                    <a:pt x="211" y="41"/>
                  </a:lnTo>
                  <a:lnTo>
                    <a:pt x="210" y="43"/>
                  </a:lnTo>
                  <a:lnTo>
                    <a:pt x="207" y="43"/>
                  </a:lnTo>
                  <a:lnTo>
                    <a:pt x="203" y="39"/>
                  </a:lnTo>
                  <a:lnTo>
                    <a:pt x="199" y="37"/>
                  </a:lnTo>
                  <a:lnTo>
                    <a:pt x="195" y="36"/>
                  </a:lnTo>
                  <a:lnTo>
                    <a:pt x="193" y="37"/>
                  </a:lnTo>
                  <a:lnTo>
                    <a:pt x="190" y="38"/>
                  </a:lnTo>
                  <a:lnTo>
                    <a:pt x="188" y="36"/>
                  </a:lnTo>
                  <a:lnTo>
                    <a:pt x="188" y="25"/>
                  </a:lnTo>
                  <a:lnTo>
                    <a:pt x="191" y="24"/>
                  </a:lnTo>
                  <a:lnTo>
                    <a:pt x="193" y="21"/>
                  </a:lnTo>
                  <a:lnTo>
                    <a:pt x="192" y="17"/>
                  </a:lnTo>
                  <a:lnTo>
                    <a:pt x="188" y="14"/>
                  </a:lnTo>
                  <a:lnTo>
                    <a:pt x="183" y="10"/>
                  </a:lnTo>
                  <a:lnTo>
                    <a:pt x="173" y="4"/>
                  </a:lnTo>
                  <a:lnTo>
                    <a:pt x="171" y="5"/>
                  </a:lnTo>
                  <a:lnTo>
                    <a:pt x="168" y="8"/>
                  </a:lnTo>
                  <a:lnTo>
                    <a:pt x="166" y="8"/>
                  </a:lnTo>
                  <a:lnTo>
                    <a:pt x="160" y="5"/>
                  </a:lnTo>
                  <a:lnTo>
                    <a:pt x="151" y="0"/>
                  </a:lnTo>
                  <a:lnTo>
                    <a:pt x="151" y="8"/>
                  </a:lnTo>
                  <a:lnTo>
                    <a:pt x="149" y="15"/>
                  </a:lnTo>
                  <a:lnTo>
                    <a:pt x="147" y="18"/>
                  </a:lnTo>
                  <a:lnTo>
                    <a:pt x="144" y="21"/>
                  </a:lnTo>
                  <a:lnTo>
                    <a:pt x="139" y="30"/>
                  </a:lnTo>
                  <a:lnTo>
                    <a:pt x="138" y="28"/>
                  </a:lnTo>
                  <a:lnTo>
                    <a:pt x="135" y="28"/>
                  </a:lnTo>
                  <a:lnTo>
                    <a:pt x="134" y="28"/>
                  </a:lnTo>
                  <a:lnTo>
                    <a:pt x="133" y="32"/>
                  </a:lnTo>
                  <a:lnTo>
                    <a:pt x="131" y="36"/>
                  </a:lnTo>
                  <a:lnTo>
                    <a:pt x="128" y="44"/>
                  </a:lnTo>
                  <a:lnTo>
                    <a:pt x="127" y="46"/>
                  </a:lnTo>
                  <a:lnTo>
                    <a:pt x="125" y="45"/>
                  </a:lnTo>
                  <a:lnTo>
                    <a:pt x="120" y="43"/>
                  </a:lnTo>
                  <a:lnTo>
                    <a:pt x="116" y="41"/>
                  </a:lnTo>
                  <a:lnTo>
                    <a:pt x="115" y="48"/>
                  </a:lnTo>
                  <a:lnTo>
                    <a:pt x="112" y="60"/>
                  </a:lnTo>
                  <a:lnTo>
                    <a:pt x="109" y="68"/>
                  </a:lnTo>
                  <a:lnTo>
                    <a:pt x="104" y="73"/>
                  </a:lnTo>
                  <a:lnTo>
                    <a:pt x="103" y="78"/>
                  </a:lnTo>
                  <a:lnTo>
                    <a:pt x="104" y="86"/>
                  </a:lnTo>
                  <a:lnTo>
                    <a:pt x="100" y="89"/>
                  </a:lnTo>
                  <a:lnTo>
                    <a:pt x="89" y="95"/>
                  </a:lnTo>
                  <a:lnTo>
                    <a:pt x="82" y="101"/>
                  </a:lnTo>
                  <a:lnTo>
                    <a:pt x="73" y="103"/>
                  </a:lnTo>
                  <a:lnTo>
                    <a:pt x="69" y="100"/>
                  </a:lnTo>
                  <a:lnTo>
                    <a:pt x="63" y="107"/>
                  </a:lnTo>
                  <a:lnTo>
                    <a:pt x="61" y="107"/>
                  </a:lnTo>
                  <a:lnTo>
                    <a:pt x="56" y="105"/>
                  </a:lnTo>
                  <a:lnTo>
                    <a:pt x="50" y="100"/>
                  </a:lnTo>
                  <a:lnTo>
                    <a:pt x="49" y="97"/>
                  </a:lnTo>
                  <a:lnTo>
                    <a:pt x="46" y="97"/>
                  </a:lnTo>
                  <a:lnTo>
                    <a:pt x="45" y="99"/>
                  </a:lnTo>
                  <a:lnTo>
                    <a:pt x="43" y="103"/>
                  </a:lnTo>
                  <a:lnTo>
                    <a:pt x="39" y="109"/>
                  </a:lnTo>
                  <a:lnTo>
                    <a:pt x="28" y="113"/>
                  </a:lnTo>
                  <a:lnTo>
                    <a:pt x="25" y="118"/>
                  </a:lnTo>
                  <a:lnTo>
                    <a:pt x="22" y="127"/>
                  </a:lnTo>
                  <a:lnTo>
                    <a:pt x="18" y="128"/>
                  </a:lnTo>
                  <a:lnTo>
                    <a:pt x="15" y="130"/>
                  </a:lnTo>
                  <a:lnTo>
                    <a:pt x="10" y="133"/>
                  </a:lnTo>
                  <a:lnTo>
                    <a:pt x="6" y="136"/>
                  </a:lnTo>
                  <a:lnTo>
                    <a:pt x="0" y="139"/>
                  </a:lnTo>
                  <a:lnTo>
                    <a:pt x="64" y="133"/>
                  </a:lnTo>
                  <a:lnTo>
                    <a:pt x="116" y="127"/>
                  </a:ln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48" name="Freeform 40"/>
            <p:cNvSpPr>
              <a:spLocks/>
            </p:cNvSpPr>
            <p:nvPr/>
          </p:nvSpPr>
          <p:spPr bwMode="auto">
            <a:xfrm>
              <a:off x="7406291" y="2750011"/>
              <a:ext cx="269831" cy="209119"/>
            </a:xfrm>
            <a:custGeom>
              <a:avLst/>
              <a:gdLst>
                <a:gd name="T0" fmla="*/ 94 w 189"/>
                <a:gd name="T1" fmla="*/ 4 h 147"/>
                <a:gd name="T2" fmla="*/ 79 w 189"/>
                <a:gd name="T3" fmla="*/ 0 h 147"/>
                <a:gd name="T4" fmla="*/ 67 w 189"/>
                <a:gd name="T5" fmla="*/ 4 h 147"/>
                <a:gd name="T6" fmla="*/ 58 w 189"/>
                <a:gd name="T7" fmla="*/ 6 h 147"/>
                <a:gd name="T8" fmla="*/ 39 w 189"/>
                <a:gd name="T9" fmla="*/ 4 h 147"/>
                <a:gd name="T10" fmla="*/ 26 w 189"/>
                <a:gd name="T11" fmla="*/ 7 h 147"/>
                <a:gd name="T12" fmla="*/ 12 w 189"/>
                <a:gd name="T13" fmla="*/ 18 h 147"/>
                <a:gd name="T14" fmla="*/ 11 w 189"/>
                <a:gd name="T15" fmla="*/ 22 h 147"/>
                <a:gd name="T16" fmla="*/ 5 w 189"/>
                <a:gd name="T17" fmla="*/ 26 h 147"/>
                <a:gd name="T18" fmla="*/ 0 w 189"/>
                <a:gd name="T19" fmla="*/ 32 h 147"/>
                <a:gd name="T20" fmla="*/ 4 w 189"/>
                <a:gd name="T21" fmla="*/ 37 h 147"/>
                <a:gd name="T22" fmla="*/ 19 w 189"/>
                <a:gd name="T23" fmla="*/ 45 h 147"/>
                <a:gd name="T24" fmla="*/ 24 w 189"/>
                <a:gd name="T25" fmla="*/ 53 h 147"/>
                <a:gd name="T26" fmla="*/ 34 w 189"/>
                <a:gd name="T27" fmla="*/ 64 h 147"/>
                <a:gd name="T28" fmla="*/ 55 w 189"/>
                <a:gd name="T29" fmla="*/ 81 h 147"/>
                <a:gd name="T30" fmla="*/ 66 w 189"/>
                <a:gd name="T31" fmla="*/ 96 h 147"/>
                <a:gd name="T32" fmla="*/ 76 w 189"/>
                <a:gd name="T33" fmla="*/ 102 h 147"/>
                <a:gd name="T34" fmla="*/ 82 w 189"/>
                <a:gd name="T35" fmla="*/ 107 h 147"/>
                <a:gd name="T36" fmla="*/ 87 w 189"/>
                <a:gd name="T37" fmla="*/ 114 h 147"/>
                <a:gd name="T38" fmla="*/ 89 w 189"/>
                <a:gd name="T39" fmla="*/ 119 h 147"/>
                <a:gd name="T40" fmla="*/ 91 w 189"/>
                <a:gd name="T41" fmla="*/ 124 h 147"/>
                <a:gd name="T42" fmla="*/ 95 w 189"/>
                <a:gd name="T43" fmla="*/ 125 h 147"/>
                <a:gd name="T44" fmla="*/ 98 w 189"/>
                <a:gd name="T45" fmla="*/ 128 h 147"/>
                <a:gd name="T46" fmla="*/ 99 w 189"/>
                <a:gd name="T47" fmla="*/ 133 h 147"/>
                <a:gd name="T48" fmla="*/ 103 w 189"/>
                <a:gd name="T49" fmla="*/ 138 h 147"/>
                <a:gd name="T50" fmla="*/ 104 w 189"/>
                <a:gd name="T51" fmla="*/ 145 h 147"/>
                <a:gd name="T52" fmla="*/ 108 w 189"/>
                <a:gd name="T53" fmla="*/ 147 h 147"/>
                <a:gd name="T54" fmla="*/ 110 w 189"/>
                <a:gd name="T55" fmla="*/ 140 h 147"/>
                <a:gd name="T56" fmla="*/ 116 w 189"/>
                <a:gd name="T57" fmla="*/ 140 h 147"/>
                <a:gd name="T58" fmla="*/ 117 w 189"/>
                <a:gd name="T59" fmla="*/ 137 h 147"/>
                <a:gd name="T60" fmla="*/ 112 w 189"/>
                <a:gd name="T61" fmla="*/ 136 h 147"/>
                <a:gd name="T62" fmla="*/ 110 w 189"/>
                <a:gd name="T63" fmla="*/ 133 h 147"/>
                <a:gd name="T64" fmla="*/ 115 w 189"/>
                <a:gd name="T65" fmla="*/ 132 h 147"/>
                <a:gd name="T66" fmla="*/ 119 w 189"/>
                <a:gd name="T67" fmla="*/ 135 h 147"/>
                <a:gd name="T68" fmla="*/ 124 w 189"/>
                <a:gd name="T69" fmla="*/ 128 h 147"/>
                <a:gd name="T70" fmla="*/ 123 w 189"/>
                <a:gd name="T71" fmla="*/ 123 h 147"/>
                <a:gd name="T72" fmla="*/ 130 w 189"/>
                <a:gd name="T73" fmla="*/ 123 h 147"/>
                <a:gd name="T74" fmla="*/ 135 w 189"/>
                <a:gd name="T75" fmla="*/ 119 h 147"/>
                <a:gd name="T76" fmla="*/ 131 w 189"/>
                <a:gd name="T77" fmla="*/ 118 h 147"/>
                <a:gd name="T78" fmla="*/ 129 w 189"/>
                <a:gd name="T79" fmla="*/ 115 h 147"/>
                <a:gd name="T80" fmla="*/ 133 w 189"/>
                <a:gd name="T81" fmla="*/ 115 h 147"/>
                <a:gd name="T82" fmla="*/ 138 w 189"/>
                <a:gd name="T83" fmla="*/ 117 h 147"/>
                <a:gd name="T84" fmla="*/ 145 w 189"/>
                <a:gd name="T85" fmla="*/ 110 h 147"/>
                <a:gd name="T86" fmla="*/ 141 w 189"/>
                <a:gd name="T87" fmla="*/ 105 h 147"/>
                <a:gd name="T88" fmla="*/ 143 w 189"/>
                <a:gd name="T89" fmla="*/ 103 h 147"/>
                <a:gd name="T90" fmla="*/ 149 w 189"/>
                <a:gd name="T91" fmla="*/ 103 h 147"/>
                <a:gd name="T92" fmla="*/ 155 w 189"/>
                <a:gd name="T93" fmla="*/ 93 h 147"/>
                <a:gd name="T94" fmla="*/ 164 w 189"/>
                <a:gd name="T95" fmla="*/ 89 h 147"/>
                <a:gd name="T96" fmla="*/ 169 w 189"/>
                <a:gd name="T97" fmla="*/ 81 h 147"/>
                <a:gd name="T98" fmla="*/ 165 w 189"/>
                <a:gd name="T99" fmla="*/ 75 h 147"/>
                <a:gd name="T100" fmla="*/ 169 w 189"/>
                <a:gd name="T101" fmla="*/ 75 h 147"/>
                <a:gd name="T102" fmla="*/ 170 w 189"/>
                <a:gd name="T103" fmla="*/ 70 h 147"/>
                <a:gd name="T104" fmla="*/ 175 w 189"/>
                <a:gd name="T105" fmla="*/ 60 h 147"/>
                <a:gd name="T106" fmla="*/ 178 w 189"/>
                <a:gd name="T107" fmla="*/ 54 h 147"/>
                <a:gd name="T108" fmla="*/ 187 w 189"/>
                <a:gd name="T109" fmla="*/ 46 h 147"/>
                <a:gd name="T110" fmla="*/ 138 w 189"/>
                <a:gd name="T111" fmla="*/ 6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89" h="147">
                  <a:moveTo>
                    <a:pt x="98" y="14"/>
                  </a:moveTo>
                  <a:cubicBezTo>
                    <a:pt x="94" y="4"/>
                    <a:pt x="94" y="4"/>
                    <a:pt x="94" y="4"/>
                  </a:cubicBezTo>
                  <a:cubicBezTo>
                    <a:pt x="88" y="1"/>
                    <a:pt x="88" y="1"/>
                    <a:pt x="88" y="1"/>
                  </a:cubicBezTo>
                  <a:cubicBezTo>
                    <a:pt x="79" y="0"/>
                    <a:pt x="79" y="0"/>
                    <a:pt x="79" y="0"/>
                  </a:cubicBezTo>
                  <a:cubicBezTo>
                    <a:pt x="72" y="1"/>
                    <a:pt x="72" y="1"/>
                    <a:pt x="72" y="1"/>
                  </a:cubicBezTo>
                  <a:cubicBezTo>
                    <a:pt x="67" y="4"/>
                    <a:pt x="67" y="4"/>
                    <a:pt x="67" y="4"/>
                  </a:cubicBezTo>
                  <a:cubicBezTo>
                    <a:pt x="64" y="5"/>
                    <a:pt x="64" y="5"/>
                    <a:pt x="64" y="5"/>
                  </a:cubicBezTo>
                  <a:cubicBezTo>
                    <a:pt x="58" y="6"/>
                    <a:pt x="58" y="6"/>
                    <a:pt x="58" y="6"/>
                  </a:cubicBezTo>
                  <a:cubicBezTo>
                    <a:pt x="46" y="4"/>
                    <a:pt x="46" y="4"/>
                    <a:pt x="46" y="4"/>
                  </a:cubicBezTo>
                  <a:cubicBezTo>
                    <a:pt x="39" y="4"/>
                    <a:pt x="39" y="4"/>
                    <a:pt x="39" y="4"/>
                  </a:cubicBezTo>
                  <a:cubicBezTo>
                    <a:pt x="31" y="5"/>
                    <a:pt x="31" y="5"/>
                    <a:pt x="31" y="5"/>
                  </a:cubicBezTo>
                  <a:cubicBezTo>
                    <a:pt x="26" y="7"/>
                    <a:pt x="26" y="7"/>
                    <a:pt x="26" y="7"/>
                  </a:cubicBezTo>
                  <a:cubicBezTo>
                    <a:pt x="12" y="18"/>
                    <a:pt x="12" y="18"/>
                    <a:pt x="12" y="18"/>
                  </a:cubicBezTo>
                  <a:cubicBezTo>
                    <a:pt x="12" y="18"/>
                    <a:pt x="12" y="18"/>
                    <a:pt x="12" y="18"/>
                  </a:cubicBezTo>
                  <a:cubicBezTo>
                    <a:pt x="11" y="20"/>
                    <a:pt x="11" y="20"/>
                    <a:pt x="11" y="20"/>
                  </a:cubicBezTo>
                  <a:cubicBezTo>
                    <a:pt x="11" y="22"/>
                    <a:pt x="11" y="22"/>
                    <a:pt x="11" y="22"/>
                  </a:cubicBezTo>
                  <a:cubicBezTo>
                    <a:pt x="9" y="23"/>
                    <a:pt x="9" y="23"/>
                    <a:pt x="9" y="23"/>
                  </a:cubicBezTo>
                  <a:cubicBezTo>
                    <a:pt x="5" y="26"/>
                    <a:pt x="5" y="26"/>
                    <a:pt x="5" y="26"/>
                  </a:cubicBezTo>
                  <a:cubicBezTo>
                    <a:pt x="0" y="29"/>
                    <a:pt x="0" y="29"/>
                    <a:pt x="0" y="29"/>
                  </a:cubicBezTo>
                  <a:cubicBezTo>
                    <a:pt x="0" y="32"/>
                    <a:pt x="0" y="32"/>
                    <a:pt x="0" y="32"/>
                  </a:cubicBezTo>
                  <a:cubicBezTo>
                    <a:pt x="2" y="34"/>
                    <a:pt x="2" y="34"/>
                    <a:pt x="2" y="34"/>
                  </a:cubicBezTo>
                  <a:cubicBezTo>
                    <a:pt x="4" y="37"/>
                    <a:pt x="4" y="37"/>
                    <a:pt x="4" y="37"/>
                  </a:cubicBezTo>
                  <a:cubicBezTo>
                    <a:pt x="16" y="42"/>
                    <a:pt x="16" y="42"/>
                    <a:pt x="16" y="42"/>
                  </a:cubicBezTo>
                  <a:cubicBezTo>
                    <a:pt x="19" y="45"/>
                    <a:pt x="19" y="45"/>
                    <a:pt x="19" y="45"/>
                  </a:cubicBezTo>
                  <a:cubicBezTo>
                    <a:pt x="22" y="49"/>
                    <a:pt x="22" y="49"/>
                    <a:pt x="22" y="49"/>
                  </a:cubicBezTo>
                  <a:cubicBezTo>
                    <a:pt x="24" y="53"/>
                    <a:pt x="24" y="53"/>
                    <a:pt x="24" y="53"/>
                  </a:cubicBezTo>
                  <a:cubicBezTo>
                    <a:pt x="29" y="58"/>
                    <a:pt x="29" y="58"/>
                    <a:pt x="29" y="58"/>
                  </a:cubicBezTo>
                  <a:cubicBezTo>
                    <a:pt x="34" y="64"/>
                    <a:pt x="34" y="64"/>
                    <a:pt x="34" y="64"/>
                  </a:cubicBezTo>
                  <a:cubicBezTo>
                    <a:pt x="50" y="77"/>
                    <a:pt x="50" y="77"/>
                    <a:pt x="50" y="77"/>
                  </a:cubicBezTo>
                  <a:cubicBezTo>
                    <a:pt x="55" y="81"/>
                    <a:pt x="55" y="81"/>
                    <a:pt x="55" y="81"/>
                  </a:cubicBezTo>
                  <a:cubicBezTo>
                    <a:pt x="61" y="89"/>
                    <a:pt x="61" y="89"/>
                    <a:pt x="61" y="89"/>
                  </a:cubicBezTo>
                  <a:cubicBezTo>
                    <a:pt x="66" y="96"/>
                    <a:pt x="66" y="96"/>
                    <a:pt x="66" y="96"/>
                  </a:cubicBezTo>
                  <a:cubicBezTo>
                    <a:pt x="73" y="99"/>
                    <a:pt x="73" y="99"/>
                    <a:pt x="73" y="99"/>
                  </a:cubicBezTo>
                  <a:cubicBezTo>
                    <a:pt x="76" y="102"/>
                    <a:pt x="76" y="102"/>
                    <a:pt x="76" y="102"/>
                  </a:cubicBezTo>
                  <a:cubicBezTo>
                    <a:pt x="79" y="105"/>
                    <a:pt x="79" y="105"/>
                    <a:pt x="79" y="105"/>
                  </a:cubicBezTo>
                  <a:cubicBezTo>
                    <a:pt x="82" y="107"/>
                    <a:pt x="82" y="107"/>
                    <a:pt x="82" y="107"/>
                  </a:cubicBezTo>
                  <a:cubicBezTo>
                    <a:pt x="84" y="109"/>
                    <a:pt x="84" y="109"/>
                    <a:pt x="84" y="109"/>
                  </a:cubicBezTo>
                  <a:cubicBezTo>
                    <a:pt x="87" y="114"/>
                    <a:pt x="87" y="114"/>
                    <a:pt x="87" y="114"/>
                  </a:cubicBezTo>
                  <a:cubicBezTo>
                    <a:pt x="89" y="117"/>
                    <a:pt x="89" y="117"/>
                    <a:pt x="89" y="117"/>
                  </a:cubicBezTo>
                  <a:cubicBezTo>
                    <a:pt x="89" y="119"/>
                    <a:pt x="89" y="119"/>
                    <a:pt x="89" y="119"/>
                  </a:cubicBezTo>
                  <a:cubicBezTo>
                    <a:pt x="90" y="122"/>
                    <a:pt x="90" y="122"/>
                    <a:pt x="90" y="122"/>
                  </a:cubicBezTo>
                  <a:cubicBezTo>
                    <a:pt x="91" y="124"/>
                    <a:pt x="91" y="124"/>
                    <a:pt x="91" y="124"/>
                  </a:cubicBezTo>
                  <a:cubicBezTo>
                    <a:pt x="92" y="124"/>
                    <a:pt x="92" y="124"/>
                    <a:pt x="92" y="124"/>
                  </a:cubicBezTo>
                  <a:cubicBezTo>
                    <a:pt x="95" y="125"/>
                    <a:pt x="95" y="125"/>
                    <a:pt x="95" y="125"/>
                  </a:cubicBezTo>
                  <a:cubicBezTo>
                    <a:pt x="98" y="127"/>
                    <a:pt x="98" y="127"/>
                    <a:pt x="98" y="127"/>
                  </a:cubicBezTo>
                  <a:cubicBezTo>
                    <a:pt x="98" y="128"/>
                    <a:pt x="98" y="128"/>
                    <a:pt x="98" y="128"/>
                  </a:cubicBezTo>
                  <a:cubicBezTo>
                    <a:pt x="98" y="130"/>
                    <a:pt x="98" y="130"/>
                    <a:pt x="98" y="130"/>
                  </a:cubicBezTo>
                  <a:cubicBezTo>
                    <a:pt x="99" y="133"/>
                    <a:pt x="99" y="133"/>
                    <a:pt x="99" y="133"/>
                  </a:cubicBezTo>
                  <a:cubicBezTo>
                    <a:pt x="103" y="137"/>
                    <a:pt x="103" y="137"/>
                    <a:pt x="103" y="137"/>
                  </a:cubicBezTo>
                  <a:cubicBezTo>
                    <a:pt x="103" y="138"/>
                    <a:pt x="103" y="138"/>
                    <a:pt x="103" y="138"/>
                  </a:cubicBezTo>
                  <a:cubicBezTo>
                    <a:pt x="103" y="142"/>
                    <a:pt x="103" y="142"/>
                    <a:pt x="103" y="142"/>
                  </a:cubicBezTo>
                  <a:cubicBezTo>
                    <a:pt x="104" y="145"/>
                    <a:pt x="104" y="145"/>
                    <a:pt x="104" y="145"/>
                  </a:cubicBezTo>
                  <a:cubicBezTo>
                    <a:pt x="106" y="146"/>
                    <a:pt x="106" y="146"/>
                    <a:pt x="106" y="146"/>
                  </a:cubicBezTo>
                  <a:cubicBezTo>
                    <a:pt x="108" y="147"/>
                    <a:pt x="108" y="147"/>
                    <a:pt x="108" y="147"/>
                  </a:cubicBezTo>
                  <a:cubicBezTo>
                    <a:pt x="108" y="141"/>
                    <a:pt x="108" y="141"/>
                    <a:pt x="108" y="141"/>
                  </a:cubicBezTo>
                  <a:cubicBezTo>
                    <a:pt x="110" y="140"/>
                    <a:pt x="110" y="140"/>
                    <a:pt x="110" y="140"/>
                  </a:cubicBezTo>
                  <a:cubicBezTo>
                    <a:pt x="115" y="140"/>
                    <a:pt x="115" y="140"/>
                    <a:pt x="115" y="140"/>
                  </a:cubicBezTo>
                  <a:cubicBezTo>
                    <a:pt x="116" y="140"/>
                    <a:pt x="116" y="140"/>
                    <a:pt x="116" y="140"/>
                  </a:cubicBezTo>
                  <a:cubicBezTo>
                    <a:pt x="116" y="140"/>
                    <a:pt x="118" y="139"/>
                    <a:pt x="118" y="139"/>
                  </a:cubicBezTo>
                  <a:cubicBezTo>
                    <a:pt x="118" y="138"/>
                    <a:pt x="117" y="137"/>
                    <a:pt x="117" y="137"/>
                  </a:cubicBezTo>
                  <a:cubicBezTo>
                    <a:pt x="116" y="137"/>
                    <a:pt x="116" y="137"/>
                    <a:pt x="116" y="137"/>
                  </a:cubicBezTo>
                  <a:cubicBezTo>
                    <a:pt x="116" y="137"/>
                    <a:pt x="112" y="136"/>
                    <a:pt x="112" y="136"/>
                  </a:cubicBezTo>
                  <a:cubicBezTo>
                    <a:pt x="111" y="136"/>
                    <a:pt x="110" y="134"/>
                    <a:pt x="110" y="134"/>
                  </a:cubicBezTo>
                  <a:cubicBezTo>
                    <a:pt x="110" y="133"/>
                    <a:pt x="110" y="133"/>
                    <a:pt x="110" y="133"/>
                  </a:cubicBezTo>
                  <a:cubicBezTo>
                    <a:pt x="111" y="129"/>
                    <a:pt x="111" y="129"/>
                    <a:pt x="111" y="129"/>
                  </a:cubicBezTo>
                  <a:cubicBezTo>
                    <a:pt x="115" y="132"/>
                    <a:pt x="115" y="132"/>
                    <a:pt x="115" y="132"/>
                  </a:cubicBezTo>
                  <a:cubicBezTo>
                    <a:pt x="116" y="133"/>
                    <a:pt x="116" y="133"/>
                    <a:pt x="116" y="133"/>
                  </a:cubicBezTo>
                  <a:cubicBezTo>
                    <a:pt x="119" y="135"/>
                    <a:pt x="119" y="135"/>
                    <a:pt x="119" y="135"/>
                  </a:cubicBezTo>
                  <a:cubicBezTo>
                    <a:pt x="123" y="134"/>
                    <a:pt x="123" y="134"/>
                    <a:pt x="123" y="134"/>
                  </a:cubicBezTo>
                  <a:cubicBezTo>
                    <a:pt x="124" y="128"/>
                    <a:pt x="124" y="128"/>
                    <a:pt x="124" y="128"/>
                  </a:cubicBezTo>
                  <a:cubicBezTo>
                    <a:pt x="124" y="127"/>
                    <a:pt x="124" y="127"/>
                    <a:pt x="124" y="127"/>
                  </a:cubicBezTo>
                  <a:cubicBezTo>
                    <a:pt x="123" y="123"/>
                    <a:pt x="123" y="123"/>
                    <a:pt x="123" y="123"/>
                  </a:cubicBezTo>
                  <a:cubicBezTo>
                    <a:pt x="126" y="123"/>
                    <a:pt x="126" y="123"/>
                    <a:pt x="126" y="123"/>
                  </a:cubicBezTo>
                  <a:cubicBezTo>
                    <a:pt x="130" y="123"/>
                    <a:pt x="130" y="123"/>
                    <a:pt x="130" y="123"/>
                  </a:cubicBezTo>
                  <a:cubicBezTo>
                    <a:pt x="135" y="120"/>
                    <a:pt x="135" y="120"/>
                    <a:pt x="135" y="120"/>
                  </a:cubicBezTo>
                  <a:cubicBezTo>
                    <a:pt x="135" y="119"/>
                    <a:pt x="135" y="119"/>
                    <a:pt x="135" y="119"/>
                  </a:cubicBezTo>
                  <a:cubicBezTo>
                    <a:pt x="133" y="118"/>
                    <a:pt x="133" y="118"/>
                    <a:pt x="133" y="118"/>
                  </a:cubicBezTo>
                  <a:cubicBezTo>
                    <a:pt x="131" y="118"/>
                    <a:pt x="131" y="118"/>
                    <a:pt x="131" y="118"/>
                  </a:cubicBezTo>
                  <a:cubicBezTo>
                    <a:pt x="129" y="117"/>
                    <a:pt x="129" y="117"/>
                    <a:pt x="129" y="117"/>
                  </a:cubicBezTo>
                  <a:cubicBezTo>
                    <a:pt x="129" y="115"/>
                    <a:pt x="129" y="115"/>
                    <a:pt x="129" y="115"/>
                  </a:cubicBezTo>
                  <a:cubicBezTo>
                    <a:pt x="132" y="114"/>
                    <a:pt x="132" y="114"/>
                    <a:pt x="132" y="114"/>
                  </a:cubicBezTo>
                  <a:cubicBezTo>
                    <a:pt x="133" y="115"/>
                    <a:pt x="133" y="115"/>
                    <a:pt x="133" y="115"/>
                  </a:cubicBezTo>
                  <a:cubicBezTo>
                    <a:pt x="136" y="117"/>
                    <a:pt x="136" y="117"/>
                    <a:pt x="136" y="117"/>
                  </a:cubicBezTo>
                  <a:cubicBezTo>
                    <a:pt x="138" y="117"/>
                    <a:pt x="138" y="117"/>
                    <a:pt x="138" y="117"/>
                  </a:cubicBezTo>
                  <a:cubicBezTo>
                    <a:pt x="142" y="114"/>
                    <a:pt x="142" y="114"/>
                    <a:pt x="142" y="114"/>
                  </a:cubicBezTo>
                  <a:cubicBezTo>
                    <a:pt x="145" y="110"/>
                    <a:pt x="145" y="110"/>
                    <a:pt x="145" y="110"/>
                  </a:cubicBezTo>
                  <a:cubicBezTo>
                    <a:pt x="144" y="107"/>
                    <a:pt x="144" y="107"/>
                    <a:pt x="144" y="107"/>
                  </a:cubicBezTo>
                  <a:cubicBezTo>
                    <a:pt x="141" y="105"/>
                    <a:pt x="141" y="105"/>
                    <a:pt x="141" y="105"/>
                  </a:cubicBezTo>
                  <a:cubicBezTo>
                    <a:pt x="141" y="104"/>
                    <a:pt x="141" y="104"/>
                    <a:pt x="141" y="104"/>
                  </a:cubicBezTo>
                  <a:cubicBezTo>
                    <a:pt x="143" y="103"/>
                    <a:pt x="143" y="103"/>
                    <a:pt x="143" y="103"/>
                  </a:cubicBezTo>
                  <a:cubicBezTo>
                    <a:pt x="147" y="105"/>
                    <a:pt x="147" y="105"/>
                    <a:pt x="147" y="105"/>
                  </a:cubicBezTo>
                  <a:cubicBezTo>
                    <a:pt x="149" y="103"/>
                    <a:pt x="149" y="103"/>
                    <a:pt x="149" y="103"/>
                  </a:cubicBezTo>
                  <a:cubicBezTo>
                    <a:pt x="151" y="100"/>
                    <a:pt x="151" y="100"/>
                    <a:pt x="151" y="100"/>
                  </a:cubicBezTo>
                  <a:cubicBezTo>
                    <a:pt x="155" y="93"/>
                    <a:pt x="155" y="93"/>
                    <a:pt x="155" y="93"/>
                  </a:cubicBezTo>
                  <a:cubicBezTo>
                    <a:pt x="159" y="90"/>
                    <a:pt x="159" y="90"/>
                    <a:pt x="159" y="90"/>
                  </a:cubicBezTo>
                  <a:cubicBezTo>
                    <a:pt x="164" y="89"/>
                    <a:pt x="164" y="89"/>
                    <a:pt x="164" y="89"/>
                  </a:cubicBezTo>
                  <a:cubicBezTo>
                    <a:pt x="167" y="84"/>
                    <a:pt x="167" y="84"/>
                    <a:pt x="167" y="84"/>
                  </a:cubicBezTo>
                  <a:cubicBezTo>
                    <a:pt x="169" y="81"/>
                    <a:pt x="169" y="81"/>
                    <a:pt x="169" y="81"/>
                  </a:cubicBezTo>
                  <a:cubicBezTo>
                    <a:pt x="167" y="79"/>
                    <a:pt x="167" y="79"/>
                    <a:pt x="167" y="79"/>
                  </a:cubicBezTo>
                  <a:cubicBezTo>
                    <a:pt x="165" y="75"/>
                    <a:pt x="165" y="75"/>
                    <a:pt x="165" y="75"/>
                  </a:cubicBezTo>
                  <a:cubicBezTo>
                    <a:pt x="167" y="75"/>
                    <a:pt x="167" y="75"/>
                    <a:pt x="167" y="75"/>
                  </a:cubicBezTo>
                  <a:cubicBezTo>
                    <a:pt x="169" y="75"/>
                    <a:pt x="169" y="75"/>
                    <a:pt x="169" y="75"/>
                  </a:cubicBezTo>
                  <a:cubicBezTo>
                    <a:pt x="169" y="72"/>
                    <a:pt x="169" y="72"/>
                    <a:pt x="169" y="72"/>
                  </a:cubicBezTo>
                  <a:cubicBezTo>
                    <a:pt x="170" y="70"/>
                    <a:pt x="170" y="70"/>
                    <a:pt x="170" y="70"/>
                  </a:cubicBezTo>
                  <a:cubicBezTo>
                    <a:pt x="173" y="66"/>
                    <a:pt x="173" y="66"/>
                    <a:pt x="173" y="66"/>
                  </a:cubicBezTo>
                  <a:cubicBezTo>
                    <a:pt x="175" y="60"/>
                    <a:pt x="175" y="60"/>
                    <a:pt x="175" y="60"/>
                  </a:cubicBezTo>
                  <a:cubicBezTo>
                    <a:pt x="177" y="56"/>
                    <a:pt x="177" y="56"/>
                    <a:pt x="177" y="56"/>
                  </a:cubicBezTo>
                  <a:cubicBezTo>
                    <a:pt x="178" y="54"/>
                    <a:pt x="178" y="54"/>
                    <a:pt x="178" y="54"/>
                  </a:cubicBezTo>
                  <a:cubicBezTo>
                    <a:pt x="180" y="52"/>
                    <a:pt x="180" y="52"/>
                    <a:pt x="180" y="52"/>
                  </a:cubicBezTo>
                  <a:cubicBezTo>
                    <a:pt x="187" y="46"/>
                    <a:pt x="187" y="46"/>
                    <a:pt x="187" y="46"/>
                  </a:cubicBezTo>
                  <a:cubicBezTo>
                    <a:pt x="189" y="44"/>
                    <a:pt x="189" y="44"/>
                    <a:pt x="189" y="44"/>
                  </a:cubicBezTo>
                  <a:cubicBezTo>
                    <a:pt x="138" y="6"/>
                    <a:pt x="138" y="6"/>
                    <a:pt x="138" y="6"/>
                  </a:cubicBezTo>
                  <a:lnTo>
                    <a:pt x="98" y="14"/>
                  </a:ln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49" name="Freeform 41"/>
            <p:cNvSpPr>
              <a:spLocks/>
            </p:cNvSpPr>
            <p:nvPr/>
          </p:nvSpPr>
          <p:spPr bwMode="auto">
            <a:xfrm>
              <a:off x="7128028" y="2788799"/>
              <a:ext cx="212492" cy="340661"/>
            </a:xfrm>
            <a:custGeom>
              <a:avLst/>
              <a:gdLst>
                <a:gd name="T0" fmla="*/ 39 w 126"/>
                <a:gd name="T1" fmla="*/ 183 h 202"/>
                <a:gd name="T2" fmla="*/ 33 w 126"/>
                <a:gd name="T3" fmla="*/ 176 h 202"/>
                <a:gd name="T4" fmla="*/ 36 w 126"/>
                <a:gd name="T5" fmla="*/ 172 h 202"/>
                <a:gd name="T6" fmla="*/ 51 w 126"/>
                <a:gd name="T7" fmla="*/ 168 h 202"/>
                <a:gd name="T8" fmla="*/ 125 w 126"/>
                <a:gd name="T9" fmla="*/ 161 h 202"/>
                <a:gd name="T10" fmla="*/ 120 w 126"/>
                <a:gd name="T11" fmla="*/ 153 h 202"/>
                <a:gd name="T12" fmla="*/ 119 w 126"/>
                <a:gd name="T13" fmla="*/ 148 h 202"/>
                <a:gd name="T14" fmla="*/ 120 w 126"/>
                <a:gd name="T15" fmla="*/ 141 h 202"/>
                <a:gd name="T16" fmla="*/ 116 w 126"/>
                <a:gd name="T17" fmla="*/ 130 h 202"/>
                <a:gd name="T18" fmla="*/ 119 w 126"/>
                <a:gd name="T19" fmla="*/ 123 h 202"/>
                <a:gd name="T20" fmla="*/ 116 w 126"/>
                <a:gd name="T21" fmla="*/ 117 h 202"/>
                <a:gd name="T22" fmla="*/ 122 w 126"/>
                <a:gd name="T23" fmla="*/ 110 h 202"/>
                <a:gd name="T24" fmla="*/ 119 w 126"/>
                <a:gd name="T25" fmla="*/ 104 h 202"/>
                <a:gd name="T26" fmla="*/ 115 w 126"/>
                <a:gd name="T27" fmla="*/ 95 h 202"/>
                <a:gd name="T28" fmla="*/ 106 w 126"/>
                <a:gd name="T29" fmla="*/ 75 h 202"/>
                <a:gd name="T30" fmla="*/ 89 w 126"/>
                <a:gd name="T31" fmla="*/ 12 h 202"/>
                <a:gd name="T32" fmla="*/ 94 w 126"/>
                <a:gd name="T33" fmla="*/ 0 h 202"/>
                <a:gd name="T34" fmla="*/ 1 w 126"/>
                <a:gd name="T35" fmla="*/ 7 h 202"/>
                <a:gd name="T36" fmla="*/ 0 w 126"/>
                <a:gd name="T37" fmla="*/ 106 h 202"/>
                <a:gd name="T38" fmla="*/ 6 w 126"/>
                <a:gd name="T39" fmla="*/ 196 h 202"/>
                <a:gd name="T40" fmla="*/ 11 w 126"/>
                <a:gd name="T41" fmla="*/ 197 h 202"/>
                <a:gd name="T42" fmla="*/ 16 w 126"/>
                <a:gd name="T43" fmla="*/ 195 h 202"/>
                <a:gd name="T44" fmla="*/ 16 w 126"/>
                <a:gd name="T45" fmla="*/ 187 h 202"/>
                <a:gd name="T46" fmla="*/ 21 w 126"/>
                <a:gd name="T47" fmla="*/ 184 h 202"/>
                <a:gd name="T48" fmla="*/ 22 w 126"/>
                <a:gd name="T49" fmla="*/ 189 h 202"/>
                <a:gd name="T50" fmla="*/ 22 w 126"/>
                <a:gd name="T51" fmla="*/ 193 h 202"/>
                <a:gd name="T52" fmla="*/ 25 w 126"/>
                <a:gd name="T53" fmla="*/ 195 h 202"/>
                <a:gd name="T54" fmla="*/ 27 w 126"/>
                <a:gd name="T55" fmla="*/ 199 h 202"/>
                <a:gd name="T56" fmla="*/ 25 w 126"/>
                <a:gd name="T57" fmla="*/ 202 h 202"/>
                <a:gd name="T58" fmla="*/ 31 w 126"/>
                <a:gd name="T59" fmla="*/ 200 h 202"/>
                <a:gd name="T60" fmla="*/ 38 w 126"/>
                <a:gd name="T61" fmla="*/ 197 h 202"/>
                <a:gd name="T62" fmla="*/ 43 w 126"/>
                <a:gd name="T63" fmla="*/ 196 h 202"/>
                <a:gd name="T64" fmla="*/ 44 w 126"/>
                <a:gd name="T65" fmla="*/ 195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6" h="202">
                  <a:moveTo>
                    <a:pt x="40" y="188"/>
                  </a:moveTo>
                  <a:lnTo>
                    <a:pt x="39" y="183"/>
                  </a:lnTo>
                  <a:lnTo>
                    <a:pt x="35" y="178"/>
                  </a:lnTo>
                  <a:lnTo>
                    <a:pt x="33" y="176"/>
                  </a:lnTo>
                  <a:lnTo>
                    <a:pt x="33" y="173"/>
                  </a:lnTo>
                  <a:lnTo>
                    <a:pt x="36" y="172"/>
                  </a:lnTo>
                  <a:lnTo>
                    <a:pt x="43" y="170"/>
                  </a:lnTo>
                  <a:lnTo>
                    <a:pt x="51" y="168"/>
                  </a:lnTo>
                  <a:lnTo>
                    <a:pt x="126" y="162"/>
                  </a:lnTo>
                  <a:lnTo>
                    <a:pt x="125" y="161"/>
                  </a:lnTo>
                  <a:lnTo>
                    <a:pt x="121" y="156"/>
                  </a:lnTo>
                  <a:lnTo>
                    <a:pt x="120" y="153"/>
                  </a:lnTo>
                  <a:lnTo>
                    <a:pt x="118" y="150"/>
                  </a:lnTo>
                  <a:lnTo>
                    <a:pt x="119" y="148"/>
                  </a:lnTo>
                  <a:lnTo>
                    <a:pt x="121" y="146"/>
                  </a:lnTo>
                  <a:lnTo>
                    <a:pt x="120" y="141"/>
                  </a:lnTo>
                  <a:lnTo>
                    <a:pt x="118" y="138"/>
                  </a:lnTo>
                  <a:lnTo>
                    <a:pt x="116" y="130"/>
                  </a:lnTo>
                  <a:lnTo>
                    <a:pt x="116" y="125"/>
                  </a:lnTo>
                  <a:lnTo>
                    <a:pt x="119" y="123"/>
                  </a:lnTo>
                  <a:lnTo>
                    <a:pt x="120" y="119"/>
                  </a:lnTo>
                  <a:lnTo>
                    <a:pt x="116" y="117"/>
                  </a:lnTo>
                  <a:lnTo>
                    <a:pt x="121" y="114"/>
                  </a:lnTo>
                  <a:lnTo>
                    <a:pt x="122" y="110"/>
                  </a:lnTo>
                  <a:lnTo>
                    <a:pt x="120" y="108"/>
                  </a:lnTo>
                  <a:lnTo>
                    <a:pt x="119" y="104"/>
                  </a:lnTo>
                  <a:lnTo>
                    <a:pt x="119" y="100"/>
                  </a:lnTo>
                  <a:lnTo>
                    <a:pt x="115" y="95"/>
                  </a:lnTo>
                  <a:lnTo>
                    <a:pt x="108" y="83"/>
                  </a:lnTo>
                  <a:lnTo>
                    <a:pt x="106" y="75"/>
                  </a:lnTo>
                  <a:lnTo>
                    <a:pt x="96" y="41"/>
                  </a:lnTo>
                  <a:lnTo>
                    <a:pt x="89" y="12"/>
                  </a:lnTo>
                  <a:lnTo>
                    <a:pt x="87" y="0"/>
                  </a:lnTo>
                  <a:lnTo>
                    <a:pt x="94" y="0"/>
                  </a:lnTo>
                  <a:lnTo>
                    <a:pt x="94" y="0"/>
                  </a:lnTo>
                  <a:lnTo>
                    <a:pt x="1" y="7"/>
                  </a:lnTo>
                  <a:lnTo>
                    <a:pt x="1" y="14"/>
                  </a:lnTo>
                  <a:lnTo>
                    <a:pt x="0" y="106"/>
                  </a:lnTo>
                  <a:lnTo>
                    <a:pt x="0" y="155"/>
                  </a:lnTo>
                  <a:lnTo>
                    <a:pt x="6" y="196"/>
                  </a:lnTo>
                  <a:lnTo>
                    <a:pt x="8" y="196"/>
                  </a:lnTo>
                  <a:lnTo>
                    <a:pt x="11" y="197"/>
                  </a:lnTo>
                  <a:lnTo>
                    <a:pt x="15" y="198"/>
                  </a:lnTo>
                  <a:lnTo>
                    <a:pt x="16" y="195"/>
                  </a:lnTo>
                  <a:lnTo>
                    <a:pt x="15" y="191"/>
                  </a:lnTo>
                  <a:lnTo>
                    <a:pt x="16" y="187"/>
                  </a:lnTo>
                  <a:lnTo>
                    <a:pt x="18" y="185"/>
                  </a:lnTo>
                  <a:lnTo>
                    <a:pt x="21" y="184"/>
                  </a:lnTo>
                  <a:lnTo>
                    <a:pt x="22" y="186"/>
                  </a:lnTo>
                  <a:lnTo>
                    <a:pt x="22" y="189"/>
                  </a:lnTo>
                  <a:lnTo>
                    <a:pt x="21" y="191"/>
                  </a:lnTo>
                  <a:lnTo>
                    <a:pt x="22" y="193"/>
                  </a:lnTo>
                  <a:lnTo>
                    <a:pt x="23" y="194"/>
                  </a:lnTo>
                  <a:lnTo>
                    <a:pt x="25" y="195"/>
                  </a:lnTo>
                  <a:lnTo>
                    <a:pt x="27" y="197"/>
                  </a:lnTo>
                  <a:lnTo>
                    <a:pt x="27" y="199"/>
                  </a:lnTo>
                  <a:lnTo>
                    <a:pt x="27" y="200"/>
                  </a:lnTo>
                  <a:lnTo>
                    <a:pt x="25" y="202"/>
                  </a:lnTo>
                  <a:lnTo>
                    <a:pt x="27" y="201"/>
                  </a:lnTo>
                  <a:lnTo>
                    <a:pt x="31" y="200"/>
                  </a:lnTo>
                  <a:lnTo>
                    <a:pt x="36" y="199"/>
                  </a:lnTo>
                  <a:lnTo>
                    <a:pt x="38" y="197"/>
                  </a:lnTo>
                  <a:lnTo>
                    <a:pt x="39" y="197"/>
                  </a:lnTo>
                  <a:lnTo>
                    <a:pt x="43" y="196"/>
                  </a:lnTo>
                  <a:lnTo>
                    <a:pt x="44" y="195"/>
                  </a:lnTo>
                  <a:lnTo>
                    <a:pt x="44" y="195"/>
                  </a:lnTo>
                  <a:lnTo>
                    <a:pt x="40" y="188"/>
                  </a:ln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52" name="Freeform 42"/>
            <p:cNvSpPr>
              <a:spLocks/>
            </p:cNvSpPr>
            <p:nvPr/>
          </p:nvSpPr>
          <p:spPr bwMode="auto">
            <a:xfrm>
              <a:off x="6942519" y="2800604"/>
              <a:ext cx="195628" cy="342348"/>
            </a:xfrm>
            <a:custGeom>
              <a:avLst/>
              <a:gdLst>
                <a:gd name="T0" fmla="*/ 110 w 116"/>
                <a:gd name="T1" fmla="*/ 99 h 203"/>
                <a:gd name="T2" fmla="*/ 111 w 116"/>
                <a:gd name="T3" fmla="*/ 0 h 203"/>
                <a:gd name="T4" fmla="*/ 41 w 116"/>
                <a:gd name="T5" fmla="*/ 5 h 203"/>
                <a:gd name="T6" fmla="*/ 38 w 116"/>
                <a:gd name="T7" fmla="*/ 10 h 203"/>
                <a:gd name="T8" fmla="*/ 35 w 116"/>
                <a:gd name="T9" fmla="*/ 15 h 203"/>
                <a:gd name="T10" fmla="*/ 32 w 116"/>
                <a:gd name="T11" fmla="*/ 17 h 203"/>
                <a:gd name="T12" fmla="*/ 30 w 116"/>
                <a:gd name="T13" fmla="*/ 26 h 203"/>
                <a:gd name="T14" fmla="*/ 22 w 116"/>
                <a:gd name="T15" fmla="*/ 37 h 203"/>
                <a:gd name="T16" fmla="*/ 18 w 116"/>
                <a:gd name="T17" fmla="*/ 44 h 203"/>
                <a:gd name="T18" fmla="*/ 18 w 116"/>
                <a:gd name="T19" fmla="*/ 48 h 203"/>
                <a:gd name="T20" fmla="*/ 17 w 116"/>
                <a:gd name="T21" fmla="*/ 54 h 203"/>
                <a:gd name="T22" fmla="*/ 13 w 116"/>
                <a:gd name="T23" fmla="*/ 58 h 203"/>
                <a:gd name="T24" fmla="*/ 12 w 116"/>
                <a:gd name="T25" fmla="*/ 62 h 203"/>
                <a:gd name="T26" fmla="*/ 11 w 116"/>
                <a:gd name="T27" fmla="*/ 66 h 203"/>
                <a:gd name="T28" fmla="*/ 14 w 116"/>
                <a:gd name="T29" fmla="*/ 70 h 203"/>
                <a:gd name="T30" fmla="*/ 14 w 116"/>
                <a:gd name="T31" fmla="*/ 78 h 203"/>
                <a:gd name="T32" fmla="*/ 14 w 116"/>
                <a:gd name="T33" fmla="*/ 84 h 203"/>
                <a:gd name="T34" fmla="*/ 11 w 116"/>
                <a:gd name="T35" fmla="*/ 89 h 203"/>
                <a:gd name="T36" fmla="*/ 15 w 116"/>
                <a:gd name="T37" fmla="*/ 94 h 203"/>
                <a:gd name="T38" fmla="*/ 11 w 116"/>
                <a:gd name="T39" fmla="*/ 98 h 203"/>
                <a:gd name="T40" fmla="*/ 15 w 116"/>
                <a:gd name="T41" fmla="*/ 102 h 203"/>
                <a:gd name="T42" fmla="*/ 16 w 116"/>
                <a:gd name="T43" fmla="*/ 108 h 203"/>
                <a:gd name="T44" fmla="*/ 19 w 116"/>
                <a:gd name="T45" fmla="*/ 112 h 203"/>
                <a:gd name="T46" fmla="*/ 19 w 116"/>
                <a:gd name="T47" fmla="*/ 123 h 203"/>
                <a:gd name="T48" fmla="*/ 15 w 116"/>
                <a:gd name="T49" fmla="*/ 126 h 203"/>
                <a:gd name="T50" fmla="*/ 14 w 116"/>
                <a:gd name="T51" fmla="*/ 132 h 203"/>
                <a:gd name="T52" fmla="*/ 8 w 116"/>
                <a:gd name="T53" fmla="*/ 140 h 203"/>
                <a:gd name="T54" fmla="*/ 6 w 116"/>
                <a:gd name="T55" fmla="*/ 149 h 203"/>
                <a:gd name="T56" fmla="*/ 4 w 116"/>
                <a:gd name="T57" fmla="*/ 153 h 203"/>
                <a:gd name="T58" fmla="*/ 4 w 116"/>
                <a:gd name="T59" fmla="*/ 160 h 203"/>
                <a:gd name="T60" fmla="*/ 0 w 116"/>
                <a:gd name="T61" fmla="*/ 164 h 203"/>
                <a:gd name="T62" fmla="*/ 1 w 116"/>
                <a:gd name="T63" fmla="*/ 171 h 203"/>
                <a:gd name="T64" fmla="*/ 65 w 116"/>
                <a:gd name="T65" fmla="*/ 184 h 203"/>
                <a:gd name="T66" fmla="*/ 70 w 116"/>
                <a:gd name="T67" fmla="*/ 192 h 203"/>
                <a:gd name="T68" fmla="*/ 71 w 116"/>
                <a:gd name="T69" fmla="*/ 203 h 203"/>
                <a:gd name="T70" fmla="*/ 72 w 116"/>
                <a:gd name="T71" fmla="*/ 203 h 203"/>
                <a:gd name="T72" fmla="*/ 79 w 116"/>
                <a:gd name="T73" fmla="*/ 199 h 203"/>
                <a:gd name="T74" fmla="*/ 82 w 116"/>
                <a:gd name="T75" fmla="*/ 193 h 203"/>
                <a:gd name="T76" fmla="*/ 89 w 116"/>
                <a:gd name="T77" fmla="*/ 193 h 203"/>
                <a:gd name="T78" fmla="*/ 98 w 116"/>
                <a:gd name="T79" fmla="*/ 190 h 203"/>
                <a:gd name="T80" fmla="*/ 104 w 116"/>
                <a:gd name="T81" fmla="*/ 190 h 203"/>
                <a:gd name="T82" fmla="*/ 109 w 116"/>
                <a:gd name="T83" fmla="*/ 190 h 203"/>
                <a:gd name="T84" fmla="*/ 115 w 116"/>
                <a:gd name="T85" fmla="*/ 190 h 203"/>
                <a:gd name="T86" fmla="*/ 116 w 116"/>
                <a:gd name="T87" fmla="*/ 189 h 203"/>
                <a:gd name="T88" fmla="*/ 110 w 116"/>
                <a:gd name="T89" fmla="*/ 148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6" h="203">
                  <a:moveTo>
                    <a:pt x="110" y="148"/>
                  </a:moveTo>
                  <a:lnTo>
                    <a:pt x="110" y="99"/>
                  </a:lnTo>
                  <a:lnTo>
                    <a:pt x="111" y="7"/>
                  </a:lnTo>
                  <a:lnTo>
                    <a:pt x="111" y="0"/>
                  </a:lnTo>
                  <a:lnTo>
                    <a:pt x="41" y="5"/>
                  </a:lnTo>
                  <a:lnTo>
                    <a:pt x="41" y="5"/>
                  </a:lnTo>
                  <a:lnTo>
                    <a:pt x="42" y="8"/>
                  </a:lnTo>
                  <a:lnTo>
                    <a:pt x="38" y="10"/>
                  </a:lnTo>
                  <a:lnTo>
                    <a:pt x="36" y="12"/>
                  </a:lnTo>
                  <a:lnTo>
                    <a:pt x="35" y="15"/>
                  </a:lnTo>
                  <a:lnTo>
                    <a:pt x="33" y="17"/>
                  </a:lnTo>
                  <a:lnTo>
                    <a:pt x="32" y="17"/>
                  </a:lnTo>
                  <a:lnTo>
                    <a:pt x="30" y="22"/>
                  </a:lnTo>
                  <a:lnTo>
                    <a:pt x="30" y="26"/>
                  </a:lnTo>
                  <a:lnTo>
                    <a:pt x="27" y="31"/>
                  </a:lnTo>
                  <a:lnTo>
                    <a:pt x="22" y="37"/>
                  </a:lnTo>
                  <a:lnTo>
                    <a:pt x="19" y="40"/>
                  </a:lnTo>
                  <a:lnTo>
                    <a:pt x="18" y="44"/>
                  </a:lnTo>
                  <a:lnTo>
                    <a:pt x="20" y="45"/>
                  </a:lnTo>
                  <a:lnTo>
                    <a:pt x="18" y="48"/>
                  </a:lnTo>
                  <a:lnTo>
                    <a:pt x="16" y="52"/>
                  </a:lnTo>
                  <a:lnTo>
                    <a:pt x="17" y="54"/>
                  </a:lnTo>
                  <a:lnTo>
                    <a:pt x="16" y="54"/>
                  </a:lnTo>
                  <a:lnTo>
                    <a:pt x="13" y="58"/>
                  </a:lnTo>
                  <a:lnTo>
                    <a:pt x="11" y="61"/>
                  </a:lnTo>
                  <a:lnTo>
                    <a:pt x="12" y="62"/>
                  </a:lnTo>
                  <a:lnTo>
                    <a:pt x="11" y="64"/>
                  </a:lnTo>
                  <a:lnTo>
                    <a:pt x="11" y="66"/>
                  </a:lnTo>
                  <a:lnTo>
                    <a:pt x="12" y="67"/>
                  </a:lnTo>
                  <a:lnTo>
                    <a:pt x="14" y="70"/>
                  </a:lnTo>
                  <a:lnTo>
                    <a:pt x="14" y="72"/>
                  </a:lnTo>
                  <a:lnTo>
                    <a:pt x="14" y="78"/>
                  </a:lnTo>
                  <a:lnTo>
                    <a:pt x="15" y="81"/>
                  </a:lnTo>
                  <a:lnTo>
                    <a:pt x="14" y="84"/>
                  </a:lnTo>
                  <a:lnTo>
                    <a:pt x="12" y="89"/>
                  </a:lnTo>
                  <a:lnTo>
                    <a:pt x="11" y="89"/>
                  </a:lnTo>
                  <a:lnTo>
                    <a:pt x="14" y="91"/>
                  </a:lnTo>
                  <a:lnTo>
                    <a:pt x="15" y="94"/>
                  </a:lnTo>
                  <a:lnTo>
                    <a:pt x="15" y="96"/>
                  </a:lnTo>
                  <a:lnTo>
                    <a:pt x="11" y="98"/>
                  </a:lnTo>
                  <a:lnTo>
                    <a:pt x="14" y="100"/>
                  </a:lnTo>
                  <a:lnTo>
                    <a:pt x="15" y="102"/>
                  </a:lnTo>
                  <a:lnTo>
                    <a:pt x="15" y="103"/>
                  </a:lnTo>
                  <a:lnTo>
                    <a:pt x="16" y="108"/>
                  </a:lnTo>
                  <a:lnTo>
                    <a:pt x="16" y="110"/>
                  </a:lnTo>
                  <a:lnTo>
                    <a:pt x="19" y="112"/>
                  </a:lnTo>
                  <a:lnTo>
                    <a:pt x="20" y="115"/>
                  </a:lnTo>
                  <a:lnTo>
                    <a:pt x="19" y="123"/>
                  </a:lnTo>
                  <a:lnTo>
                    <a:pt x="16" y="126"/>
                  </a:lnTo>
                  <a:lnTo>
                    <a:pt x="15" y="126"/>
                  </a:lnTo>
                  <a:lnTo>
                    <a:pt x="15" y="130"/>
                  </a:lnTo>
                  <a:lnTo>
                    <a:pt x="14" y="132"/>
                  </a:lnTo>
                  <a:lnTo>
                    <a:pt x="10" y="138"/>
                  </a:lnTo>
                  <a:lnTo>
                    <a:pt x="8" y="140"/>
                  </a:lnTo>
                  <a:lnTo>
                    <a:pt x="7" y="147"/>
                  </a:lnTo>
                  <a:lnTo>
                    <a:pt x="6" y="149"/>
                  </a:lnTo>
                  <a:lnTo>
                    <a:pt x="5" y="150"/>
                  </a:lnTo>
                  <a:lnTo>
                    <a:pt x="4" y="153"/>
                  </a:lnTo>
                  <a:lnTo>
                    <a:pt x="4" y="155"/>
                  </a:lnTo>
                  <a:lnTo>
                    <a:pt x="4" y="160"/>
                  </a:lnTo>
                  <a:lnTo>
                    <a:pt x="1" y="162"/>
                  </a:lnTo>
                  <a:lnTo>
                    <a:pt x="0" y="164"/>
                  </a:lnTo>
                  <a:lnTo>
                    <a:pt x="0" y="167"/>
                  </a:lnTo>
                  <a:lnTo>
                    <a:pt x="1" y="171"/>
                  </a:lnTo>
                  <a:lnTo>
                    <a:pt x="66" y="168"/>
                  </a:lnTo>
                  <a:lnTo>
                    <a:pt x="65" y="184"/>
                  </a:lnTo>
                  <a:lnTo>
                    <a:pt x="67" y="188"/>
                  </a:lnTo>
                  <a:lnTo>
                    <a:pt x="70" y="192"/>
                  </a:lnTo>
                  <a:lnTo>
                    <a:pt x="71" y="199"/>
                  </a:lnTo>
                  <a:lnTo>
                    <a:pt x="71" y="203"/>
                  </a:lnTo>
                  <a:lnTo>
                    <a:pt x="71" y="203"/>
                  </a:lnTo>
                  <a:lnTo>
                    <a:pt x="72" y="203"/>
                  </a:lnTo>
                  <a:lnTo>
                    <a:pt x="77" y="200"/>
                  </a:lnTo>
                  <a:lnTo>
                    <a:pt x="79" y="199"/>
                  </a:lnTo>
                  <a:lnTo>
                    <a:pt x="82" y="197"/>
                  </a:lnTo>
                  <a:lnTo>
                    <a:pt x="82" y="193"/>
                  </a:lnTo>
                  <a:lnTo>
                    <a:pt x="86" y="193"/>
                  </a:lnTo>
                  <a:lnTo>
                    <a:pt x="89" y="193"/>
                  </a:lnTo>
                  <a:lnTo>
                    <a:pt x="93" y="192"/>
                  </a:lnTo>
                  <a:lnTo>
                    <a:pt x="98" y="190"/>
                  </a:lnTo>
                  <a:lnTo>
                    <a:pt x="102" y="190"/>
                  </a:lnTo>
                  <a:lnTo>
                    <a:pt x="104" y="190"/>
                  </a:lnTo>
                  <a:lnTo>
                    <a:pt x="107" y="190"/>
                  </a:lnTo>
                  <a:lnTo>
                    <a:pt x="109" y="190"/>
                  </a:lnTo>
                  <a:lnTo>
                    <a:pt x="113" y="192"/>
                  </a:lnTo>
                  <a:lnTo>
                    <a:pt x="115" y="190"/>
                  </a:lnTo>
                  <a:lnTo>
                    <a:pt x="116" y="189"/>
                  </a:lnTo>
                  <a:lnTo>
                    <a:pt x="116" y="189"/>
                  </a:lnTo>
                  <a:lnTo>
                    <a:pt x="116" y="189"/>
                  </a:lnTo>
                  <a:lnTo>
                    <a:pt x="110" y="148"/>
                  </a:ln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53" name="Freeform 43"/>
            <p:cNvSpPr>
              <a:spLocks/>
            </p:cNvSpPr>
            <p:nvPr/>
          </p:nvSpPr>
          <p:spPr bwMode="auto">
            <a:xfrm>
              <a:off x="7559758" y="2387426"/>
              <a:ext cx="242848" cy="177077"/>
            </a:xfrm>
            <a:custGeom>
              <a:avLst/>
              <a:gdLst>
                <a:gd name="T0" fmla="*/ 0 w 170"/>
                <a:gd name="T1" fmla="*/ 24 h 123"/>
                <a:gd name="T2" fmla="*/ 3 w 170"/>
                <a:gd name="T3" fmla="*/ 44 h 123"/>
                <a:gd name="T4" fmla="*/ 16 w 170"/>
                <a:gd name="T5" fmla="*/ 33 h 123"/>
                <a:gd name="T6" fmla="*/ 28 w 170"/>
                <a:gd name="T7" fmla="*/ 25 h 123"/>
                <a:gd name="T8" fmla="*/ 31 w 170"/>
                <a:gd name="T9" fmla="*/ 27 h 123"/>
                <a:gd name="T10" fmla="*/ 41 w 170"/>
                <a:gd name="T11" fmla="*/ 22 h 123"/>
                <a:gd name="T12" fmla="*/ 63 w 170"/>
                <a:gd name="T13" fmla="*/ 22 h 123"/>
                <a:gd name="T14" fmla="*/ 70 w 170"/>
                <a:gd name="T15" fmla="*/ 36 h 123"/>
                <a:gd name="T16" fmla="*/ 83 w 170"/>
                <a:gd name="T17" fmla="*/ 43 h 123"/>
                <a:gd name="T18" fmla="*/ 93 w 170"/>
                <a:gd name="T19" fmla="*/ 51 h 123"/>
                <a:gd name="T20" fmla="*/ 92 w 170"/>
                <a:gd name="T21" fmla="*/ 60 h 123"/>
                <a:gd name="T22" fmla="*/ 89 w 170"/>
                <a:gd name="T23" fmla="*/ 74 h 123"/>
                <a:gd name="T24" fmla="*/ 94 w 170"/>
                <a:gd name="T25" fmla="*/ 75 h 123"/>
                <a:gd name="T26" fmla="*/ 101 w 170"/>
                <a:gd name="T27" fmla="*/ 75 h 123"/>
                <a:gd name="T28" fmla="*/ 106 w 170"/>
                <a:gd name="T29" fmla="*/ 75 h 123"/>
                <a:gd name="T30" fmla="*/ 122 w 170"/>
                <a:gd name="T31" fmla="*/ 78 h 123"/>
                <a:gd name="T32" fmla="*/ 129 w 170"/>
                <a:gd name="T33" fmla="*/ 79 h 123"/>
                <a:gd name="T34" fmla="*/ 124 w 170"/>
                <a:gd name="T35" fmla="*/ 72 h 123"/>
                <a:gd name="T36" fmla="*/ 124 w 170"/>
                <a:gd name="T37" fmla="*/ 68 h 123"/>
                <a:gd name="T38" fmla="*/ 116 w 170"/>
                <a:gd name="T39" fmla="*/ 57 h 123"/>
                <a:gd name="T40" fmla="*/ 115 w 170"/>
                <a:gd name="T41" fmla="*/ 43 h 123"/>
                <a:gd name="T42" fmla="*/ 113 w 170"/>
                <a:gd name="T43" fmla="*/ 31 h 123"/>
                <a:gd name="T44" fmla="*/ 115 w 170"/>
                <a:gd name="T45" fmla="*/ 28 h 123"/>
                <a:gd name="T46" fmla="*/ 124 w 170"/>
                <a:gd name="T47" fmla="*/ 18 h 123"/>
                <a:gd name="T48" fmla="*/ 129 w 170"/>
                <a:gd name="T49" fmla="*/ 13 h 123"/>
                <a:gd name="T50" fmla="*/ 125 w 170"/>
                <a:gd name="T51" fmla="*/ 21 h 123"/>
                <a:gd name="T52" fmla="*/ 123 w 170"/>
                <a:gd name="T53" fmla="*/ 31 h 123"/>
                <a:gd name="T54" fmla="*/ 122 w 170"/>
                <a:gd name="T55" fmla="*/ 36 h 123"/>
                <a:gd name="T56" fmla="*/ 126 w 170"/>
                <a:gd name="T57" fmla="*/ 41 h 123"/>
                <a:gd name="T58" fmla="*/ 131 w 170"/>
                <a:gd name="T59" fmla="*/ 46 h 123"/>
                <a:gd name="T60" fmla="*/ 134 w 170"/>
                <a:gd name="T61" fmla="*/ 51 h 123"/>
                <a:gd name="T62" fmla="*/ 130 w 170"/>
                <a:gd name="T63" fmla="*/ 57 h 123"/>
                <a:gd name="T64" fmla="*/ 128 w 170"/>
                <a:gd name="T65" fmla="*/ 61 h 123"/>
                <a:gd name="T66" fmla="*/ 129 w 170"/>
                <a:gd name="T67" fmla="*/ 65 h 123"/>
                <a:gd name="T68" fmla="*/ 139 w 170"/>
                <a:gd name="T69" fmla="*/ 66 h 123"/>
                <a:gd name="T70" fmla="*/ 146 w 170"/>
                <a:gd name="T71" fmla="*/ 75 h 123"/>
                <a:gd name="T72" fmla="*/ 147 w 170"/>
                <a:gd name="T73" fmla="*/ 81 h 123"/>
                <a:gd name="T74" fmla="*/ 152 w 170"/>
                <a:gd name="T75" fmla="*/ 89 h 123"/>
                <a:gd name="T76" fmla="*/ 148 w 170"/>
                <a:gd name="T77" fmla="*/ 104 h 123"/>
                <a:gd name="T78" fmla="*/ 149 w 170"/>
                <a:gd name="T79" fmla="*/ 120 h 123"/>
                <a:gd name="T80" fmla="*/ 153 w 170"/>
                <a:gd name="T81" fmla="*/ 116 h 123"/>
                <a:gd name="T82" fmla="*/ 157 w 170"/>
                <a:gd name="T83" fmla="*/ 102 h 123"/>
                <a:gd name="T84" fmla="*/ 157 w 170"/>
                <a:gd name="T85" fmla="*/ 97 h 123"/>
                <a:gd name="T86" fmla="*/ 163 w 170"/>
                <a:gd name="T87" fmla="*/ 91 h 123"/>
                <a:gd name="T88" fmla="*/ 163 w 170"/>
                <a:gd name="T89" fmla="*/ 79 h 123"/>
                <a:gd name="T90" fmla="*/ 167 w 170"/>
                <a:gd name="T91" fmla="*/ 71 h 123"/>
                <a:gd name="T92" fmla="*/ 167 w 170"/>
                <a:gd name="T93" fmla="*/ 77 h 123"/>
                <a:gd name="T94" fmla="*/ 168 w 170"/>
                <a:gd name="T95" fmla="*/ 82 h 123"/>
                <a:gd name="T96" fmla="*/ 170 w 170"/>
                <a:gd name="T97" fmla="*/ 68 h 123"/>
                <a:gd name="T98" fmla="*/ 169 w 170"/>
                <a:gd name="T99" fmla="*/ 54 h 123"/>
                <a:gd name="T100" fmla="*/ 134 w 170"/>
                <a:gd name="T101"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70" h="123">
                  <a:moveTo>
                    <a:pt x="134" y="0"/>
                  </a:moveTo>
                  <a:cubicBezTo>
                    <a:pt x="0" y="24"/>
                    <a:pt x="0" y="24"/>
                    <a:pt x="0" y="24"/>
                  </a:cubicBezTo>
                  <a:cubicBezTo>
                    <a:pt x="0" y="24"/>
                    <a:pt x="0" y="24"/>
                    <a:pt x="0" y="24"/>
                  </a:cubicBezTo>
                  <a:cubicBezTo>
                    <a:pt x="3" y="44"/>
                    <a:pt x="3" y="44"/>
                    <a:pt x="3" y="44"/>
                  </a:cubicBezTo>
                  <a:cubicBezTo>
                    <a:pt x="7" y="44"/>
                    <a:pt x="7" y="44"/>
                    <a:pt x="7" y="44"/>
                  </a:cubicBezTo>
                  <a:cubicBezTo>
                    <a:pt x="16" y="33"/>
                    <a:pt x="16" y="33"/>
                    <a:pt x="16" y="33"/>
                  </a:cubicBezTo>
                  <a:cubicBezTo>
                    <a:pt x="22" y="33"/>
                    <a:pt x="22" y="33"/>
                    <a:pt x="22" y="33"/>
                  </a:cubicBezTo>
                  <a:cubicBezTo>
                    <a:pt x="28" y="25"/>
                    <a:pt x="28" y="25"/>
                    <a:pt x="28" y="25"/>
                  </a:cubicBezTo>
                  <a:cubicBezTo>
                    <a:pt x="30" y="25"/>
                    <a:pt x="30" y="25"/>
                    <a:pt x="30" y="25"/>
                  </a:cubicBezTo>
                  <a:cubicBezTo>
                    <a:pt x="31" y="27"/>
                    <a:pt x="31" y="27"/>
                    <a:pt x="31" y="27"/>
                  </a:cubicBezTo>
                  <a:cubicBezTo>
                    <a:pt x="38" y="22"/>
                    <a:pt x="38" y="22"/>
                    <a:pt x="38" y="22"/>
                  </a:cubicBezTo>
                  <a:cubicBezTo>
                    <a:pt x="41" y="22"/>
                    <a:pt x="41" y="22"/>
                    <a:pt x="41" y="22"/>
                  </a:cubicBezTo>
                  <a:cubicBezTo>
                    <a:pt x="49" y="18"/>
                    <a:pt x="49" y="18"/>
                    <a:pt x="49" y="18"/>
                  </a:cubicBezTo>
                  <a:cubicBezTo>
                    <a:pt x="63" y="22"/>
                    <a:pt x="63" y="22"/>
                    <a:pt x="63" y="22"/>
                  </a:cubicBezTo>
                  <a:cubicBezTo>
                    <a:pt x="67" y="28"/>
                    <a:pt x="67" y="28"/>
                    <a:pt x="67" y="28"/>
                  </a:cubicBezTo>
                  <a:cubicBezTo>
                    <a:pt x="70" y="36"/>
                    <a:pt x="70" y="36"/>
                    <a:pt x="70" y="36"/>
                  </a:cubicBezTo>
                  <a:cubicBezTo>
                    <a:pt x="71" y="36"/>
                    <a:pt x="71" y="36"/>
                    <a:pt x="71" y="36"/>
                  </a:cubicBezTo>
                  <a:cubicBezTo>
                    <a:pt x="83" y="43"/>
                    <a:pt x="83" y="43"/>
                    <a:pt x="83" y="43"/>
                  </a:cubicBezTo>
                  <a:cubicBezTo>
                    <a:pt x="88" y="48"/>
                    <a:pt x="88" y="48"/>
                    <a:pt x="88" y="48"/>
                  </a:cubicBezTo>
                  <a:cubicBezTo>
                    <a:pt x="93" y="51"/>
                    <a:pt x="93" y="51"/>
                    <a:pt x="93" y="51"/>
                  </a:cubicBezTo>
                  <a:cubicBezTo>
                    <a:pt x="94" y="56"/>
                    <a:pt x="94" y="56"/>
                    <a:pt x="94" y="56"/>
                  </a:cubicBezTo>
                  <a:cubicBezTo>
                    <a:pt x="92" y="60"/>
                    <a:pt x="92" y="60"/>
                    <a:pt x="92" y="60"/>
                  </a:cubicBezTo>
                  <a:cubicBezTo>
                    <a:pt x="88" y="61"/>
                    <a:pt x="88" y="61"/>
                    <a:pt x="88" y="61"/>
                  </a:cubicBezTo>
                  <a:cubicBezTo>
                    <a:pt x="89" y="74"/>
                    <a:pt x="89" y="74"/>
                    <a:pt x="89" y="74"/>
                  </a:cubicBezTo>
                  <a:cubicBezTo>
                    <a:pt x="91" y="76"/>
                    <a:pt x="91" y="76"/>
                    <a:pt x="91" y="76"/>
                  </a:cubicBezTo>
                  <a:cubicBezTo>
                    <a:pt x="94" y="75"/>
                    <a:pt x="94" y="75"/>
                    <a:pt x="94" y="75"/>
                  </a:cubicBezTo>
                  <a:cubicBezTo>
                    <a:pt x="97" y="74"/>
                    <a:pt x="97" y="74"/>
                    <a:pt x="97" y="74"/>
                  </a:cubicBezTo>
                  <a:cubicBezTo>
                    <a:pt x="101" y="75"/>
                    <a:pt x="101" y="75"/>
                    <a:pt x="101" y="75"/>
                  </a:cubicBezTo>
                  <a:cubicBezTo>
                    <a:pt x="102" y="76"/>
                    <a:pt x="102" y="76"/>
                    <a:pt x="102" y="76"/>
                  </a:cubicBezTo>
                  <a:cubicBezTo>
                    <a:pt x="106" y="75"/>
                    <a:pt x="106" y="75"/>
                    <a:pt x="106" y="75"/>
                  </a:cubicBezTo>
                  <a:cubicBezTo>
                    <a:pt x="119" y="76"/>
                    <a:pt x="119" y="76"/>
                    <a:pt x="119" y="76"/>
                  </a:cubicBezTo>
                  <a:cubicBezTo>
                    <a:pt x="122" y="78"/>
                    <a:pt x="122" y="78"/>
                    <a:pt x="122" y="78"/>
                  </a:cubicBezTo>
                  <a:cubicBezTo>
                    <a:pt x="126" y="80"/>
                    <a:pt x="126" y="80"/>
                    <a:pt x="126" y="80"/>
                  </a:cubicBezTo>
                  <a:cubicBezTo>
                    <a:pt x="129" y="79"/>
                    <a:pt x="129" y="79"/>
                    <a:pt x="129" y="79"/>
                  </a:cubicBezTo>
                  <a:cubicBezTo>
                    <a:pt x="127" y="75"/>
                    <a:pt x="127" y="75"/>
                    <a:pt x="127" y="75"/>
                  </a:cubicBezTo>
                  <a:cubicBezTo>
                    <a:pt x="124" y="72"/>
                    <a:pt x="124" y="72"/>
                    <a:pt x="124" y="72"/>
                  </a:cubicBezTo>
                  <a:cubicBezTo>
                    <a:pt x="124" y="69"/>
                    <a:pt x="124" y="69"/>
                    <a:pt x="124" y="69"/>
                  </a:cubicBezTo>
                  <a:cubicBezTo>
                    <a:pt x="124" y="68"/>
                    <a:pt x="124" y="68"/>
                    <a:pt x="124" y="68"/>
                  </a:cubicBezTo>
                  <a:cubicBezTo>
                    <a:pt x="118" y="60"/>
                    <a:pt x="118" y="60"/>
                    <a:pt x="118" y="60"/>
                  </a:cubicBezTo>
                  <a:cubicBezTo>
                    <a:pt x="116" y="57"/>
                    <a:pt x="116" y="57"/>
                    <a:pt x="116" y="57"/>
                  </a:cubicBezTo>
                  <a:cubicBezTo>
                    <a:pt x="116" y="50"/>
                    <a:pt x="116" y="50"/>
                    <a:pt x="116" y="50"/>
                  </a:cubicBezTo>
                  <a:cubicBezTo>
                    <a:pt x="115" y="43"/>
                    <a:pt x="115" y="43"/>
                    <a:pt x="115" y="43"/>
                  </a:cubicBezTo>
                  <a:cubicBezTo>
                    <a:pt x="116" y="36"/>
                    <a:pt x="116" y="36"/>
                    <a:pt x="116" y="36"/>
                  </a:cubicBezTo>
                  <a:cubicBezTo>
                    <a:pt x="113" y="31"/>
                    <a:pt x="113" y="31"/>
                    <a:pt x="113" y="31"/>
                  </a:cubicBezTo>
                  <a:cubicBezTo>
                    <a:pt x="111" y="28"/>
                    <a:pt x="111" y="28"/>
                    <a:pt x="111" y="28"/>
                  </a:cubicBezTo>
                  <a:cubicBezTo>
                    <a:pt x="115" y="28"/>
                    <a:pt x="115" y="28"/>
                    <a:pt x="115" y="28"/>
                  </a:cubicBezTo>
                  <a:cubicBezTo>
                    <a:pt x="118" y="22"/>
                    <a:pt x="118" y="22"/>
                    <a:pt x="118" y="22"/>
                  </a:cubicBezTo>
                  <a:cubicBezTo>
                    <a:pt x="124" y="18"/>
                    <a:pt x="124" y="18"/>
                    <a:pt x="124" y="18"/>
                  </a:cubicBezTo>
                  <a:cubicBezTo>
                    <a:pt x="127" y="12"/>
                    <a:pt x="127" y="12"/>
                    <a:pt x="127" y="12"/>
                  </a:cubicBezTo>
                  <a:cubicBezTo>
                    <a:pt x="129" y="13"/>
                    <a:pt x="129" y="13"/>
                    <a:pt x="129" y="13"/>
                  </a:cubicBezTo>
                  <a:cubicBezTo>
                    <a:pt x="128" y="20"/>
                    <a:pt x="128" y="20"/>
                    <a:pt x="128" y="20"/>
                  </a:cubicBezTo>
                  <a:cubicBezTo>
                    <a:pt x="125" y="21"/>
                    <a:pt x="125" y="21"/>
                    <a:pt x="125" y="21"/>
                  </a:cubicBezTo>
                  <a:cubicBezTo>
                    <a:pt x="123" y="27"/>
                    <a:pt x="123" y="27"/>
                    <a:pt x="123" y="27"/>
                  </a:cubicBezTo>
                  <a:cubicBezTo>
                    <a:pt x="123" y="31"/>
                    <a:pt x="123" y="31"/>
                    <a:pt x="123" y="31"/>
                  </a:cubicBezTo>
                  <a:cubicBezTo>
                    <a:pt x="127" y="31"/>
                    <a:pt x="127" y="31"/>
                    <a:pt x="127" y="31"/>
                  </a:cubicBezTo>
                  <a:cubicBezTo>
                    <a:pt x="122" y="36"/>
                    <a:pt x="122" y="36"/>
                    <a:pt x="122" y="36"/>
                  </a:cubicBezTo>
                  <a:cubicBezTo>
                    <a:pt x="120" y="39"/>
                    <a:pt x="120" y="39"/>
                    <a:pt x="120" y="39"/>
                  </a:cubicBezTo>
                  <a:cubicBezTo>
                    <a:pt x="126" y="41"/>
                    <a:pt x="126" y="41"/>
                    <a:pt x="126" y="41"/>
                  </a:cubicBezTo>
                  <a:cubicBezTo>
                    <a:pt x="128" y="42"/>
                    <a:pt x="128" y="42"/>
                    <a:pt x="128" y="42"/>
                  </a:cubicBezTo>
                  <a:cubicBezTo>
                    <a:pt x="131" y="46"/>
                    <a:pt x="131" y="46"/>
                    <a:pt x="131" y="46"/>
                  </a:cubicBezTo>
                  <a:cubicBezTo>
                    <a:pt x="130" y="47"/>
                    <a:pt x="130" y="47"/>
                    <a:pt x="130" y="47"/>
                  </a:cubicBezTo>
                  <a:cubicBezTo>
                    <a:pt x="134" y="51"/>
                    <a:pt x="134" y="51"/>
                    <a:pt x="134" y="51"/>
                  </a:cubicBezTo>
                  <a:cubicBezTo>
                    <a:pt x="134" y="53"/>
                    <a:pt x="134" y="53"/>
                    <a:pt x="134" y="53"/>
                  </a:cubicBezTo>
                  <a:cubicBezTo>
                    <a:pt x="130" y="57"/>
                    <a:pt x="130" y="57"/>
                    <a:pt x="130" y="57"/>
                  </a:cubicBezTo>
                  <a:cubicBezTo>
                    <a:pt x="127" y="57"/>
                    <a:pt x="127" y="57"/>
                    <a:pt x="127" y="57"/>
                  </a:cubicBezTo>
                  <a:cubicBezTo>
                    <a:pt x="128" y="61"/>
                    <a:pt x="128" y="61"/>
                    <a:pt x="128" y="61"/>
                  </a:cubicBezTo>
                  <a:cubicBezTo>
                    <a:pt x="127" y="63"/>
                    <a:pt x="127" y="63"/>
                    <a:pt x="127" y="63"/>
                  </a:cubicBezTo>
                  <a:cubicBezTo>
                    <a:pt x="129" y="65"/>
                    <a:pt x="129" y="65"/>
                    <a:pt x="129" y="65"/>
                  </a:cubicBezTo>
                  <a:cubicBezTo>
                    <a:pt x="133" y="66"/>
                    <a:pt x="133" y="66"/>
                    <a:pt x="133" y="66"/>
                  </a:cubicBezTo>
                  <a:cubicBezTo>
                    <a:pt x="139" y="66"/>
                    <a:pt x="139" y="66"/>
                    <a:pt x="139" y="66"/>
                  </a:cubicBezTo>
                  <a:cubicBezTo>
                    <a:pt x="143" y="69"/>
                    <a:pt x="143" y="69"/>
                    <a:pt x="143" y="69"/>
                  </a:cubicBezTo>
                  <a:cubicBezTo>
                    <a:pt x="146" y="75"/>
                    <a:pt x="146" y="75"/>
                    <a:pt x="146" y="75"/>
                  </a:cubicBezTo>
                  <a:cubicBezTo>
                    <a:pt x="148" y="80"/>
                    <a:pt x="148" y="80"/>
                    <a:pt x="148" y="80"/>
                  </a:cubicBezTo>
                  <a:cubicBezTo>
                    <a:pt x="147" y="81"/>
                    <a:pt x="147" y="81"/>
                    <a:pt x="147" y="81"/>
                  </a:cubicBezTo>
                  <a:cubicBezTo>
                    <a:pt x="150" y="84"/>
                    <a:pt x="150" y="84"/>
                    <a:pt x="150" y="84"/>
                  </a:cubicBezTo>
                  <a:cubicBezTo>
                    <a:pt x="152" y="89"/>
                    <a:pt x="152" y="89"/>
                    <a:pt x="152" y="89"/>
                  </a:cubicBezTo>
                  <a:cubicBezTo>
                    <a:pt x="149" y="98"/>
                    <a:pt x="149" y="98"/>
                    <a:pt x="149" y="98"/>
                  </a:cubicBezTo>
                  <a:cubicBezTo>
                    <a:pt x="148" y="104"/>
                    <a:pt x="148" y="104"/>
                    <a:pt x="148" y="104"/>
                  </a:cubicBezTo>
                  <a:cubicBezTo>
                    <a:pt x="148" y="114"/>
                    <a:pt x="148" y="114"/>
                    <a:pt x="148" y="114"/>
                  </a:cubicBezTo>
                  <a:cubicBezTo>
                    <a:pt x="149" y="120"/>
                    <a:pt x="149" y="120"/>
                    <a:pt x="149" y="120"/>
                  </a:cubicBezTo>
                  <a:cubicBezTo>
                    <a:pt x="151" y="123"/>
                    <a:pt x="151" y="123"/>
                    <a:pt x="151" y="123"/>
                  </a:cubicBezTo>
                  <a:cubicBezTo>
                    <a:pt x="153" y="116"/>
                    <a:pt x="153" y="116"/>
                    <a:pt x="153" y="116"/>
                  </a:cubicBezTo>
                  <a:cubicBezTo>
                    <a:pt x="154" y="105"/>
                    <a:pt x="154" y="105"/>
                    <a:pt x="154" y="105"/>
                  </a:cubicBezTo>
                  <a:cubicBezTo>
                    <a:pt x="157" y="102"/>
                    <a:pt x="157" y="102"/>
                    <a:pt x="157" y="102"/>
                  </a:cubicBezTo>
                  <a:cubicBezTo>
                    <a:pt x="157" y="99"/>
                    <a:pt x="157" y="99"/>
                    <a:pt x="157" y="99"/>
                  </a:cubicBezTo>
                  <a:cubicBezTo>
                    <a:pt x="157" y="97"/>
                    <a:pt x="157" y="97"/>
                    <a:pt x="157" y="97"/>
                  </a:cubicBezTo>
                  <a:cubicBezTo>
                    <a:pt x="160" y="95"/>
                    <a:pt x="160" y="95"/>
                    <a:pt x="160" y="95"/>
                  </a:cubicBezTo>
                  <a:cubicBezTo>
                    <a:pt x="163" y="91"/>
                    <a:pt x="163" y="91"/>
                    <a:pt x="163" y="91"/>
                  </a:cubicBezTo>
                  <a:cubicBezTo>
                    <a:pt x="163" y="82"/>
                    <a:pt x="163" y="82"/>
                    <a:pt x="163" y="82"/>
                  </a:cubicBezTo>
                  <a:cubicBezTo>
                    <a:pt x="163" y="79"/>
                    <a:pt x="163" y="79"/>
                    <a:pt x="163" y="79"/>
                  </a:cubicBezTo>
                  <a:cubicBezTo>
                    <a:pt x="163" y="75"/>
                    <a:pt x="163" y="75"/>
                    <a:pt x="163" y="75"/>
                  </a:cubicBezTo>
                  <a:cubicBezTo>
                    <a:pt x="167" y="71"/>
                    <a:pt x="167" y="71"/>
                    <a:pt x="167" y="71"/>
                  </a:cubicBezTo>
                  <a:cubicBezTo>
                    <a:pt x="168" y="74"/>
                    <a:pt x="168" y="74"/>
                    <a:pt x="168" y="74"/>
                  </a:cubicBezTo>
                  <a:cubicBezTo>
                    <a:pt x="167" y="77"/>
                    <a:pt x="167" y="77"/>
                    <a:pt x="167" y="77"/>
                  </a:cubicBezTo>
                  <a:cubicBezTo>
                    <a:pt x="167" y="77"/>
                    <a:pt x="165" y="80"/>
                    <a:pt x="165" y="80"/>
                  </a:cubicBezTo>
                  <a:cubicBezTo>
                    <a:pt x="166" y="81"/>
                    <a:pt x="168" y="82"/>
                    <a:pt x="168" y="82"/>
                  </a:cubicBezTo>
                  <a:cubicBezTo>
                    <a:pt x="170" y="77"/>
                    <a:pt x="170" y="77"/>
                    <a:pt x="170" y="77"/>
                  </a:cubicBezTo>
                  <a:cubicBezTo>
                    <a:pt x="170" y="68"/>
                    <a:pt x="170" y="68"/>
                    <a:pt x="170" y="68"/>
                  </a:cubicBezTo>
                  <a:cubicBezTo>
                    <a:pt x="169" y="54"/>
                    <a:pt x="169" y="54"/>
                    <a:pt x="169" y="54"/>
                  </a:cubicBezTo>
                  <a:cubicBezTo>
                    <a:pt x="169" y="54"/>
                    <a:pt x="169" y="54"/>
                    <a:pt x="169" y="54"/>
                  </a:cubicBezTo>
                  <a:cubicBezTo>
                    <a:pt x="148" y="57"/>
                    <a:pt x="148" y="57"/>
                    <a:pt x="148" y="57"/>
                  </a:cubicBezTo>
                  <a:lnTo>
                    <a:pt x="134" y="0"/>
                  </a:ln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54" name="Freeform 44"/>
            <p:cNvSpPr>
              <a:spLocks/>
            </p:cNvSpPr>
            <p:nvPr/>
          </p:nvSpPr>
          <p:spPr bwMode="auto">
            <a:xfrm>
              <a:off x="7411350" y="2367189"/>
              <a:ext cx="249594" cy="246221"/>
            </a:xfrm>
            <a:custGeom>
              <a:avLst/>
              <a:gdLst>
                <a:gd name="T0" fmla="*/ 24 w 148"/>
                <a:gd name="T1" fmla="*/ 136 h 146"/>
                <a:gd name="T2" fmla="*/ 31 w 148"/>
                <a:gd name="T3" fmla="*/ 144 h 146"/>
                <a:gd name="T4" fmla="*/ 38 w 148"/>
                <a:gd name="T5" fmla="*/ 146 h 146"/>
                <a:gd name="T6" fmla="*/ 48 w 148"/>
                <a:gd name="T7" fmla="*/ 142 h 146"/>
                <a:gd name="T8" fmla="*/ 64 w 148"/>
                <a:gd name="T9" fmla="*/ 134 h 146"/>
                <a:gd name="T10" fmla="*/ 79 w 148"/>
                <a:gd name="T11" fmla="*/ 125 h 146"/>
                <a:gd name="T12" fmla="*/ 79 w 148"/>
                <a:gd name="T13" fmla="*/ 112 h 146"/>
                <a:gd name="T14" fmla="*/ 87 w 148"/>
                <a:gd name="T15" fmla="*/ 99 h 146"/>
                <a:gd name="T16" fmla="*/ 91 w 148"/>
                <a:gd name="T17" fmla="*/ 80 h 146"/>
                <a:gd name="T18" fmla="*/ 100 w 148"/>
                <a:gd name="T19" fmla="*/ 84 h 146"/>
                <a:gd name="T20" fmla="*/ 103 w 148"/>
                <a:gd name="T21" fmla="*/ 83 h 146"/>
                <a:gd name="T22" fmla="*/ 108 w 148"/>
                <a:gd name="T23" fmla="*/ 71 h 146"/>
                <a:gd name="T24" fmla="*/ 110 w 148"/>
                <a:gd name="T25" fmla="*/ 67 h 146"/>
                <a:gd name="T26" fmla="*/ 114 w 148"/>
                <a:gd name="T27" fmla="*/ 69 h 146"/>
                <a:gd name="T28" fmla="*/ 122 w 148"/>
                <a:gd name="T29" fmla="*/ 57 h 146"/>
                <a:gd name="T30" fmla="*/ 126 w 148"/>
                <a:gd name="T31" fmla="*/ 47 h 146"/>
                <a:gd name="T32" fmla="*/ 135 w 148"/>
                <a:gd name="T33" fmla="*/ 44 h 146"/>
                <a:gd name="T34" fmla="*/ 143 w 148"/>
                <a:gd name="T35" fmla="*/ 47 h 146"/>
                <a:gd name="T36" fmla="*/ 148 w 148"/>
                <a:gd name="T37" fmla="*/ 43 h 146"/>
                <a:gd name="T38" fmla="*/ 145 w 148"/>
                <a:gd name="T39" fmla="*/ 36 h 146"/>
                <a:gd name="T40" fmla="*/ 130 w 148"/>
                <a:gd name="T41" fmla="*/ 28 h 146"/>
                <a:gd name="T42" fmla="*/ 120 w 148"/>
                <a:gd name="T43" fmla="*/ 31 h 146"/>
                <a:gd name="T44" fmla="*/ 113 w 148"/>
                <a:gd name="T45" fmla="*/ 34 h 146"/>
                <a:gd name="T46" fmla="*/ 107 w 148"/>
                <a:gd name="T47" fmla="*/ 40 h 146"/>
                <a:gd name="T48" fmla="*/ 94 w 148"/>
                <a:gd name="T49" fmla="*/ 50 h 146"/>
                <a:gd name="T50" fmla="*/ 88 w 148"/>
                <a:gd name="T51" fmla="*/ 33 h 146"/>
                <a:gd name="T52" fmla="*/ 51 w 148"/>
                <a:gd name="T53" fmla="*/ 0 h 146"/>
                <a:gd name="T54" fmla="*/ 47 w 148"/>
                <a:gd name="T55" fmla="*/ 3 h 146"/>
                <a:gd name="T56" fmla="*/ 48 w 148"/>
                <a:gd name="T57" fmla="*/ 7 h 146"/>
                <a:gd name="T58" fmla="*/ 48 w 148"/>
                <a:gd name="T59" fmla="*/ 19 h 146"/>
                <a:gd name="T60" fmla="*/ 47 w 148"/>
                <a:gd name="T61" fmla="*/ 28 h 146"/>
                <a:gd name="T62" fmla="*/ 46 w 148"/>
                <a:gd name="T63" fmla="*/ 39 h 146"/>
                <a:gd name="T64" fmla="*/ 36 w 148"/>
                <a:gd name="T65" fmla="*/ 51 h 146"/>
                <a:gd name="T66" fmla="*/ 28 w 148"/>
                <a:gd name="T67" fmla="*/ 55 h 146"/>
                <a:gd name="T68" fmla="*/ 21 w 148"/>
                <a:gd name="T69" fmla="*/ 65 h 146"/>
                <a:gd name="T70" fmla="*/ 19 w 148"/>
                <a:gd name="T71" fmla="*/ 76 h 146"/>
                <a:gd name="T72" fmla="*/ 12 w 148"/>
                <a:gd name="T73" fmla="*/ 76 h 146"/>
                <a:gd name="T74" fmla="*/ 9 w 148"/>
                <a:gd name="T75" fmla="*/ 91 h 146"/>
                <a:gd name="T76" fmla="*/ 3 w 148"/>
                <a:gd name="T77" fmla="*/ 98 h 146"/>
                <a:gd name="T78" fmla="*/ 3 w 148"/>
                <a:gd name="T79" fmla="*/ 114 h 146"/>
                <a:gd name="T80" fmla="*/ 10 w 148"/>
                <a:gd name="T81" fmla="*/ 127 h 146"/>
                <a:gd name="T82" fmla="*/ 19 w 148"/>
                <a:gd name="T83" fmla="*/ 138 h 146"/>
                <a:gd name="T84" fmla="*/ 21 w 148"/>
                <a:gd name="T85" fmla="*/ 13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 h="146">
                  <a:moveTo>
                    <a:pt x="21" y="136"/>
                  </a:moveTo>
                  <a:lnTo>
                    <a:pt x="24" y="136"/>
                  </a:lnTo>
                  <a:lnTo>
                    <a:pt x="25" y="139"/>
                  </a:lnTo>
                  <a:lnTo>
                    <a:pt x="31" y="144"/>
                  </a:lnTo>
                  <a:lnTo>
                    <a:pt x="36" y="146"/>
                  </a:lnTo>
                  <a:lnTo>
                    <a:pt x="38" y="146"/>
                  </a:lnTo>
                  <a:lnTo>
                    <a:pt x="44" y="139"/>
                  </a:lnTo>
                  <a:lnTo>
                    <a:pt x="48" y="142"/>
                  </a:lnTo>
                  <a:lnTo>
                    <a:pt x="57" y="140"/>
                  </a:lnTo>
                  <a:lnTo>
                    <a:pt x="64" y="134"/>
                  </a:lnTo>
                  <a:lnTo>
                    <a:pt x="75" y="128"/>
                  </a:lnTo>
                  <a:lnTo>
                    <a:pt x="79" y="125"/>
                  </a:lnTo>
                  <a:lnTo>
                    <a:pt x="78" y="117"/>
                  </a:lnTo>
                  <a:lnTo>
                    <a:pt x="79" y="112"/>
                  </a:lnTo>
                  <a:lnTo>
                    <a:pt x="84" y="107"/>
                  </a:lnTo>
                  <a:lnTo>
                    <a:pt x="87" y="99"/>
                  </a:lnTo>
                  <a:lnTo>
                    <a:pt x="90" y="87"/>
                  </a:lnTo>
                  <a:lnTo>
                    <a:pt x="91" y="80"/>
                  </a:lnTo>
                  <a:lnTo>
                    <a:pt x="95" y="82"/>
                  </a:lnTo>
                  <a:lnTo>
                    <a:pt x="100" y="84"/>
                  </a:lnTo>
                  <a:lnTo>
                    <a:pt x="102" y="85"/>
                  </a:lnTo>
                  <a:lnTo>
                    <a:pt x="103" y="83"/>
                  </a:lnTo>
                  <a:lnTo>
                    <a:pt x="106" y="75"/>
                  </a:lnTo>
                  <a:lnTo>
                    <a:pt x="108" y="71"/>
                  </a:lnTo>
                  <a:lnTo>
                    <a:pt x="109" y="67"/>
                  </a:lnTo>
                  <a:lnTo>
                    <a:pt x="110" y="67"/>
                  </a:lnTo>
                  <a:lnTo>
                    <a:pt x="113" y="67"/>
                  </a:lnTo>
                  <a:lnTo>
                    <a:pt x="114" y="69"/>
                  </a:lnTo>
                  <a:lnTo>
                    <a:pt x="119" y="60"/>
                  </a:lnTo>
                  <a:lnTo>
                    <a:pt x="122" y="57"/>
                  </a:lnTo>
                  <a:lnTo>
                    <a:pt x="124" y="54"/>
                  </a:lnTo>
                  <a:lnTo>
                    <a:pt x="126" y="47"/>
                  </a:lnTo>
                  <a:lnTo>
                    <a:pt x="126" y="39"/>
                  </a:lnTo>
                  <a:lnTo>
                    <a:pt x="135" y="44"/>
                  </a:lnTo>
                  <a:lnTo>
                    <a:pt x="141" y="47"/>
                  </a:lnTo>
                  <a:lnTo>
                    <a:pt x="143" y="47"/>
                  </a:lnTo>
                  <a:lnTo>
                    <a:pt x="146" y="44"/>
                  </a:lnTo>
                  <a:lnTo>
                    <a:pt x="148" y="43"/>
                  </a:lnTo>
                  <a:lnTo>
                    <a:pt x="147" y="43"/>
                  </a:lnTo>
                  <a:lnTo>
                    <a:pt x="145" y="36"/>
                  </a:lnTo>
                  <a:lnTo>
                    <a:pt x="141" y="31"/>
                  </a:lnTo>
                  <a:lnTo>
                    <a:pt x="130" y="28"/>
                  </a:lnTo>
                  <a:lnTo>
                    <a:pt x="123" y="31"/>
                  </a:lnTo>
                  <a:lnTo>
                    <a:pt x="120" y="31"/>
                  </a:lnTo>
                  <a:lnTo>
                    <a:pt x="114" y="35"/>
                  </a:lnTo>
                  <a:lnTo>
                    <a:pt x="113" y="34"/>
                  </a:lnTo>
                  <a:lnTo>
                    <a:pt x="112" y="34"/>
                  </a:lnTo>
                  <a:lnTo>
                    <a:pt x="107" y="40"/>
                  </a:lnTo>
                  <a:lnTo>
                    <a:pt x="102" y="40"/>
                  </a:lnTo>
                  <a:lnTo>
                    <a:pt x="94" y="50"/>
                  </a:lnTo>
                  <a:lnTo>
                    <a:pt x="91" y="50"/>
                  </a:lnTo>
                  <a:lnTo>
                    <a:pt x="88" y="33"/>
                  </a:lnTo>
                  <a:lnTo>
                    <a:pt x="57" y="39"/>
                  </a:lnTo>
                  <a:lnTo>
                    <a:pt x="51" y="0"/>
                  </a:lnTo>
                  <a:lnTo>
                    <a:pt x="48" y="0"/>
                  </a:lnTo>
                  <a:lnTo>
                    <a:pt x="47" y="3"/>
                  </a:lnTo>
                  <a:lnTo>
                    <a:pt x="48" y="6"/>
                  </a:lnTo>
                  <a:lnTo>
                    <a:pt x="48" y="7"/>
                  </a:lnTo>
                  <a:lnTo>
                    <a:pt x="48" y="15"/>
                  </a:lnTo>
                  <a:lnTo>
                    <a:pt x="48" y="19"/>
                  </a:lnTo>
                  <a:lnTo>
                    <a:pt x="47" y="22"/>
                  </a:lnTo>
                  <a:lnTo>
                    <a:pt x="47" y="28"/>
                  </a:lnTo>
                  <a:lnTo>
                    <a:pt x="46" y="36"/>
                  </a:lnTo>
                  <a:lnTo>
                    <a:pt x="46" y="39"/>
                  </a:lnTo>
                  <a:lnTo>
                    <a:pt x="44" y="44"/>
                  </a:lnTo>
                  <a:lnTo>
                    <a:pt x="36" y="51"/>
                  </a:lnTo>
                  <a:lnTo>
                    <a:pt x="33" y="55"/>
                  </a:lnTo>
                  <a:lnTo>
                    <a:pt x="28" y="55"/>
                  </a:lnTo>
                  <a:lnTo>
                    <a:pt x="24" y="61"/>
                  </a:lnTo>
                  <a:lnTo>
                    <a:pt x="21" y="65"/>
                  </a:lnTo>
                  <a:lnTo>
                    <a:pt x="20" y="75"/>
                  </a:lnTo>
                  <a:lnTo>
                    <a:pt x="19" y="76"/>
                  </a:lnTo>
                  <a:lnTo>
                    <a:pt x="15" y="73"/>
                  </a:lnTo>
                  <a:lnTo>
                    <a:pt x="12" y="76"/>
                  </a:lnTo>
                  <a:lnTo>
                    <a:pt x="9" y="87"/>
                  </a:lnTo>
                  <a:lnTo>
                    <a:pt x="9" y="91"/>
                  </a:lnTo>
                  <a:lnTo>
                    <a:pt x="7" y="94"/>
                  </a:lnTo>
                  <a:lnTo>
                    <a:pt x="3" y="98"/>
                  </a:lnTo>
                  <a:lnTo>
                    <a:pt x="0" y="101"/>
                  </a:lnTo>
                  <a:lnTo>
                    <a:pt x="3" y="114"/>
                  </a:lnTo>
                  <a:lnTo>
                    <a:pt x="5" y="120"/>
                  </a:lnTo>
                  <a:lnTo>
                    <a:pt x="10" y="127"/>
                  </a:lnTo>
                  <a:lnTo>
                    <a:pt x="15" y="132"/>
                  </a:lnTo>
                  <a:lnTo>
                    <a:pt x="19" y="138"/>
                  </a:lnTo>
                  <a:lnTo>
                    <a:pt x="20" y="138"/>
                  </a:lnTo>
                  <a:lnTo>
                    <a:pt x="21" y="136"/>
                  </a:ln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55" name="Freeform 45"/>
            <p:cNvSpPr>
              <a:spLocks/>
            </p:cNvSpPr>
            <p:nvPr/>
          </p:nvSpPr>
          <p:spPr bwMode="auto">
            <a:xfrm>
              <a:off x="7045393" y="2498731"/>
              <a:ext cx="398000" cy="205746"/>
            </a:xfrm>
            <a:custGeom>
              <a:avLst/>
              <a:gdLst>
                <a:gd name="T0" fmla="*/ 207 w 236"/>
                <a:gd name="T1" fmla="*/ 91 h 122"/>
                <a:gd name="T2" fmla="*/ 214 w 236"/>
                <a:gd name="T3" fmla="*/ 88 h 122"/>
                <a:gd name="T4" fmla="*/ 220 w 236"/>
                <a:gd name="T5" fmla="*/ 74 h 122"/>
                <a:gd name="T6" fmla="*/ 235 w 236"/>
                <a:gd name="T7" fmla="*/ 64 h 122"/>
                <a:gd name="T8" fmla="*/ 232 w 236"/>
                <a:gd name="T9" fmla="*/ 54 h 122"/>
                <a:gd name="T10" fmla="*/ 222 w 236"/>
                <a:gd name="T11" fmla="*/ 42 h 122"/>
                <a:gd name="T12" fmla="*/ 217 w 236"/>
                <a:gd name="T13" fmla="*/ 23 h 122"/>
                <a:gd name="T14" fmla="*/ 215 w 236"/>
                <a:gd name="T15" fmla="*/ 22 h 122"/>
                <a:gd name="T16" fmla="*/ 207 w 236"/>
                <a:gd name="T17" fmla="*/ 13 h 122"/>
                <a:gd name="T18" fmla="*/ 203 w 236"/>
                <a:gd name="T19" fmla="*/ 11 h 122"/>
                <a:gd name="T20" fmla="*/ 199 w 236"/>
                <a:gd name="T21" fmla="*/ 15 h 122"/>
                <a:gd name="T22" fmla="*/ 192 w 236"/>
                <a:gd name="T23" fmla="*/ 17 h 122"/>
                <a:gd name="T24" fmla="*/ 184 w 236"/>
                <a:gd name="T25" fmla="*/ 13 h 122"/>
                <a:gd name="T26" fmla="*/ 181 w 236"/>
                <a:gd name="T27" fmla="*/ 16 h 122"/>
                <a:gd name="T28" fmla="*/ 178 w 236"/>
                <a:gd name="T29" fmla="*/ 18 h 122"/>
                <a:gd name="T30" fmla="*/ 174 w 236"/>
                <a:gd name="T31" fmla="*/ 15 h 122"/>
                <a:gd name="T32" fmla="*/ 166 w 236"/>
                <a:gd name="T33" fmla="*/ 13 h 122"/>
                <a:gd name="T34" fmla="*/ 163 w 236"/>
                <a:gd name="T35" fmla="*/ 7 h 122"/>
                <a:gd name="T36" fmla="*/ 154 w 236"/>
                <a:gd name="T37" fmla="*/ 0 h 122"/>
                <a:gd name="T38" fmla="*/ 148 w 236"/>
                <a:gd name="T39" fmla="*/ 3 h 122"/>
                <a:gd name="T40" fmla="*/ 141 w 236"/>
                <a:gd name="T41" fmla="*/ 2 h 122"/>
                <a:gd name="T42" fmla="*/ 144 w 236"/>
                <a:gd name="T43" fmla="*/ 7 h 122"/>
                <a:gd name="T44" fmla="*/ 144 w 236"/>
                <a:gd name="T45" fmla="*/ 15 h 122"/>
                <a:gd name="T46" fmla="*/ 138 w 236"/>
                <a:gd name="T47" fmla="*/ 17 h 122"/>
                <a:gd name="T48" fmla="*/ 126 w 236"/>
                <a:gd name="T49" fmla="*/ 20 h 122"/>
                <a:gd name="T50" fmla="*/ 125 w 236"/>
                <a:gd name="T51" fmla="*/ 23 h 122"/>
                <a:gd name="T52" fmla="*/ 124 w 236"/>
                <a:gd name="T53" fmla="*/ 29 h 122"/>
                <a:gd name="T54" fmla="*/ 120 w 236"/>
                <a:gd name="T55" fmla="*/ 37 h 122"/>
                <a:gd name="T56" fmla="*/ 115 w 236"/>
                <a:gd name="T57" fmla="*/ 39 h 122"/>
                <a:gd name="T58" fmla="*/ 112 w 236"/>
                <a:gd name="T59" fmla="*/ 47 h 122"/>
                <a:gd name="T60" fmla="*/ 104 w 236"/>
                <a:gd name="T61" fmla="*/ 52 h 122"/>
                <a:gd name="T62" fmla="*/ 100 w 236"/>
                <a:gd name="T63" fmla="*/ 48 h 122"/>
                <a:gd name="T64" fmla="*/ 97 w 236"/>
                <a:gd name="T65" fmla="*/ 44 h 122"/>
                <a:gd name="T66" fmla="*/ 93 w 236"/>
                <a:gd name="T67" fmla="*/ 51 h 122"/>
                <a:gd name="T68" fmla="*/ 92 w 236"/>
                <a:gd name="T69" fmla="*/ 58 h 122"/>
                <a:gd name="T70" fmla="*/ 86 w 236"/>
                <a:gd name="T71" fmla="*/ 55 h 122"/>
                <a:gd name="T72" fmla="*/ 80 w 236"/>
                <a:gd name="T73" fmla="*/ 56 h 122"/>
                <a:gd name="T74" fmla="*/ 76 w 236"/>
                <a:gd name="T75" fmla="*/ 61 h 122"/>
                <a:gd name="T76" fmla="*/ 71 w 236"/>
                <a:gd name="T77" fmla="*/ 60 h 122"/>
                <a:gd name="T78" fmla="*/ 63 w 236"/>
                <a:gd name="T79" fmla="*/ 57 h 122"/>
                <a:gd name="T80" fmla="*/ 57 w 236"/>
                <a:gd name="T81" fmla="*/ 61 h 122"/>
                <a:gd name="T82" fmla="*/ 49 w 236"/>
                <a:gd name="T83" fmla="*/ 66 h 122"/>
                <a:gd name="T84" fmla="*/ 43 w 236"/>
                <a:gd name="T85" fmla="*/ 67 h 122"/>
                <a:gd name="T86" fmla="*/ 43 w 236"/>
                <a:gd name="T87" fmla="*/ 72 h 122"/>
                <a:gd name="T88" fmla="*/ 44 w 236"/>
                <a:gd name="T89" fmla="*/ 78 h 122"/>
                <a:gd name="T90" fmla="*/ 36 w 236"/>
                <a:gd name="T91" fmla="*/ 81 h 122"/>
                <a:gd name="T92" fmla="*/ 33 w 236"/>
                <a:gd name="T93" fmla="*/ 88 h 122"/>
                <a:gd name="T94" fmla="*/ 33 w 236"/>
                <a:gd name="T95" fmla="*/ 94 h 122"/>
                <a:gd name="T96" fmla="*/ 27 w 236"/>
                <a:gd name="T97" fmla="*/ 94 h 122"/>
                <a:gd name="T98" fmla="*/ 19 w 236"/>
                <a:gd name="T99" fmla="*/ 89 h 122"/>
                <a:gd name="T100" fmla="*/ 14 w 236"/>
                <a:gd name="T101" fmla="*/ 93 h 122"/>
                <a:gd name="T102" fmla="*/ 10 w 236"/>
                <a:gd name="T103" fmla="*/ 97 h 122"/>
                <a:gd name="T104" fmla="*/ 14 w 236"/>
                <a:gd name="T105" fmla="*/ 102 h 122"/>
                <a:gd name="T106" fmla="*/ 14 w 236"/>
                <a:gd name="T107" fmla="*/ 107 h 122"/>
                <a:gd name="T108" fmla="*/ 12 w 236"/>
                <a:gd name="T109" fmla="*/ 115 h 122"/>
                <a:gd name="T110" fmla="*/ 7 w 236"/>
                <a:gd name="T111" fmla="*/ 116 h 122"/>
                <a:gd name="T112" fmla="*/ 5 w 236"/>
                <a:gd name="T113" fmla="*/ 117 h 122"/>
                <a:gd name="T114" fmla="*/ 0 w 236"/>
                <a:gd name="T115" fmla="*/ 117 h 122"/>
                <a:gd name="T116" fmla="*/ 0 w 236"/>
                <a:gd name="T117" fmla="*/ 121 h 122"/>
                <a:gd name="T118" fmla="*/ 2 w 236"/>
                <a:gd name="T119" fmla="*/ 121 h 122"/>
                <a:gd name="T120" fmla="*/ 50 w 236"/>
                <a:gd name="T121" fmla="*/ 111 h 122"/>
                <a:gd name="T122" fmla="*/ 192 w 236"/>
                <a:gd name="T123" fmla="*/ 100 h 122"/>
                <a:gd name="T124" fmla="*/ 202 w 236"/>
                <a:gd name="T125" fmla="*/ 94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36" h="122">
                  <a:moveTo>
                    <a:pt x="202" y="94"/>
                  </a:moveTo>
                  <a:lnTo>
                    <a:pt x="207" y="91"/>
                  </a:lnTo>
                  <a:lnTo>
                    <a:pt x="210" y="89"/>
                  </a:lnTo>
                  <a:lnTo>
                    <a:pt x="214" y="88"/>
                  </a:lnTo>
                  <a:lnTo>
                    <a:pt x="217" y="79"/>
                  </a:lnTo>
                  <a:lnTo>
                    <a:pt x="220" y="74"/>
                  </a:lnTo>
                  <a:lnTo>
                    <a:pt x="231" y="70"/>
                  </a:lnTo>
                  <a:lnTo>
                    <a:pt x="235" y="64"/>
                  </a:lnTo>
                  <a:lnTo>
                    <a:pt x="236" y="60"/>
                  </a:lnTo>
                  <a:lnTo>
                    <a:pt x="232" y="54"/>
                  </a:lnTo>
                  <a:lnTo>
                    <a:pt x="227" y="49"/>
                  </a:lnTo>
                  <a:lnTo>
                    <a:pt x="222" y="42"/>
                  </a:lnTo>
                  <a:lnTo>
                    <a:pt x="220" y="36"/>
                  </a:lnTo>
                  <a:lnTo>
                    <a:pt x="217" y="23"/>
                  </a:lnTo>
                  <a:lnTo>
                    <a:pt x="218" y="22"/>
                  </a:lnTo>
                  <a:lnTo>
                    <a:pt x="215" y="22"/>
                  </a:lnTo>
                  <a:lnTo>
                    <a:pt x="211" y="18"/>
                  </a:lnTo>
                  <a:lnTo>
                    <a:pt x="207" y="13"/>
                  </a:lnTo>
                  <a:lnTo>
                    <a:pt x="204" y="10"/>
                  </a:lnTo>
                  <a:lnTo>
                    <a:pt x="203" y="11"/>
                  </a:lnTo>
                  <a:lnTo>
                    <a:pt x="201" y="12"/>
                  </a:lnTo>
                  <a:lnTo>
                    <a:pt x="199" y="15"/>
                  </a:lnTo>
                  <a:lnTo>
                    <a:pt x="198" y="16"/>
                  </a:lnTo>
                  <a:lnTo>
                    <a:pt x="192" y="17"/>
                  </a:lnTo>
                  <a:lnTo>
                    <a:pt x="187" y="15"/>
                  </a:lnTo>
                  <a:lnTo>
                    <a:pt x="184" y="13"/>
                  </a:lnTo>
                  <a:lnTo>
                    <a:pt x="183" y="14"/>
                  </a:lnTo>
                  <a:lnTo>
                    <a:pt x="181" y="16"/>
                  </a:lnTo>
                  <a:lnTo>
                    <a:pt x="181" y="17"/>
                  </a:lnTo>
                  <a:lnTo>
                    <a:pt x="178" y="18"/>
                  </a:lnTo>
                  <a:lnTo>
                    <a:pt x="176" y="16"/>
                  </a:lnTo>
                  <a:lnTo>
                    <a:pt x="174" y="15"/>
                  </a:lnTo>
                  <a:lnTo>
                    <a:pt x="171" y="14"/>
                  </a:lnTo>
                  <a:lnTo>
                    <a:pt x="166" y="13"/>
                  </a:lnTo>
                  <a:lnTo>
                    <a:pt x="165" y="11"/>
                  </a:lnTo>
                  <a:lnTo>
                    <a:pt x="163" y="7"/>
                  </a:lnTo>
                  <a:lnTo>
                    <a:pt x="159" y="4"/>
                  </a:lnTo>
                  <a:lnTo>
                    <a:pt x="154" y="0"/>
                  </a:lnTo>
                  <a:lnTo>
                    <a:pt x="153" y="1"/>
                  </a:lnTo>
                  <a:lnTo>
                    <a:pt x="148" y="3"/>
                  </a:lnTo>
                  <a:lnTo>
                    <a:pt x="143" y="1"/>
                  </a:lnTo>
                  <a:lnTo>
                    <a:pt x="141" y="2"/>
                  </a:lnTo>
                  <a:lnTo>
                    <a:pt x="142" y="6"/>
                  </a:lnTo>
                  <a:lnTo>
                    <a:pt x="144" y="7"/>
                  </a:lnTo>
                  <a:lnTo>
                    <a:pt x="143" y="9"/>
                  </a:lnTo>
                  <a:lnTo>
                    <a:pt x="144" y="15"/>
                  </a:lnTo>
                  <a:lnTo>
                    <a:pt x="142" y="17"/>
                  </a:lnTo>
                  <a:lnTo>
                    <a:pt x="138" y="17"/>
                  </a:lnTo>
                  <a:lnTo>
                    <a:pt x="134" y="19"/>
                  </a:lnTo>
                  <a:lnTo>
                    <a:pt x="126" y="20"/>
                  </a:lnTo>
                  <a:lnTo>
                    <a:pt x="125" y="21"/>
                  </a:lnTo>
                  <a:lnTo>
                    <a:pt x="125" y="23"/>
                  </a:lnTo>
                  <a:lnTo>
                    <a:pt x="124" y="25"/>
                  </a:lnTo>
                  <a:lnTo>
                    <a:pt x="124" y="29"/>
                  </a:lnTo>
                  <a:lnTo>
                    <a:pt x="122" y="33"/>
                  </a:lnTo>
                  <a:lnTo>
                    <a:pt x="120" y="37"/>
                  </a:lnTo>
                  <a:lnTo>
                    <a:pt x="118" y="39"/>
                  </a:lnTo>
                  <a:lnTo>
                    <a:pt x="115" y="39"/>
                  </a:lnTo>
                  <a:lnTo>
                    <a:pt x="112" y="44"/>
                  </a:lnTo>
                  <a:lnTo>
                    <a:pt x="112" y="47"/>
                  </a:lnTo>
                  <a:lnTo>
                    <a:pt x="110" y="51"/>
                  </a:lnTo>
                  <a:lnTo>
                    <a:pt x="104" y="52"/>
                  </a:lnTo>
                  <a:lnTo>
                    <a:pt x="103" y="51"/>
                  </a:lnTo>
                  <a:lnTo>
                    <a:pt x="100" y="48"/>
                  </a:lnTo>
                  <a:lnTo>
                    <a:pt x="99" y="44"/>
                  </a:lnTo>
                  <a:lnTo>
                    <a:pt x="97" y="44"/>
                  </a:lnTo>
                  <a:lnTo>
                    <a:pt x="96" y="48"/>
                  </a:lnTo>
                  <a:lnTo>
                    <a:pt x="93" y="51"/>
                  </a:lnTo>
                  <a:lnTo>
                    <a:pt x="93" y="55"/>
                  </a:lnTo>
                  <a:lnTo>
                    <a:pt x="92" y="58"/>
                  </a:lnTo>
                  <a:lnTo>
                    <a:pt x="88" y="57"/>
                  </a:lnTo>
                  <a:lnTo>
                    <a:pt x="86" y="55"/>
                  </a:lnTo>
                  <a:lnTo>
                    <a:pt x="82" y="55"/>
                  </a:lnTo>
                  <a:lnTo>
                    <a:pt x="80" y="56"/>
                  </a:lnTo>
                  <a:lnTo>
                    <a:pt x="76" y="57"/>
                  </a:lnTo>
                  <a:lnTo>
                    <a:pt x="76" y="61"/>
                  </a:lnTo>
                  <a:lnTo>
                    <a:pt x="75" y="62"/>
                  </a:lnTo>
                  <a:lnTo>
                    <a:pt x="71" y="60"/>
                  </a:lnTo>
                  <a:lnTo>
                    <a:pt x="68" y="57"/>
                  </a:lnTo>
                  <a:lnTo>
                    <a:pt x="63" y="57"/>
                  </a:lnTo>
                  <a:lnTo>
                    <a:pt x="60" y="57"/>
                  </a:lnTo>
                  <a:lnTo>
                    <a:pt x="57" y="61"/>
                  </a:lnTo>
                  <a:lnTo>
                    <a:pt x="49" y="61"/>
                  </a:lnTo>
                  <a:lnTo>
                    <a:pt x="49" y="66"/>
                  </a:lnTo>
                  <a:lnTo>
                    <a:pt x="46" y="66"/>
                  </a:lnTo>
                  <a:lnTo>
                    <a:pt x="43" y="67"/>
                  </a:lnTo>
                  <a:lnTo>
                    <a:pt x="43" y="71"/>
                  </a:lnTo>
                  <a:lnTo>
                    <a:pt x="43" y="72"/>
                  </a:lnTo>
                  <a:lnTo>
                    <a:pt x="43" y="75"/>
                  </a:lnTo>
                  <a:lnTo>
                    <a:pt x="44" y="78"/>
                  </a:lnTo>
                  <a:lnTo>
                    <a:pt x="42" y="79"/>
                  </a:lnTo>
                  <a:lnTo>
                    <a:pt x="36" y="81"/>
                  </a:lnTo>
                  <a:lnTo>
                    <a:pt x="33" y="83"/>
                  </a:lnTo>
                  <a:lnTo>
                    <a:pt x="33" y="88"/>
                  </a:lnTo>
                  <a:lnTo>
                    <a:pt x="35" y="93"/>
                  </a:lnTo>
                  <a:lnTo>
                    <a:pt x="33" y="94"/>
                  </a:lnTo>
                  <a:lnTo>
                    <a:pt x="30" y="94"/>
                  </a:lnTo>
                  <a:lnTo>
                    <a:pt x="27" y="94"/>
                  </a:lnTo>
                  <a:lnTo>
                    <a:pt x="23" y="91"/>
                  </a:lnTo>
                  <a:lnTo>
                    <a:pt x="19" y="89"/>
                  </a:lnTo>
                  <a:lnTo>
                    <a:pt x="17" y="90"/>
                  </a:lnTo>
                  <a:lnTo>
                    <a:pt x="14" y="93"/>
                  </a:lnTo>
                  <a:lnTo>
                    <a:pt x="11" y="94"/>
                  </a:lnTo>
                  <a:lnTo>
                    <a:pt x="10" y="97"/>
                  </a:lnTo>
                  <a:lnTo>
                    <a:pt x="10" y="100"/>
                  </a:lnTo>
                  <a:lnTo>
                    <a:pt x="14" y="102"/>
                  </a:lnTo>
                  <a:lnTo>
                    <a:pt x="14" y="104"/>
                  </a:lnTo>
                  <a:lnTo>
                    <a:pt x="14" y="107"/>
                  </a:lnTo>
                  <a:lnTo>
                    <a:pt x="14" y="112"/>
                  </a:lnTo>
                  <a:lnTo>
                    <a:pt x="12" y="115"/>
                  </a:lnTo>
                  <a:lnTo>
                    <a:pt x="10" y="116"/>
                  </a:lnTo>
                  <a:lnTo>
                    <a:pt x="7" y="116"/>
                  </a:lnTo>
                  <a:lnTo>
                    <a:pt x="5" y="117"/>
                  </a:lnTo>
                  <a:lnTo>
                    <a:pt x="5" y="117"/>
                  </a:lnTo>
                  <a:lnTo>
                    <a:pt x="4" y="117"/>
                  </a:lnTo>
                  <a:lnTo>
                    <a:pt x="0" y="117"/>
                  </a:lnTo>
                  <a:lnTo>
                    <a:pt x="0" y="118"/>
                  </a:lnTo>
                  <a:lnTo>
                    <a:pt x="0" y="121"/>
                  </a:lnTo>
                  <a:lnTo>
                    <a:pt x="0" y="122"/>
                  </a:lnTo>
                  <a:lnTo>
                    <a:pt x="2" y="121"/>
                  </a:lnTo>
                  <a:lnTo>
                    <a:pt x="52" y="120"/>
                  </a:lnTo>
                  <a:lnTo>
                    <a:pt x="50" y="111"/>
                  </a:lnTo>
                  <a:lnTo>
                    <a:pt x="143" y="105"/>
                  </a:lnTo>
                  <a:lnTo>
                    <a:pt x="192" y="100"/>
                  </a:lnTo>
                  <a:lnTo>
                    <a:pt x="198" y="97"/>
                  </a:lnTo>
                  <a:lnTo>
                    <a:pt x="202" y="94"/>
                  </a:ln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56" name="Freeform 46"/>
            <p:cNvSpPr>
              <a:spLocks/>
            </p:cNvSpPr>
            <p:nvPr/>
          </p:nvSpPr>
          <p:spPr bwMode="auto">
            <a:xfrm>
              <a:off x="6706417" y="2426214"/>
              <a:ext cx="362585" cy="315365"/>
            </a:xfrm>
            <a:custGeom>
              <a:avLst/>
              <a:gdLst>
                <a:gd name="T0" fmla="*/ 238 w 254"/>
                <a:gd name="T1" fmla="*/ 190 h 221"/>
                <a:gd name="T2" fmla="*/ 242 w 254"/>
                <a:gd name="T3" fmla="*/ 189 h 221"/>
                <a:gd name="T4" fmla="*/ 244 w 254"/>
                <a:gd name="T5" fmla="*/ 188 h 221"/>
                <a:gd name="T6" fmla="*/ 249 w 254"/>
                <a:gd name="T7" fmla="*/ 187 h 221"/>
                <a:gd name="T8" fmla="*/ 254 w 254"/>
                <a:gd name="T9" fmla="*/ 183 h 221"/>
                <a:gd name="T10" fmla="*/ 254 w 254"/>
                <a:gd name="T11" fmla="*/ 173 h 221"/>
                <a:gd name="T12" fmla="*/ 250 w 254"/>
                <a:gd name="T13" fmla="*/ 168 h 221"/>
                <a:gd name="T14" fmla="*/ 251 w 254"/>
                <a:gd name="T15" fmla="*/ 161 h 221"/>
                <a:gd name="T16" fmla="*/ 243 w 254"/>
                <a:gd name="T17" fmla="*/ 166 h 221"/>
                <a:gd name="T18" fmla="*/ 238 w 254"/>
                <a:gd name="T19" fmla="*/ 156 h 221"/>
                <a:gd name="T20" fmla="*/ 240 w 254"/>
                <a:gd name="T21" fmla="*/ 146 h 221"/>
                <a:gd name="T22" fmla="*/ 232 w 254"/>
                <a:gd name="T23" fmla="*/ 131 h 221"/>
                <a:gd name="T24" fmla="*/ 216 w 254"/>
                <a:gd name="T25" fmla="*/ 124 h 221"/>
                <a:gd name="T26" fmla="*/ 202 w 254"/>
                <a:gd name="T27" fmla="*/ 112 h 221"/>
                <a:gd name="T28" fmla="*/ 204 w 254"/>
                <a:gd name="T29" fmla="*/ 100 h 221"/>
                <a:gd name="T30" fmla="*/ 206 w 254"/>
                <a:gd name="T31" fmla="*/ 91 h 221"/>
                <a:gd name="T32" fmla="*/ 206 w 254"/>
                <a:gd name="T33" fmla="*/ 80 h 221"/>
                <a:gd name="T34" fmla="*/ 196 w 254"/>
                <a:gd name="T35" fmla="*/ 76 h 221"/>
                <a:gd name="T36" fmla="*/ 191 w 254"/>
                <a:gd name="T37" fmla="*/ 81 h 221"/>
                <a:gd name="T38" fmla="*/ 186 w 254"/>
                <a:gd name="T39" fmla="*/ 67 h 221"/>
                <a:gd name="T40" fmla="*/ 163 w 254"/>
                <a:gd name="T41" fmla="*/ 45 h 221"/>
                <a:gd name="T42" fmla="*/ 156 w 254"/>
                <a:gd name="T43" fmla="*/ 22 h 221"/>
                <a:gd name="T44" fmla="*/ 158 w 254"/>
                <a:gd name="T45" fmla="*/ 10 h 221"/>
                <a:gd name="T46" fmla="*/ 0 w 254"/>
                <a:gd name="T47" fmla="*/ 2 h 221"/>
                <a:gd name="T48" fmla="*/ 4 w 254"/>
                <a:gd name="T49" fmla="*/ 6 h 221"/>
                <a:gd name="T50" fmla="*/ 3 w 254"/>
                <a:gd name="T51" fmla="*/ 13 h 221"/>
                <a:gd name="T52" fmla="*/ 5 w 254"/>
                <a:gd name="T53" fmla="*/ 17 h 221"/>
                <a:gd name="T54" fmla="*/ 12 w 254"/>
                <a:gd name="T55" fmla="*/ 25 h 221"/>
                <a:gd name="T56" fmla="*/ 14 w 254"/>
                <a:gd name="T57" fmla="*/ 29 h 221"/>
                <a:gd name="T58" fmla="*/ 20 w 254"/>
                <a:gd name="T59" fmla="*/ 39 h 221"/>
                <a:gd name="T60" fmla="*/ 31 w 254"/>
                <a:gd name="T61" fmla="*/ 39 h 221"/>
                <a:gd name="T62" fmla="*/ 28 w 254"/>
                <a:gd name="T63" fmla="*/ 50 h 221"/>
                <a:gd name="T64" fmla="*/ 31 w 254"/>
                <a:gd name="T65" fmla="*/ 61 h 221"/>
                <a:gd name="T66" fmla="*/ 36 w 254"/>
                <a:gd name="T67" fmla="*/ 69 h 221"/>
                <a:gd name="T68" fmla="*/ 42 w 254"/>
                <a:gd name="T69" fmla="*/ 176 h 221"/>
                <a:gd name="T70" fmla="*/ 215 w 254"/>
                <a:gd name="T71" fmla="*/ 197 h 221"/>
                <a:gd name="T72" fmla="*/ 205 w 254"/>
                <a:gd name="T73" fmla="*/ 221 h 221"/>
                <a:gd name="T74" fmla="*/ 234 w 254"/>
                <a:gd name="T75" fmla="*/ 216 h 221"/>
                <a:gd name="T76" fmla="*/ 237 w 254"/>
                <a:gd name="T77" fmla="*/ 211 h 221"/>
                <a:gd name="T78" fmla="*/ 234 w 254"/>
                <a:gd name="T79" fmla="*/ 206 h 221"/>
                <a:gd name="T80" fmla="*/ 237 w 254"/>
                <a:gd name="T81" fmla="*/ 203 h 221"/>
                <a:gd name="T82" fmla="*/ 238 w 254"/>
                <a:gd name="T83" fmla="*/ 197 h 221"/>
                <a:gd name="T84" fmla="*/ 238 w 254"/>
                <a:gd name="T85" fmla="*/ 193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54" h="221">
                  <a:moveTo>
                    <a:pt x="238" y="193"/>
                  </a:moveTo>
                  <a:cubicBezTo>
                    <a:pt x="238" y="190"/>
                    <a:pt x="238" y="190"/>
                    <a:pt x="238" y="190"/>
                  </a:cubicBezTo>
                  <a:cubicBezTo>
                    <a:pt x="238" y="189"/>
                    <a:pt x="238" y="189"/>
                    <a:pt x="238" y="189"/>
                  </a:cubicBezTo>
                  <a:cubicBezTo>
                    <a:pt x="242" y="189"/>
                    <a:pt x="242" y="189"/>
                    <a:pt x="242" y="189"/>
                  </a:cubicBezTo>
                  <a:cubicBezTo>
                    <a:pt x="243" y="189"/>
                    <a:pt x="243" y="189"/>
                    <a:pt x="243" y="189"/>
                  </a:cubicBezTo>
                  <a:cubicBezTo>
                    <a:pt x="244" y="188"/>
                    <a:pt x="244" y="188"/>
                    <a:pt x="244" y="188"/>
                  </a:cubicBezTo>
                  <a:cubicBezTo>
                    <a:pt x="246" y="187"/>
                    <a:pt x="246" y="187"/>
                    <a:pt x="246" y="187"/>
                  </a:cubicBezTo>
                  <a:cubicBezTo>
                    <a:pt x="249" y="187"/>
                    <a:pt x="249" y="187"/>
                    <a:pt x="249" y="187"/>
                  </a:cubicBezTo>
                  <a:cubicBezTo>
                    <a:pt x="252" y="186"/>
                    <a:pt x="252" y="186"/>
                    <a:pt x="252" y="186"/>
                  </a:cubicBezTo>
                  <a:cubicBezTo>
                    <a:pt x="254" y="183"/>
                    <a:pt x="254" y="183"/>
                    <a:pt x="254" y="183"/>
                  </a:cubicBezTo>
                  <a:cubicBezTo>
                    <a:pt x="254" y="177"/>
                    <a:pt x="254" y="177"/>
                    <a:pt x="254" y="177"/>
                  </a:cubicBezTo>
                  <a:cubicBezTo>
                    <a:pt x="254" y="173"/>
                    <a:pt x="254" y="173"/>
                    <a:pt x="254" y="173"/>
                  </a:cubicBezTo>
                  <a:cubicBezTo>
                    <a:pt x="254" y="171"/>
                    <a:pt x="254" y="171"/>
                    <a:pt x="254" y="171"/>
                  </a:cubicBezTo>
                  <a:cubicBezTo>
                    <a:pt x="250" y="168"/>
                    <a:pt x="250" y="168"/>
                    <a:pt x="250" y="168"/>
                  </a:cubicBezTo>
                  <a:cubicBezTo>
                    <a:pt x="250" y="165"/>
                    <a:pt x="250" y="165"/>
                    <a:pt x="250" y="165"/>
                  </a:cubicBezTo>
                  <a:cubicBezTo>
                    <a:pt x="251" y="161"/>
                    <a:pt x="251" y="161"/>
                    <a:pt x="251" y="161"/>
                  </a:cubicBezTo>
                  <a:cubicBezTo>
                    <a:pt x="246" y="161"/>
                    <a:pt x="246" y="161"/>
                    <a:pt x="246" y="161"/>
                  </a:cubicBezTo>
                  <a:cubicBezTo>
                    <a:pt x="243" y="166"/>
                    <a:pt x="243" y="166"/>
                    <a:pt x="243" y="166"/>
                  </a:cubicBezTo>
                  <a:cubicBezTo>
                    <a:pt x="243" y="161"/>
                    <a:pt x="243" y="161"/>
                    <a:pt x="243" y="161"/>
                  </a:cubicBezTo>
                  <a:cubicBezTo>
                    <a:pt x="238" y="156"/>
                    <a:pt x="238" y="156"/>
                    <a:pt x="238" y="156"/>
                  </a:cubicBezTo>
                  <a:cubicBezTo>
                    <a:pt x="239" y="152"/>
                    <a:pt x="239" y="152"/>
                    <a:pt x="239" y="152"/>
                  </a:cubicBezTo>
                  <a:cubicBezTo>
                    <a:pt x="240" y="146"/>
                    <a:pt x="240" y="146"/>
                    <a:pt x="240" y="146"/>
                  </a:cubicBezTo>
                  <a:cubicBezTo>
                    <a:pt x="236" y="135"/>
                    <a:pt x="236" y="135"/>
                    <a:pt x="236" y="135"/>
                  </a:cubicBezTo>
                  <a:cubicBezTo>
                    <a:pt x="232" y="131"/>
                    <a:pt x="232" y="131"/>
                    <a:pt x="232" y="131"/>
                  </a:cubicBezTo>
                  <a:cubicBezTo>
                    <a:pt x="219" y="122"/>
                    <a:pt x="219" y="122"/>
                    <a:pt x="219" y="122"/>
                  </a:cubicBezTo>
                  <a:cubicBezTo>
                    <a:pt x="216" y="124"/>
                    <a:pt x="216" y="124"/>
                    <a:pt x="216" y="124"/>
                  </a:cubicBezTo>
                  <a:cubicBezTo>
                    <a:pt x="208" y="118"/>
                    <a:pt x="208" y="118"/>
                    <a:pt x="208" y="118"/>
                  </a:cubicBezTo>
                  <a:cubicBezTo>
                    <a:pt x="202" y="112"/>
                    <a:pt x="202" y="112"/>
                    <a:pt x="202" y="112"/>
                  </a:cubicBezTo>
                  <a:cubicBezTo>
                    <a:pt x="202" y="106"/>
                    <a:pt x="202" y="106"/>
                    <a:pt x="202" y="106"/>
                  </a:cubicBezTo>
                  <a:cubicBezTo>
                    <a:pt x="204" y="100"/>
                    <a:pt x="204" y="100"/>
                    <a:pt x="204" y="100"/>
                  </a:cubicBezTo>
                  <a:cubicBezTo>
                    <a:pt x="205" y="96"/>
                    <a:pt x="205" y="96"/>
                    <a:pt x="205" y="96"/>
                  </a:cubicBezTo>
                  <a:cubicBezTo>
                    <a:pt x="206" y="91"/>
                    <a:pt x="206" y="91"/>
                    <a:pt x="206" y="91"/>
                  </a:cubicBezTo>
                  <a:cubicBezTo>
                    <a:pt x="209" y="84"/>
                    <a:pt x="209" y="84"/>
                    <a:pt x="209" y="84"/>
                  </a:cubicBezTo>
                  <a:cubicBezTo>
                    <a:pt x="206" y="80"/>
                    <a:pt x="206" y="80"/>
                    <a:pt x="206" y="80"/>
                  </a:cubicBezTo>
                  <a:cubicBezTo>
                    <a:pt x="202" y="76"/>
                    <a:pt x="202" y="76"/>
                    <a:pt x="202" y="76"/>
                  </a:cubicBezTo>
                  <a:cubicBezTo>
                    <a:pt x="196" y="76"/>
                    <a:pt x="196" y="76"/>
                    <a:pt x="196" y="76"/>
                  </a:cubicBezTo>
                  <a:cubicBezTo>
                    <a:pt x="193" y="78"/>
                    <a:pt x="193" y="78"/>
                    <a:pt x="193" y="78"/>
                  </a:cubicBezTo>
                  <a:cubicBezTo>
                    <a:pt x="191" y="81"/>
                    <a:pt x="191" y="81"/>
                    <a:pt x="191" y="81"/>
                  </a:cubicBezTo>
                  <a:cubicBezTo>
                    <a:pt x="186" y="76"/>
                    <a:pt x="186" y="76"/>
                    <a:pt x="186" y="76"/>
                  </a:cubicBezTo>
                  <a:cubicBezTo>
                    <a:pt x="186" y="67"/>
                    <a:pt x="186" y="67"/>
                    <a:pt x="186" y="67"/>
                  </a:cubicBezTo>
                  <a:cubicBezTo>
                    <a:pt x="181" y="60"/>
                    <a:pt x="181" y="60"/>
                    <a:pt x="181" y="60"/>
                  </a:cubicBezTo>
                  <a:cubicBezTo>
                    <a:pt x="163" y="45"/>
                    <a:pt x="163" y="45"/>
                    <a:pt x="163" y="45"/>
                  </a:cubicBezTo>
                  <a:cubicBezTo>
                    <a:pt x="156" y="33"/>
                    <a:pt x="156" y="33"/>
                    <a:pt x="156" y="33"/>
                  </a:cubicBezTo>
                  <a:cubicBezTo>
                    <a:pt x="156" y="22"/>
                    <a:pt x="156" y="22"/>
                    <a:pt x="156" y="22"/>
                  </a:cubicBezTo>
                  <a:cubicBezTo>
                    <a:pt x="156" y="11"/>
                    <a:pt x="156" y="11"/>
                    <a:pt x="156" y="11"/>
                  </a:cubicBezTo>
                  <a:cubicBezTo>
                    <a:pt x="158" y="10"/>
                    <a:pt x="158" y="10"/>
                    <a:pt x="158" y="10"/>
                  </a:cubicBezTo>
                  <a:cubicBezTo>
                    <a:pt x="146" y="0"/>
                    <a:pt x="146" y="0"/>
                    <a:pt x="146" y="0"/>
                  </a:cubicBezTo>
                  <a:cubicBezTo>
                    <a:pt x="0" y="2"/>
                    <a:pt x="0" y="2"/>
                    <a:pt x="0" y="2"/>
                  </a:cubicBezTo>
                  <a:cubicBezTo>
                    <a:pt x="1" y="4"/>
                    <a:pt x="1" y="4"/>
                    <a:pt x="1" y="4"/>
                  </a:cubicBezTo>
                  <a:cubicBezTo>
                    <a:pt x="4" y="6"/>
                    <a:pt x="4" y="6"/>
                    <a:pt x="4" y="6"/>
                  </a:cubicBezTo>
                  <a:cubicBezTo>
                    <a:pt x="5" y="11"/>
                    <a:pt x="5" y="11"/>
                    <a:pt x="5" y="11"/>
                  </a:cubicBezTo>
                  <a:cubicBezTo>
                    <a:pt x="3" y="13"/>
                    <a:pt x="3" y="13"/>
                    <a:pt x="3" y="13"/>
                  </a:cubicBezTo>
                  <a:cubicBezTo>
                    <a:pt x="5" y="16"/>
                    <a:pt x="5" y="16"/>
                    <a:pt x="5" y="16"/>
                  </a:cubicBezTo>
                  <a:cubicBezTo>
                    <a:pt x="5" y="16"/>
                    <a:pt x="4" y="16"/>
                    <a:pt x="5" y="17"/>
                  </a:cubicBezTo>
                  <a:cubicBezTo>
                    <a:pt x="6" y="18"/>
                    <a:pt x="11" y="19"/>
                    <a:pt x="11" y="19"/>
                  </a:cubicBezTo>
                  <a:cubicBezTo>
                    <a:pt x="12" y="25"/>
                    <a:pt x="12" y="25"/>
                    <a:pt x="12" y="25"/>
                  </a:cubicBezTo>
                  <a:cubicBezTo>
                    <a:pt x="14" y="29"/>
                    <a:pt x="14" y="29"/>
                    <a:pt x="14" y="29"/>
                  </a:cubicBezTo>
                  <a:cubicBezTo>
                    <a:pt x="14" y="29"/>
                    <a:pt x="14" y="29"/>
                    <a:pt x="14" y="29"/>
                  </a:cubicBezTo>
                  <a:cubicBezTo>
                    <a:pt x="18" y="35"/>
                    <a:pt x="18" y="35"/>
                    <a:pt x="18" y="35"/>
                  </a:cubicBezTo>
                  <a:cubicBezTo>
                    <a:pt x="20" y="39"/>
                    <a:pt x="20" y="39"/>
                    <a:pt x="20" y="39"/>
                  </a:cubicBezTo>
                  <a:cubicBezTo>
                    <a:pt x="29" y="39"/>
                    <a:pt x="29" y="39"/>
                    <a:pt x="29" y="39"/>
                  </a:cubicBezTo>
                  <a:cubicBezTo>
                    <a:pt x="31" y="39"/>
                    <a:pt x="31" y="39"/>
                    <a:pt x="31" y="39"/>
                  </a:cubicBezTo>
                  <a:cubicBezTo>
                    <a:pt x="31" y="44"/>
                    <a:pt x="31" y="44"/>
                    <a:pt x="31" y="44"/>
                  </a:cubicBezTo>
                  <a:cubicBezTo>
                    <a:pt x="28" y="50"/>
                    <a:pt x="28" y="50"/>
                    <a:pt x="28" y="50"/>
                  </a:cubicBezTo>
                  <a:cubicBezTo>
                    <a:pt x="25" y="55"/>
                    <a:pt x="25" y="55"/>
                    <a:pt x="25" y="55"/>
                  </a:cubicBezTo>
                  <a:cubicBezTo>
                    <a:pt x="31" y="61"/>
                    <a:pt x="31" y="61"/>
                    <a:pt x="31" y="61"/>
                  </a:cubicBezTo>
                  <a:cubicBezTo>
                    <a:pt x="33" y="67"/>
                    <a:pt x="33" y="67"/>
                    <a:pt x="33" y="67"/>
                  </a:cubicBezTo>
                  <a:cubicBezTo>
                    <a:pt x="36" y="69"/>
                    <a:pt x="36" y="69"/>
                    <a:pt x="36" y="69"/>
                  </a:cubicBezTo>
                  <a:cubicBezTo>
                    <a:pt x="42" y="72"/>
                    <a:pt x="42" y="72"/>
                    <a:pt x="42" y="72"/>
                  </a:cubicBezTo>
                  <a:cubicBezTo>
                    <a:pt x="42" y="176"/>
                    <a:pt x="42" y="176"/>
                    <a:pt x="42" y="176"/>
                  </a:cubicBezTo>
                  <a:cubicBezTo>
                    <a:pt x="42" y="201"/>
                    <a:pt x="42" y="201"/>
                    <a:pt x="42" y="201"/>
                  </a:cubicBezTo>
                  <a:cubicBezTo>
                    <a:pt x="215" y="197"/>
                    <a:pt x="215" y="197"/>
                    <a:pt x="215" y="197"/>
                  </a:cubicBezTo>
                  <a:cubicBezTo>
                    <a:pt x="216" y="203"/>
                    <a:pt x="216" y="203"/>
                    <a:pt x="216" y="203"/>
                  </a:cubicBezTo>
                  <a:cubicBezTo>
                    <a:pt x="205" y="221"/>
                    <a:pt x="205" y="221"/>
                    <a:pt x="205" y="221"/>
                  </a:cubicBezTo>
                  <a:cubicBezTo>
                    <a:pt x="233" y="219"/>
                    <a:pt x="233" y="219"/>
                    <a:pt x="233" y="219"/>
                  </a:cubicBezTo>
                  <a:cubicBezTo>
                    <a:pt x="234" y="216"/>
                    <a:pt x="234" y="216"/>
                    <a:pt x="234" y="216"/>
                  </a:cubicBezTo>
                  <a:cubicBezTo>
                    <a:pt x="236" y="213"/>
                    <a:pt x="236" y="213"/>
                    <a:pt x="236" y="213"/>
                  </a:cubicBezTo>
                  <a:cubicBezTo>
                    <a:pt x="236" y="213"/>
                    <a:pt x="238" y="212"/>
                    <a:pt x="237" y="211"/>
                  </a:cubicBezTo>
                  <a:cubicBezTo>
                    <a:pt x="237" y="210"/>
                    <a:pt x="235" y="207"/>
                    <a:pt x="235" y="207"/>
                  </a:cubicBezTo>
                  <a:cubicBezTo>
                    <a:pt x="234" y="206"/>
                    <a:pt x="234" y="206"/>
                    <a:pt x="234" y="206"/>
                  </a:cubicBezTo>
                  <a:cubicBezTo>
                    <a:pt x="235" y="204"/>
                    <a:pt x="235" y="204"/>
                    <a:pt x="235" y="204"/>
                  </a:cubicBezTo>
                  <a:cubicBezTo>
                    <a:pt x="237" y="203"/>
                    <a:pt x="237" y="203"/>
                    <a:pt x="237" y="203"/>
                  </a:cubicBezTo>
                  <a:cubicBezTo>
                    <a:pt x="238" y="200"/>
                    <a:pt x="238" y="200"/>
                    <a:pt x="238" y="200"/>
                  </a:cubicBezTo>
                  <a:cubicBezTo>
                    <a:pt x="238" y="197"/>
                    <a:pt x="238" y="197"/>
                    <a:pt x="238" y="197"/>
                  </a:cubicBezTo>
                  <a:cubicBezTo>
                    <a:pt x="238" y="194"/>
                    <a:pt x="238" y="194"/>
                    <a:pt x="238" y="194"/>
                  </a:cubicBezTo>
                  <a:lnTo>
                    <a:pt x="238" y="193"/>
                  </a:ln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60" name="Freeform 47"/>
            <p:cNvSpPr>
              <a:spLocks/>
            </p:cNvSpPr>
            <p:nvPr/>
          </p:nvSpPr>
          <p:spPr bwMode="auto">
            <a:xfrm>
              <a:off x="6642332" y="1820781"/>
              <a:ext cx="350780" cy="408119"/>
            </a:xfrm>
            <a:custGeom>
              <a:avLst/>
              <a:gdLst>
                <a:gd name="T0" fmla="*/ 139 w 208"/>
                <a:gd name="T1" fmla="*/ 135 h 242"/>
                <a:gd name="T2" fmla="*/ 144 w 208"/>
                <a:gd name="T3" fmla="*/ 107 h 242"/>
                <a:gd name="T4" fmla="*/ 169 w 208"/>
                <a:gd name="T5" fmla="*/ 80 h 242"/>
                <a:gd name="T6" fmla="*/ 208 w 208"/>
                <a:gd name="T7" fmla="*/ 55 h 242"/>
                <a:gd name="T8" fmla="*/ 183 w 208"/>
                <a:gd name="T9" fmla="*/ 52 h 242"/>
                <a:gd name="T10" fmla="*/ 166 w 208"/>
                <a:gd name="T11" fmla="*/ 52 h 242"/>
                <a:gd name="T12" fmla="*/ 154 w 208"/>
                <a:gd name="T13" fmla="*/ 55 h 242"/>
                <a:gd name="T14" fmla="*/ 147 w 208"/>
                <a:gd name="T15" fmla="*/ 48 h 242"/>
                <a:gd name="T16" fmla="*/ 133 w 208"/>
                <a:gd name="T17" fmla="*/ 45 h 242"/>
                <a:gd name="T18" fmla="*/ 128 w 208"/>
                <a:gd name="T19" fmla="*/ 42 h 242"/>
                <a:gd name="T20" fmla="*/ 114 w 208"/>
                <a:gd name="T21" fmla="*/ 36 h 242"/>
                <a:gd name="T22" fmla="*/ 123 w 208"/>
                <a:gd name="T23" fmla="*/ 36 h 242"/>
                <a:gd name="T24" fmla="*/ 114 w 208"/>
                <a:gd name="T25" fmla="*/ 35 h 242"/>
                <a:gd name="T26" fmla="*/ 105 w 208"/>
                <a:gd name="T27" fmla="*/ 35 h 242"/>
                <a:gd name="T28" fmla="*/ 97 w 208"/>
                <a:gd name="T29" fmla="*/ 39 h 242"/>
                <a:gd name="T30" fmla="*/ 87 w 208"/>
                <a:gd name="T31" fmla="*/ 34 h 242"/>
                <a:gd name="T32" fmla="*/ 80 w 208"/>
                <a:gd name="T33" fmla="*/ 34 h 242"/>
                <a:gd name="T34" fmla="*/ 68 w 208"/>
                <a:gd name="T35" fmla="*/ 24 h 242"/>
                <a:gd name="T36" fmla="*/ 66 w 208"/>
                <a:gd name="T37" fmla="*/ 20 h 242"/>
                <a:gd name="T38" fmla="*/ 58 w 208"/>
                <a:gd name="T39" fmla="*/ 20 h 242"/>
                <a:gd name="T40" fmla="*/ 54 w 208"/>
                <a:gd name="T41" fmla="*/ 16 h 242"/>
                <a:gd name="T42" fmla="*/ 58 w 208"/>
                <a:gd name="T43" fmla="*/ 8 h 242"/>
                <a:gd name="T44" fmla="*/ 60 w 208"/>
                <a:gd name="T45" fmla="*/ 2 h 242"/>
                <a:gd name="T46" fmla="*/ 56 w 208"/>
                <a:gd name="T47" fmla="*/ 0 h 242"/>
                <a:gd name="T48" fmla="*/ 54 w 208"/>
                <a:gd name="T49" fmla="*/ 12 h 242"/>
                <a:gd name="T50" fmla="*/ 0 w 208"/>
                <a:gd name="T51" fmla="*/ 16 h 242"/>
                <a:gd name="T52" fmla="*/ 1 w 208"/>
                <a:gd name="T53" fmla="*/ 23 h 242"/>
                <a:gd name="T54" fmla="*/ 4 w 208"/>
                <a:gd name="T55" fmla="*/ 26 h 242"/>
                <a:gd name="T56" fmla="*/ 3 w 208"/>
                <a:gd name="T57" fmla="*/ 31 h 242"/>
                <a:gd name="T58" fmla="*/ 1 w 208"/>
                <a:gd name="T59" fmla="*/ 34 h 242"/>
                <a:gd name="T60" fmla="*/ 2 w 208"/>
                <a:gd name="T61" fmla="*/ 40 h 242"/>
                <a:gd name="T62" fmla="*/ 1 w 208"/>
                <a:gd name="T63" fmla="*/ 51 h 242"/>
                <a:gd name="T64" fmla="*/ 6 w 208"/>
                <a:gd name="T65" fmla="*/ 64 h 242"/>
                <a:gd name="T66" fmla="*/ 9 w 208"/>
                <a:gd name="T67" fmla="*/ 78 h 242"/>
                <a:gd name="T68" fmla="*/ 10 w 208"/>
                <a:gd name="T69" fmla="*/ 104 h 242"/>
                <a:gd name="T70" fmla="*/ 12 w 208"/>
                <a:gd name="T71" fmla="*/ 114 h 242"/>
                <a:gd name="T72" fmla="*/ 12 w 208"/>
                <a:gd name="T73" fmla="*/ 122 h 242"/>
                <a:gd name="T74" fmla="*/ 17 w 208"/>
                <a:gd name="T75" fmla="*/ 127 h 242"/>
                <a:gd name="T76" fmla="*/ 18 w 208"/>
                <a:gd name="T77" fmla="*/ 136 h 242"/>
                <a:gd name="T78" fmla="*/ 16 w 208"/>
                <a:gd name="T79" fmla="*/ 142 h 242"/>
                <a:gd name="T80" fmla="*/ 17 w 208"/>
                <a:gd name="T81" fmla="*/ 144 h 242"/>
                <a:gd name="T82" fmla="*/ 11 w 208"/>
                <a:gd name="T83" fmla="*/ 150 h 242"/>
                <a:gd name="T84" fmla="*/ 8 w 208"/>
                <a:gd name="T85" fmla="*/ 154 h 242"/>
                <a:gd name="T86" fmla="*/ 9 w 208"/>
                <a:gd name="T87" fmla="*/ 158 h 242"/>
                <a:gd name="T88" fmla="*/ 12 w 208"/>
                <a:gd name="T89" fmla="*/ 163 h 242"/>
                <a:gd name="T90" fmla="*/ 18 w 208"/>
                <a:gd name="T91" fmla="*/ 167 h 242"/>
                <a:gd name="T92" fmla="*/ 18 w 208"/>
                <a:gd name="T93" fmla="*/ 242 h 242"/>
                <a:gd name="T94" fmla="*/ 173 w 208"/>
                <a:gd name="T95" fmla="*/ 233 h 242"/>
                <a:gd name="T96" fmla="*/ 166 w 208"/>
                <a:gd name="T97" fmla="*/ 220 h 242"/>
                <a:gd name="T98" fmla="*/ 157 w 208"/>
                <a:gd name="T99" fmla="*/ 213 h 242"/>
                <a:gd name="T100" fmla="*/ 138 w 208"/>
                <a:gd name="T101" fmla="*/ 197 h 242"/>
                <a:gd name="T102" fmla="*/ 125 w 208"/>
                <a:gd name="T103" fmla="*/ 189 h 242"/>
                <a:gd name="T104" fmla="*/ 128 w 208"/>
                <a:gd name="T105" fmla="*/ 159 h 242"/>
                <a:gd name="T106" fmla="*/ 122 w 208"/>
                <a:gd name="T107" fmla="*/ 154 h 242"/>
                <a:gd name="T108" fmla="*/ 128 w 208"/>
                <a:gd name="T109" fmla="*/ 141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08" h="242">
                  <a:moveTo>
                    <a:pt x="128" y="141"/>
                  </a:moveTo>
                  <a:lnTo>
                    <a:pt x="139" y="135"/>
                  </a:lnTo>
                  <a:lnTo>
                    <a:pt x="139" y="111"/>
                  </a:lnTo>
                  <a:lnTo>
                    <a:pt x="144" y="107"/>
                  </a:lnTo>
                  <a:lnTo>
                    <a:pt x="161" y="91"/>
                  </a:lnTo>
                  <a:lnTo>
                    <a:pt x="169" y="80"/>
                  </a:lnTo>
                  <a:lnTo>
                    <a:pt x="185" y="69"/>
                  </a:lnTo>
                  <a:lnTo>
                    <a:pt x="208" y="55"/>
                  </a:lnTo>
                  <a:lnTo>
                    <a:pt x="200" y="53"/>
                  </a:lnTo>
                  <a:lnTo>
                    <a:pt x="183" y="52"/>
                  </a:lnTo>
                  <a:lnTo>
                    <a:pt x="169" y="49"/>
                  </a:lnTo>
                  <a:lnTo>
                    <a:pt x="166" y="52"/>
                  </a:lnTo>
                  <a:lnTo>
                    <a:pt x="162" y="55"/>
                  </a:lnTo>
                  <a:lnTo>
                    <a:pt x="154" y="55"/>
                  </a:lnTo>
                  <a:lnTo>
                    <a:pt x="151" y="51"/>
                  </a:lnTo>
                  <a:lnTo>
                    <a:pt x="147" y="48"/>
                  </a:lnTo>
                  <a:lnTo>
                    <a:pt x="136" y="45"/>
                  </a:lnTo>
                  <a:lnTo>
                    <a:pt x="133" y="45"/>
                  </a:lnTo>
                  <a:lnTo>
                    <a:pt x="129" y="43"/>
                  </a:lnTo>
                  <a:lnTo>
                    <a:pt x="128" y="42"/>
                  </a:lnTo>
                  <a:lnTo>
                    <a:pt x="119" y="41"/>
                  </a:lnTo>
                  <a:lnTo>
                    <a:pt x="114" y="36"/>
                  </a:lnTo>
                  <a:lnTo>
                    <a:pt x="120" y="39"/>
                  </a:lnTo>
                  <a:lnTo>
                    <a:pt x="123" y="36"/>
                  </a:lnTo>
                  <a:lnTo>
                    <a:pt x="119" y="35"/>
                  </a:lnTo>
                  <a:lnTo>
                    <a:pt x="114" y="35"/>
                  </a:lnTo>
                  <a:lnTo>
                    <a:pt x="109" y="35"/>
                  </a:lnTo>
                  <a:lnTo>
                    <a:pt x="105" y="35"/>
                  </a:lnTo>
                  <a:lnTo>
                    <a:pt x="100" y="35"/>
                  </a:lnTo>
                  <a:lnTo>
                    <a:pt x="97" y="39"/>
                  </a:lnTo>
                  <a:lnTo>
                    <a:pt x="93" y="39"/>
                  </a:lnTo>
                  <a:lnTo>
                    <a:pt x="87" y="34"/>
                  </a:lnTo>
                  <a:lnTo>
                    <a:pt x="84" y="34"/>
                  </a:lnTo>
                  <a:lnTo>
                    <a:pt x="80" y="34"/>
                  </a:lnTo>
                  <a:lnTo>
                    <a:pt x="73" y="32"/>
                  </a:lnTo>
                  <a:lnTo>
                    <a:pt x="68" y="24"/>
                  </a:lnTo>
                  <a:lnTo>
                    <a:pt x="68" y="24"/>
                  </a:lnTo>
                  <a:lnTo>
                    <a:pt x="66" y="20"/>
                  </a:lnTo>
                  <a:lnTo>
                    <a:pt x="62" y="20"/>
                  </a:lnTo>
                  <a:lnTo>
                    <a:pt x="58" y="20"/>
                  </a:lnTo>
                  <a:lnTo>
                    <a:pt x="55" y="20"/>
                  </a:lnTo>
                  <a:lnTo>
                    <a:pt x="54" y="16"/>
                  </a:lnTo>
                  <a:lnTo>
                    <a:pt x="57" y="12"/>
                  </a:lnTo>
                  <a:lnTo>
                    <a:pt x="58" y="8"/>
                  </a:lnTo>
                  <a:lnTo>
                    <a:pt x="62" y="5"/>
                  </a:lnTo>
                  <a:lnTo>
                    <a:pt x="60" y="2"/>
                  </a:lnTo>
                  <a:lnTo>
                    <a:pt x="60" y="2"/>
                  </a:lnTo>
                  <a:lnTo>
                    <a:pt x="56" y="0"/>
                  </a:lnTo>
                  <a:lnTo>
                    <a:pt x="56" y="10"/>
                  </a:lnTo>
                  <a:lnTo>
                    <a:pt x="54" y="12"/>
                  </a:lnTo>
                  <a:lnTo>
                    <a:pt x="52" y="16"/>
                  </a:lnTo>
                  <a:lnTo>
                    <a:pt x="0" y="16"/>
                  </a:lnTo>
                  <a:lnTo>
                    <a:pt x="1" y="20"/>
                  </a:lnTo>
                  <a:lnTo>
                    <a:pt x="1" y="23"/>
                  </a:lnTo>
                  <a:lnTo>
                    <a:pt x="1" y="24"/>
                  </a:lnTo>
                  <a:lnTo>
                    <a:pt x="4" y="26"/>
                  </a:lnTo>
                  <a:lnTo>
                    <a:pt x="4" y="30"/>
                  </a:lnTo>
                  <a:lnTo>
                    <a:pt x="3" y="31"/>
                  </a:lnTo>
                  <a:lnTo>
                    <a:pt x="1" y="33"/>
                  </a:lnTo>
                  <a:lnTo>
                    <a:pt x="1" y="34"/>
                  </a:lnTo>
                  <a:lnTo>
                    <a:pt x="1" y="38"/>
                  </a:lnTo>
                  <a:lnTo>
                    <a:pt x="2" y="40"/>
                  </a:lnTo>
                  <a:lnTo>
                    <a:pt x="3" y="45"/>
                  </a:lnTo>
                  <a:lnTo>
                    <a:pt x="1" y="51"/>
                  </a:lnTo>
                  <a:lnTo>
                    <a:pt x="3" y="56"/>
                  </a:lnTo>
                  <a:lnTo>
                    <a:pt x="6" y="64"/>
                  </a:lnTo>
                  <a:lnTo>
                    <a:pt x="9" y="70"/>
                  </a:lnTo>
                  <a:lnTo>
                    <a:pt x="9" y="78"/>
                  </a:lnTo>
                  <a:lnTo>
                    <a:pt x="10" y="92"/>
                  </a:lnTo>
                  <a:lnTo>
                    <a:pt x="10" y="104"/>
                  </a:lnTo>
                  <a:lnTo>
                    <a:pt x="10" y="112"/>
                  </a:lnTo>
                  <a:lnTo>
                    <a:pt x="12" y="114"/>
                  </a:lnTo>
                  <a:lnTo>
                    <a:pt x="12" y="116"/>
                  </a:lnTo>
                  <a:lnTo>
                    <a:pt x="12" y="122"/>
                  </a:lnTo>
                  <a:lnTo>
                    <a:pt x="15" y="124"/>
                  </a:lnTo>
                  <a:lnTo>
                    <a:pt x="17" y="127"/>
                  </a:lnTo>
                  <a:lnTo>
                    <a:pt x="18" y="132"/>
                  </a:lnTo>
                  <a:lnTo>
                    <a:pt x="18" y="136"/>
                  </a:lnTo>
                  <a:lnTo>
                    <a:pt x="18" y="141"/>
                  </a:lnTo>
                  <a:lnTo>
                    <a:pt x="16" y="142"/>
                  </a:lnTo>
                  <a:lnTo>
                    <a:pt x="16" y="142"/>
                  </a:lnTo>
                  <a:lnTo>
                    <a:pt x="17" y="144"/>
                  </a:lnTo>
                  <a:lnTo>
                    <a:pt x="13" y="147"/>
                  </a:lnTo>
                  <a:lnTo>
                    <a:pt x="11" y="150"/>
                  </a:lnTo>
                  <a:lnTo>
                    <a:pt x="8" y="152"/>
                  </a:lnTo>
                  <a:lnTo>
                    <a:pt x="8" y="154"/>
                  </a:lnTo>
                  <a:lnTo>
                    <a:pt x="8" y="156"/>
                  </a:lnTo>
                  <a:lnTo>
                    <a:pt x="9" y="158"/>
                  </a:lnTo>
                  <a:lnTo>
                    <a:pt x="12" y="160"/>
                  </a:lnTo>
                  <a:lnTo>
                    <a:pt x="12" y="163"/>
                  </a:lnTo>
                  <a:lnTo>
                    <a:pt x="17" y="164"/>
                  </a:lnTo>
                  <a:lnTo>
                    <a:pt x="18" y="167"/>
                  </a:lnTo>
                  <a:lnTo>
                    <a:pt x="21" y="169"/>
                  </a:lnTo>
                  <a:lnTo>
                    <a:pt x="18" y="242"/>
                  </a:lnTo>
                  <a:lnTo>
                    <a:pt x="172" y="239"/>
                  </a:lnTo>
                  <a:lnTo>
                    <a:pt x="173" y="233"/>
                  </a:lnTo>
                  <a:lnTo>
                    <a:pt x="172" y="227"/>
                  </a:lnTo>
                  <a:lnTo>
                    <a:pt x="166" y="220"/>
                  </a:lnTo>
                  <a:lnTo>
                    <a:pt x="160" y="216"/>
                  </a:lnTo>
                  <a:lnTo>
                    <a:pt x="157" y="213"/>
                  </a:lnTo>
                  <a:lnTo>
                    <a:pt x="150" y="204"/>
                  </a:lnTo>
                  <a:lnTo>
                    <a:pt x="138" y="197"/>
                  </a:lnTo>
                  <a:lnTo>
                    <a:pt x="130" y="193"/>
                  </a:lnTo>
                  <a:lnTo>
                    <a:pt x="125" y="189"/>
                  </a:lnTo>
                  <a:lnTo>
                    <a:pt x="126" y="174"/>
                  </a:lnTo>
                  <a:lnTo>
                    <a:pt x="128" y="159"/>
                  </a:lnTo>
                  <a:lnTo>
                    <a:pt x="126" y="159"/>
                  </a:lnTo>
                  <a:lnTo>
                    <a:pt x="122" y="154"/>
                  </a:lnTo>
                  <a:lnTo>
                    <a:pt x="126" y="145"/>
                  </a:lnTo>
                  <a:lnTo>
                    <a:pt x="128" y="141"/>
                  </a:ln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61" name="Line 48"/>
            <p:cNvSpPr>
              <a:spLocks noChangeShapeType="1"/>
            </p:cNvSpPr>
            <p:nvPr/>
          </p:nvSpPr>
          <p:spPr bwMode="auto">
            <a:xfrm>
              <a:off x="6881808" y="2014722"/>
              <a:ext cx="0" cy="0"/>
            </a:xfrm>
            <a:prstGeom prst="line">
              <a:avLst/>
            </a:prstGeom>
            <a:grpFill/>
            <a:ln w="0">
              <a:solidFill>
                <a:schemeClr val="bg2"/>
              </a:solidFill>
              <a:round/>
              <a:headEnd/>
              <a:tailEnd/>
            </a:ln>
            <a:extLst/>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62" name="Line 49"/>
            <p:cNvSpPr>
              <a:spLocks noChangeShapeType="1"/>
            </p:cNvSpPr>
            <p:nvPr/>
          </p:nvSpPr>
          <p:spPr bwMode="auto">
            <a:xfrm>
              <a:off x="6881808" y="2014722"/>
              <a:ext cx="0" cy="0"/>
            </a:xfrm>
            <a:prstGeom prst="line">
              <a:avLst/>
            </a:prstGeom>
            <a:grpFill/>
            <a:ln w="0" cap="flat">
              <a:solidFill>
                <a:schemeClr val="bg2"/>
              </a:solidFill>
              <a:prstDash val="solid"/>
              <a:miter lim="800000"/>
              <a:headEnd/>
              <a:tailEnd/>
            </a:ln>
            <a:extLst/>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63" name="Freeform 50"/>
            <p:cNvSpPr>
              <a:spLocks/>
            </p:cNvSpPr>
            <p:nvPr/>
          </p:nvSpPr>
          <p:spPr bwMode="auto">
            <a:xfrm>
              <a:off x="6964444" y="1940519"/>
              <a:ext cx="409805" cy="386196"/>
            </a:xfrm>
            <a:custGeom>
              <a:avLst/>
              <a:gdLst>
                <a:gd name="T0" fmla="*/ 12 w 287"/>
                <a:gd name="T1" fmla="*/ 44 h 270"/>
                <a:gd name="T2" fmla="*/ 29 w 287"/>
                <a:gd name="T3" fmla="*/ 36 h 270"/>
                <a:gd name="T4" fmla="*/ 52 w 287"/>
                <a:gd name="T5" fmla="*/ 17 h 270"/>
                <a:gd name="T6" fmla="*/ 77 w 287"/>
                <a:gd name="T7" fmla="*/ 0 h 270"/>
                <a:gd name="T8" fmla="*/ 75 w 287"/>
                <a:gd name="T9" fmla="*/ 6 h 270"/>
                <a:gd name="T10" fmla="*/ 65 w 287"/>
                <a:gd name="T11" fmla="*/ 19 h 270"/>
                <a:gd name="T12" fmla="*/ 67 w 287"/>
                <a:gd name="T13" fmla="*/ 29 h 270"/>
                <a:gd name="T14" fmla="*/ 77 w 287"/>
                <a:gd name="T15" fmla="*/ 28 h 270"/>
                <a:gd name="T16" fmla="*/ 111 w 287"/>
                <a:gd name="T17" fmla="*/ 45 h 270"/>
                <a:gd name="T18" fmla="*/ 135 w 287"/>
                <a:gd name="T19" fmla="*/ 39 h 270"/>
                <a:gd name="T20" fmla="*/ 169 w 287"/>
                <a:gd name="T21" fmla="*/ 28 h 270"/>
                <a:gd name="T22" fmla="*/ 198 w 287"/>
                <a:gd name="T23" fmla="*/ 38 h 270"/>
                <a:gd name="T24" fmla="*/ 217 w 287"/>
                <a:gd name="T25" fmla="*/ 55 h 270"/>
                <a:gd name="T26" fmla="*/ 232 w 287"/>
                <a:gd name="T27" fmla="*/ 56 h 270"/>
                <a:gd name="T28" fmla="*/ 219 w 287"/>
                <a:gd name="T29" fmla="*/ 62 h 270"/>
                <a:gd name="T30" fmla="*/ 193 w 287"/>
                <a:gd name="T31" fmla="*/ 64 h 270"/>
                <a:gd name="T32" fmla="*/ 201 w 287"/>
                <a:gd name="T33" fmla="*/ 74 h 270"/>
                <a:gd name="T34" fmla="*/ 204 w 287"/>
                <a:gd name="T35" fmla="*/ 75 h 270"/>
                <a:gd name="T36" fmla="*/ 234 w 287"/>
                <a:gd name="T37" fmla="*/ 88 h 270"/>
                <a:gd name="T38" fmla="*/ 246 w 287"/>
                <a:gd name="T39" fmla="*/ 109 h 270"/>
                <a:gd name="T40" fmla="*/ 245 w 287"/>
                <a:gd name="T41" fmla="*/ 141 h 270"/>
                <a:gd name="T42" fmla="*/ 233 w 287"/>
                <a:gd name="T43" fmla="*/ 168 h 270"/>
                <a:gd name="T44" fmla="*/ 246 w 287"/>
                <a:gd name="T45" fmla="*/ 166 h 270"/>
                <a:gd name="T46" fmla="*/ 255 w 287"/>
                <a:gd name="T47" fmla="*/ 153 h 270"/>
                <a:gd name="T48" fmla="*/ 275 w 287"/>
                <a:gd name="T49" fmla="*/ 154 h 270"/>
                <a:gd name="T50" fmla="*/ 287 w 287"/>
                <a:gd name="T51" fmla="*/ 197 h 270"/>
                <a:gd name="T52" fmla="*/ 275 w 287"/>
                <a:gd name="T53" fmla="*/ 220 h 270"/>
                <a:gd name="T54" fmla="*/ 266 w 287"/>
                <a:gd name="T55" fmla="*/ 249 h 270"/>
                <a:gd name="T56" fmla="*/ 141 w 287"/>
                <a:gd name="T57" fmla="*/ 270 h 270"/>
                <a:gd name="T58" fmla="*/ 158 w 287"/>
                <a:gd name="T59" fmla="*/ 235 h 270"/>
                <a:gd name="T60" fmla="*/ 145 w 287"/>
                <a:gd name="T61" fmla="*/ 191 h 270"/>
                <a:gd name="T62" fmla="*/ 144 w 287"/>
                <a:gd name="T63" fmla="*/ 165 h 270"/>
                <a:gd name="T64" fmla="*/ 148 w 287"/>
                <a:gd name="T65" fmla="*/ 147 h 270"/>
                <a:gd name="T66" fmla="*/ 153 w 287"/>
                <a:gd name="T67" fmla="*/ 122 h 270"/>
                <a:gd name="T68" fmla="*/ 166 w 287"/>
                <a:gd name="T69" fmla="*/ 106 h 270"/>
                <a:gd name="T70" fmla="*/ 169 w 287"/>
                <a:gd name="T71" fmla="*/ 122 h 270"/>
                <a:gd name="T72" fmla="*/ 175 w 287"/>
                <a:gd name="T73" fmla="*/ 111 h 270"/>
                <a:gd name="T74" fmla="*/ 180 w 287"/>
                <a:gd name="T75" fmla="*/ 94 h 270"/>
                <a:gd name="T76" fmla="*/ 184 w 287"/>
                <a:gd name="T77" fmla="*/ 81 h 270"/>
                <a:gd name="T78" fmla="*/ 189 w 287"/>
                <a:gd name="T79" fmla="*/ 74 h 270"/>
                <a:gd name="T80" fmla="*/ 187 w 287"/>
                <a:gd name="T81" fmla="*/ 65 h 270"/>
                <a:gd name="T82" fmla="*/ 159 w 287"/>
                <a:gd name="T83" fmla="*/ 68 h 270"/>
                <a:gd name="T84" fmla="*/ 129 w 287"/>
                <a:gd name="T85" fmla="*/ 85 h 270"/>
                <a:gd name="T86" fmla="*/ 127 w 287"/>
                <a:gd name="T87" fmla="*/ 76 h 270"/>
                <a:gd name="T88" fmla="*/ 118 w 287"/>
                <a:gd name="T89" fmla="*/ 75 h 270"/>
                <a:gd name="T90" fmla="*/ 107 w 287"/>
                <a:gd name="T91" fmla="*/ 101 h 270"/>
                <a:gd name="T92" fmla="*/ 95 w 287"/>
                <a:gd name="T93" fmla="*/ 100 h 270"/>
                <a:gd name="T94" fmla="*/ 84 w 287"/>
                <a:gd name="T95" fmla="*/ 81 h 270"/>
                <a:gd name="T96" fmla="*/ 58 w 287"/>
                <a:gd name="T97" fmla="*/ 74 h 270"/>
                <a:gd name="T98" fmla="*/ 29 w 287"/>
                <a:gd name="T99" fmla="*/ 65 h 270"/>
                <a:gd name="T100" fmla="*/ 9 w 287"/>
                <a:gd name="T101" fmla="*/ 57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87" h="270">
                  <a:moveTo>
                    <a:pt x="0" y="51"/>
                  </a:moveTo>
                  <a:cubicBezTo>
                    <a:pt x="2" y="49"/>
                    <a:pt x="2" y="49"/>
                    <a:pt x="2" y="49"/>
                  </a:cubicBezTo>
                  <a:cubicBezTo>
                    <a:pt x="6" y="49"/>
                    <a:pt x="6" y="49"/>
                    <a:pt x="6" y="49"/>
                  </a:cubicBezTo>
                  <a:cubicBezTo>
                    <a:pt x="11" y="46"/>
                    <a:pt x="11" y="46"/>
                    <a:pt x="11" y="46"/>
                  </a:cubicBezTo>
                  <a:cubicBezTo>
                    <a:pt x="12" y="44"/>
                    <a:pt x="12" y="44"/>
                    <a:pt x="12" y="44"/>
                  </a:cubicBezTo>
                  <a:cubicBezTo>
                    <a:pt x="14" y="40"/>
                    <a:pt x="14" y="40"/>
                    <a:pt x="14" y="40"/>
                  </a:cubicBezTo>
                  <a:cubicBezTo>
                    <a:pt x="17" y="37"/>
                    <a:pt x="17" y="37"/>
                    <a:pt x="17" y="37"/>
                  </a:cubicBezTo>
                  <a:cubicBezTo>
                    <a:pt x="20" y="36"/>
                    <a:pt x="20" y="36"/>
                    <a:pt x="20" y="36"/>
                  </a:cubicBezTo>
                  <a:cubicBezTo>
                    <a:pt x="23" y="36"/>
                    <a:pt x="23" y="36"/>
                    <a:pt x="23" y="36"/>
                  </a:cubicBezTo>
                  <a:cubicBezTo>
                    <a:pt x="29" y="36"/>
                    <a:pt x="29" y="36"/>
                    <a:pt x="29" y="36"/>
                  </a:cubicBezTo>
                  <a:cubicBezTo>
                    <a:pt x="32" y="34"/>
                    <a:pt x="32" y="34"/>
                    <a:pt x="32" y="34"/>
                  </a:cubicBezTo>
                  <a:cubicBezTo>
                    <a:pt x="42" y="27"/>
                    <a:pt x="42" y="27"/>
                    <a:pt x="42" y="27"/>
                  </a:cubicBezTo>
                  <a:cubicBezTo>
                    <a:pt x="45" y="26"/>
                    <a:pt x="45" y="26"/>
                    <a:pt x="45" y="26"/>
                  </a:cubicBezTo>
                  <a:cubicBezTo>
                    <a:pt x="49" y="22"/>
                    <a:pt x="49" y="22"/>
                    <a:pt x="49" y="22"/>
                  </a:cubicBezTo>
                  <a:cubicBezTo>
                    <a:pt x="52" y="17"/>
                    <a:pt x="52" y="17"/>
                    <a:pt x="52" y="17"/>
                  </a:cubicBezTo>
                  <a:cubicBezTo>
                    <a:pt x="56" y="14"/>
                    <a:pt x="56" y="14"/>
                    <a:pt x="56" y="14"/>
                  </a:cubicBezTo>
                  <a:cubicBezTo>
                    <a:pt x="61" y="9"/>
                    <a:pt x="61" y="9"/>
                    <a:pt x="61" y="9"/>
                  </a:cubicBezTo>
                  <a:cubicBezTo>
                    <a:pt x="65" y="4"/>
                    <a:pt x="65" y="4"/>
                    <a:pt x="65" y="4"/>
                  </a:cubicBezTo>
                  <a:cubicBezTo>
                    <a:pt x="70" y="1"/>
                    <a:pt x="70" y="1"/>
                    <a:pt x="70" y="1"/>
                  </a:cubicBezTo>
                  <a:cubicBezTo>
                    <a:pt x="77" y="0"/>
                    <a:pt x="77" y="0"/>
                    <a:pt x="77" y="0"/>
                  </a:cubicBezTo>
                  <a:cubicBezTo>
                    <a:pt x="80" y="0"/>
                    <a:pt x="80" y="0"/>
                    <a:pt x="80" y="0"/>
                  </a:cubicBezTo>
                  <a:cubicBezTo>
                    <a:pt x="85" y="2"/>
                    <a:pt x="85" y="2"/>
                    <a:pt x="85" y="2"/>
                  </a:cubicBezTo>
                  <a:cubicBezTo>
                    <a:pt x="83" y="3"/>
                    <a:pt x="83" y="3"/>
                    <a:pt x="83" y="3"/>
                  </a:cubicBezTo>
                  <a:cubicBezTo>
                    <a:pt x="79" y="5"/>
                    <a:pt x="79" y="5"/>
                    <a:pt x="79" y="5"/>
                  </a:cubicBezTo>
                  <a:cubicBezTo>
                    <a:pt x="75" y="6"/>
                    <a:pt x="75" y="6"/>
                    <a:pt x="75" y="6"/>
                  </a:cubicBezTo>
                  <a:cubicBezTo>
                    <a:pt x="76" y="8"/>
                    <a:pt x="76" y="8"/>
                    <a:pt x="76" y="8"/>
                  </a:cubicBezTo>
                  <a:cubicBezTo>
                    <a:pt x="70" y="14"/>
                    <a:pt x="70" y="14"/>
                    <a:pt x="70" y="14"/>
                  </a:cubicBezTo>
                  <a:cubicBezTo>
                    <a:pt x="70" y="14"/>
                    <a:pt x="68" y="14"/>
                    <a:pt x="68" y="15"/>
                  </a:cubicBezTo>
                  <a:cubicBezTo>
                    <a:pt x="68" y="16"/>
                    <a:pt x="65" y="23"/>
                    <a:pt x="65" y="23"/>
                  </a:cubicBezTo>
                  <a:cubicBezTo>
                    <a:pt x="65" y="19"/>
                    <a:pt x="65" y="19"/>
                    <a:pt x="65" y="19"/>
                  </a:cubicBezTo>
                  <a:cubicBezTo>
                    <a:pt x="63" y="17"/>
                    <a:pt x="63" y="17"/>
                    <a:pt x="63" y="17"/>
                  </a:cubicBezTo>
                  <a:cubicBezTo>
                    <a:pt x="62" y="27"/>
                    <a:pt x="62" y="27"/>
                    <a:pt x="62" y="27"/>
                  </a:cubicBezTo>
                  <a:cubicBezTo>
                    <a:pt x="62" y="33"/>
                    <a:pt x="62" y="33"/>
                    <a:pt x="62" y="33"/>
                  </a:cubicBezTo>
                  <a:cubicBezTo>
                    <a:pt x="65" y="31"/>
                    <a:pt x="65" y="31"/>
                    <a:pt x="65" y="31"/>
                  </a:cubicBezTo>
                  <a:cubicBezTo>
                    <a:pt x="67" y="29"/>
                    <a:pt x="67" y="29"/>
                    <a:pt x="67" y="29"/>
                  </a:cubicBezTo>
                  <a:cubicBezTo>
                    <a:pt x="68" y="29"/>
                    <a:pt x="68" y="29"/>
                    <a:pt x="68" y="29"/>
                  </a:cubicBezTo>
                  <a:cubicBezTo>
                    <a:pt x="69" y="31"/>
                    <a:pt x="69" y="31"/>
                    <a:pt x="69" y="31"/>
                  </a:cubicBezTo>
                  <a:cubicBezTo>
                    <a:pt x="72" y="31"/>
                    <a:pt x="72" y="31"/>
                    <a:pt x="72" y="31"/>
                  </a:cubicBezTo>
                  <a:cubicBezTo>
                    <a:pt x="74" y="30"/>
                    <a:pt x="74" y="30"/>
                    <a:pt x="74" y="30"/>
                  </a:cubicBezTo>
                  <a:cubicBezTo>
                    <a:pt x="77" y="28"/>
                    <a:pt x="77" y="28"/>
                    <a:pt x="77" y="28"/>
                  </a:cubicBezTo>
                  <a:cubicBezTo>
                    <a:pt x="82" y="29"/>
                    <a:pt x="82" y="29"/>
                    <a:pt x="82" y="29"/>
                  </a:cubicBezTo>
                  <a:cubicBezTo>
                    <a:pt x="92" y="34"/>
                    <a:pt x="92" y="34"/>
                    <a:pt x="92" y="34"/>
                  </a:cubicBezTo>
                  <a:cubicBezTo>
                    <a:pt x="98" y="41"/>
                    <a:pt x="98" y="41"/>
                    <a:pt x="98" y="41"/>
                  </a:cubicBezTo>
                  <a:cubicBezTo>
                    <a:pt x="102" y="44"/>
                    <a:pt x="102" y="44"/>
                    <a:pt x="102" y="44"/>
                  </a:cubicBezTo>
                  <a:cubicBezTo>
                    <a:pt x="111" y="45"/>
                    <a:pt x="111" y="45"/>
                    <a:pt x="111" y="45"/>
                  </a:cubicBezTo>
                  <a:cubicBezTo>
                    <a:pt x="114" y="44"/>
                    <a:pt x="114" y="44"/>
                    <a:pt x="114" y="44"/>
                  </a:cubicBezTo>
                  <a:cubicBezTo>
                    <a:pt x="121" y="46"/>
                    <a:pt x="121" y="46"/>
                    <a:pt x="121" y="46"/>
                  </a:cubicBezTo>
                  <a:cubicBezTo>
                    <a:pt x="127" y="48"/>
                    <a:pt x="127" y="48"/>
                    <a:pt x="127" y="48"/>
                  </a:cubicBezTo>
                  <a:cubicBezTo>
                    <a:pt x="130" y="44"/>
                    <a:pt x="130" y="44"/>
                    <a:pt x="130" y="44"/>
                  </a:cubicBezTo>
                  <a:cubicBezTo>
                    <a:pt x="135" y="39"/>
                    <a:pt x="135" y="39"/>
                    <a:pt x="135" y="39"/>
                  </a:cubicBezTo>
                  <a:cubicBezTo>
                    <a:pt x="139" y="35"/>
                    <a:pt x="139" y="35"/>
                    <a:pt x="139" y="35"/>
                  </a:cubicBezTo>
                  <a:cubicBezTo>
                    <a:pt x="148" y="33"/>
                    <a:pt x="148" y="33"/>
                    <a:pt x="148" y="33"/>
                  </a:cubicBezTo>
                  <a:cubicBezTo>
                    <a:pt x="154" y="31"/>
                    <a:pt x="154" y="31"/>
                    <a:pt x="154" y="31"/>
                  </a:cubicBezTo>
                  <a:cubicBezTo>
                    <a:pt x="160" y="31"/>
                    <a:pt x="160" y="31"/>
                    <a:pt x="160" y="31"/>
                  </a:cubicBezTo>
                  <a:cubicBezTo>
                    <a:pt x="169" y="28"/>
                    <a:pt x="169" y="28"/>
                    <a:pt x="169" y="28"/>
                  </a:cubicBezTo>
                  <a:cubicBezTo>
                    <a:pt x="175" y="26"/>
                    <a:pt x="175" y="26"/>
                    <a:pt x="175" y="26"/>
                  </a:cubicBezTo>
                  <a:cubicBezTo>
                    <a:pt x="178" y="28"/>
                    <a:pt x="178" y="28"/>
                    <a:pt x="178" y="28"/>
                  </a:cubicBezTo>
                  <a:cubicBezTo>
                    <a:pt x="180" y="36"/>
                    <a:pt x="180" y="36"/>
                    <a:pt x="180" y="36"/>
                  </a:cubicBezTo>
                  <a:cubicBezTo>
                    <a:pt x="191" y="38"/>
                    <a:pt x="191" y="38"/>
                    <a:pt x="191" y="38"/>
                  </a:cubicBezTo>
                  <a:cubicBezTo>
                    <a:pt x="198" y="38"/>
                    <a:pt x="198" y="38"/>
                    <a:pt x="198" y="38"/>
                  </a:cubicBezTo>
                  <a:cubicBezTo>
                    <a:pt x="203" y="39"/>
                    <a:pt x="203" y="39"/>
                    <a:pt x="203" y="39"/>
                  </a:cubicBezTo>
                  <a:cubicBezTo>
                    <a:pt x="207" y="44"/>
                    <a:pt x="207" y="44"/>
                    <a:pt x="207" y="44"/>
                  </a:cubicBezTo>
                  <a:cubicBezTo>
                    <a:pt x="213" y="51"/>
                    <a:pt x="213" y="51"/>
                    <a:pt x="213" y="51"/>
                  </a:cubicBezTo>
                  <a:cubicBezTo>
                    <a:pt x="215" y="53"/>
                    <a:pt x="215" y="53"/>
                    <a:pt x="215" y="53"/>
                  </a:cubicBezTo>
                  <a:cubicBezTo>
                    <a:pt x="215" y="53"/>
                    <a:pt x="216" y="54"/>
                    <a:pt x="217" y="55"/>
                  </a:cubicBezTo>
                  <a:cubicBezTo>
                    <a:pt x="218" y="56"/>
                    <a:pt x="219" y="58"/>
                    <a:pt x="219" y="58"/>
                  </a:cubicBezTo>
                  <a:cubicBezTo>
                    <a:pt x="224" y="59"/>
                    <a:pt x="224" y="59"/>
                    <a:pt x="224" y="59"/>
                  </a:cubicBezTo>
                  <a:cubicBezTo>
                    <a:pt x="224" y="59"/>
                    <a:pt x="226" y="57"/>
                    <a:pt x="226" y="57"/>
                  </a:cubicBezTo>
                  <a:cubicBezTo>
                    <a:pt x="226" y="56"/>
                    <a:pt x="230" y="54"/>
                    <a:pt x="230" y="54"/>
                  </a:cubicBezTo>
                  <a:cubicBezTo>
                    <a:pt x="232" y="56"/>
                    <a:pt x="232" y="56"/>
                    <a:pt x="232" y="56"/>
                  </a:cubicBezTo>
                  <a:cubicBezTo>
                    <a:pt x="232" y="56"/>
                    <a:pt x="234" y="57"/>
                    <a:pt x="232" y="58"/>
                  </a:cubicBezTo>
                  <a:cubicBezTo>
                    <a:pt x="231" y="58"/>
                    <a:pt x="230" y="60"/>
                    <a:pt x="229" y="60"/>
                  </a:cubicBezTo>
                  <a:cubicBezTo>
                    <a:pt x="227" y="60"/>
                    <a:pt x="225" y="60"/>
                    <a:pt x="225" y="60"/>
                  </a:cubicBezTo>
                  <a:cubicBezTo>
                    <a:pt x="221" y="60"/>
                    <a:pt x="221" y="60"/>
                    <a:pt x="221" y="60"/>
                  </a:cubicBezTo>
                  <a:cubicBezTo>
                    <a:pt x="219" y="62"/>
                    <a:pt x="219" y="62"/>
                    <a:pt x="219" y="62"/>
                  </a:cubicBezTo>
                  <a:cubicBezTo>
                    <a:pt x="208" y="62"/>
                    <a:pt x="208" y="62"/>
                    <a:pt x="208" y="62"/>
                  </a:cubicBezTo>
                  <a:cubicBezTo>
                    <a:pt x="205" y="63"/>
                    <a:pt x="205" y="63"/>
                    <a:pt x="205" y="63"/>
                  </a:cubicBezTo>
                  <a:cubicBezTo>
                    <a:pt x="201" y="61"/>
                    <a:pt x="201" y="61"/>
                    <a:pt x="201" y="61"/>
                  </a:cubicBezTo>
                  <a:cubicBezTo>
                    <a:pt x="197" y="59"/>
                    <a:pt x="197" y="59"/>
                    <a:pt x="197" y="59"/>
                  </a:cubicBezTo>
                  <a:cubicBezTo>
                    <a:pt x="193" y="64"/>
                    <a:pt x="193" y="64"/>
                    <a:pt x="193" y="64"/>
                  </a:cubicBezTo>
                  <a:cubicBezTo>
                    <a:pt x="194" y="67"/>
                    <a:pt x="194" y="67"/>
                    <a:pt x="194" y="67"/>
                  </a:cubicBezTo>
                  <a:cubicBezTo>
                    <a:pt x="194" y="69"/>
                    <a:pt x="194" y="69"/>
                    <a:pt x="194" y="69"/>
                  </a:cubicBezTo>
                  <a:cubicBezTo>
                    <a:pt x="194" y="69"/>
                    <a:pt x="194" y="71"/>
                    <a:pt x="195" y="71"/>
                  </a:cubicBezTo>
                  <a:cubicBezTo>
                    <a:pt x="195" y="71"/>
                    <a:pt x="196" y="72"/>
                    <a:pt x="196" y="72"/>
                  </a:cubicBezTo>
                  <a:cubicBezTo>
                    <a:pt x="201" y="74"/>
                    <a:pt x="201" y="74"/>
                    <a:pt x="201" y="74"/>
                  </a:cubicBezTo>
                  <a:cubicBezTo>
                    <a:pt x="203" y="72"/>
                    <a:pt x="203" y="72"/>
                    <a:pt x="203" y="72"/>
                  </a:cubicBezTo>
                  <a:cubicBezTo>
                    <a:pt x="203" y="72"/>
                    <a:pt x="200" y="70"/>
                    <a:pt x="201" y="70"/>
                  </a:cubicBezTo>
                  <a:cubicBezTo>
                    <a:pt x="202" y="70"/>
                    <a:pt x="206" y="72"/>
                    <a:pt x="206" y="72"/>
                  </a:cubicBezTo>
                  <a:cubicBezTo>
                    <a:pt x="206" y="72"/>
                    <a:pt x="205" y="74"/>
                    <a:pt x="205" y="74"/>
                  </a:cubicBezTo>
                  <a:cubicBezTo>
                    <a:pt x="204" y="75"/>
                    <a:pt x="204" y="75"/>
                    <a:pt x="204" y="75"/>
                  </a:cubicBezTo>
                  <a:cubicBezTo>
                    <a:pt x="205" y="76"/>
                    <a:pt x="210" y="77"/>
                    <a:pt x="210" y="77"/>
                  </a:cubicBezTo>
                  <a:cubicBezTo>
                    <a:pt x="211" y="77"/>
                    <a:pt x="214" y="79"/>
                    <a:pt x="214" y="79"/>
                  </a:cubicBezTo>
                  <a:cubicBezTo>
                    <a:pt x="219" y="82"/>
                    <a:pt x="219" y="82"/>
                    <a:pt x="219" y="82"/>
                  </a:cubicBezTo>
                  <a:cubicBezTo>
                    <a:pt x="226" y="85"/>
                    <a:pt x="226" y="85"/>
                    <a:pt x="226" y="85"/>
                  </a:cubicBezTo>
                  <a:cubicBezTo>
                    <a:pt x="234" y="88"/>
                    <a:pt x="234" y="88"/>
                    <a:pt x="234" y="88"/>
                  </a:cubicBezTo>
                  <a:cubicBezTo>
                    <a:pt x="242" y="96"/>
                    <a:pt x="242" y="96"/>
                    <a:pt x="242" y="96"/>
                  </a:cubicBezTo>
                  <a:cubicBezTo>
                    <a:pt x="246" y="101"/>
                    <a:pt x="246" y="101"/>
                    <a:pt x="246" y="101"/>
                  </a:cubicBezTo>
                  <a:cubicBezTo>
                    <a:pt x="244" y="103"/>
                    <a:pt x="244" y="103"/>
                    <a:pt x="244" y="103"/>
                  </a:cubicBezTo>
                  <a:cubicBezTo>
                    <a:pt x="244" y="103"/>
                    <a:pt x="243" y="103"/>
                    <a:pt x="243" y="104"/>
                  </a:cubicBezTo>
                  <a:cubicBezTo>
                    <a:pt x="244" y="105"/>
                    <a:pt x="246" y="109"/>
                    <a:pt x="246" y="109"/>
                  </a:cubicBezTo>
                  <a:cubicBezTo>
                    <a:pt x="245" y="110"/>
                    <a:pt x="247" y="113"/>
                    <a:pt x="247" y="113"/>
                  </a:cubicBezTo>
                  <a:cubicBezTo>
                    <a:pt x="249" y="124"/>
                    <a:pt x="249" y="124"/>
                    <a:pt x="249" y="124"/>
                  </a:cubicBezTo>
                  <a:cubicBezTo>
                    <a:pt x="250" y="130"/>
                    <a:pt x="250" y="130"/>
                    <a:pt x="250" y="130"/>
                  </a:cubicBezTo>
                  <a:cubicBezTo>
                    <a:pt x="249" y="136"/>
                    <a:pt x="249" y="136"/>
                    <a:pt x="249" y="136"/>
                  </a:cubicBezTo>
                  <a:cubicBezTo>
                    <a:pt x="245" y="141"/>
                    <a:pt x="245" y="141"/>
                    <a:pt x="245" y="141"/>
                  </a:cubicBezTo>
                  <a:cubicBezTo>
                    <a:pt x="242" y="147"/>
                    <a:pt x="242" y="147"/>
                    <a:pt x="242" y="147"/>
                  </a:cubicBezTo>
                  <a:cubicBezTo>
                    <a:pt x="242" y="147"/>
                    <a:pt x="240" y="151"/>
                    <a:pt x="239" y="152"/>
                  </a:cubicBezTo>
                  <a:cubicBezTo>
                    <a:pt x="239" y="152"/>
                    <a:pt x="235" y="155"/>
                    <a:pt x="235" y="156"/>
                  </a:cubicBezTo>
                  <a:cubicBezTo>
                    <a:pt x="235" y="156"/>
                    <a:pt x="233" y="160"/>
                    <a:pt x="233" y="160"/>
                  </a:cubicBezTo>
                  <a:cubicBezTo>
                    <a:pt x="233" y="168"/>
                    <a:pt x="233" y="168"/>
                    <a:pt x="233" y="168"/>
                  </a:cubicBezTo>
                  <a:cubicBezTo>
                    <a:pt x="235" y="170"/>
                    <a:pt x="235" y="170"/>
                    <a:pt x="235" y="170"/>
                  </a:cubicBezTo>
                  <a:cubicBezTo>
                    <a:pt x="240" y="172"/>
                    <a:pt x="240" y="172"/>
                    <a:pt x="240" y="172"/>
                  </a:cubicBezTo>
                  <a:cubicBezTo>
                    <a:pt x="242" y="170"/>
                    <a:pt x="242" y="170"/>
                    <a:pt x="242" y="170"/>
                  </a:cubicBezTo>
                  <a:cubicBezTo>
                    <a:pt x="242" y="170"/>
                    <a:pt x="244" y="169"/>
                    <a:pt x="244" y="168"/>
                  </a:cubicBezTo>
                  <a:cubicBezTo>
                    <a:pt x="245" y="168"/>
                    <a:pt x="246" y="166"/>
                    <a:pt x="246" y="166"/>
                  </a:cubicBezTo>
                  <a:cubicBezTo>
                    <a:pt x="246" y="166"/>
                    <a:pt x="249" y="164"/>
                    <a:pt x="249" y="164"/>
                  </a:cubicBezTo>
                  <a:cubicBezTo>
                    <a:pt x="249" y="164"/>
                    <a:pt x="249" y="161"/>
                    <a:pt x="249" y="161"/>
                  </a:cubicBezTo>
                  <a:cubicBezTo>
                    <a:pt x="249" y="161"/>
                    <a:pt x="250" y="157"/>
                    <a:pt x="250" y="157"/>
                  </a:cubicBezTo>
                  <a:cubicBezTo>
                    <a:pt x="250" y="157"/>
                    <a:pt x="252" y="156"/>
                    <a:pt x="252" y="156"/>
                  </a:cubicBezTo>
                  <a:cubicBezTo>
                    <a:pt x="252" y="155"/>
                    <a:pt x="255" y="153"/>
                    <a:pt x="255" y="153"/>
                  </a:cubicBezTo>
                  <a:cubicBezTo>
                    <a:pt x="255" y="153"/>
                    <a:pt x="259" y="150"/>
                    <a:pt x="259" y="150"/>
                  </a:cubicBezTo>
                  <a:cubicBezTo>
                    <a:pt x="260" y="150"/>
                    <a:pt x="262" y="147"/>
                    <a:pt x="262" y="147"/>
                  </a:cubicBezTo>
                  <a:cubicBezTo>
                    <a:pt x="265" y="147"/>
                    <a:pt x="265" y="147"/>
                    <a:pt x="265" y="147"/>
                  </a:cubicBezTo>
                  <a:cubicBezTo>
                    <a:pt x="269" y="148"/>
                    <a:pt x="269" y="148"/>
                    <a:pt x="269" y="148"/>
                  </a:cubicBezTo>
                  <a:cubicBezTo>
                    <a:pt x="275" y="154"/>
                    <a:pt x="275" y="154"/>
                    <a:pt x="275" y="154"/>
                  </a:cubicBezTo>
                  <a:cubicBezTo>
                    <a:pt x="279" y="162"/>
                    <a:pt x="279" y="162"/>
                    <a:pt x="279" y="162"/>
                  </a:cubicBezTo>
                  <a:cubicBezTo>
                    <a:pt x="283" y="184"/>
                    <a:pt x="283" y="184"/>
                    <a:pt x="283" y="184"/>
                  </a:cubicBezTo>
                  <a:cubicBezTo>
                    <a:pt x="286" y="189"/>
                    <a:pt x="286" y="189"/>
                    <a:pt x="286" y="189"/>
                  </a:cubicBezTo>
                  <a:cubicBezTo>
                    <a:pt x="286" y="193"/>
                    <a:pt x="286" y="193"/>
                    <a:pt x="286" y="193"/>
                  </a:cubicBezTo>
                  <a:cubicBezTo>
                    <a:pt x="286" y="193"/>
                    <a:pt x="287" y="196"/>
                    <a:pt x="287" y="197"/>
                  </a:cubicBezTo>
                  <a:cubicBezTo>
                    <a:pt x="287" y="198"/>
                    <a:pt x="287" y="213"/>
                    <a:pt x="287" y="213"/>
                  </a:cubicBezTo>
                  <a:cubicBezTo>
                    <a:pt x="280" y="213"/>
                    <a:pt x="280" y="213"/>
                    <a:pt x="280" y="213"/>
                  </a:cubicBezTo>
                  <a:cubicBezTo>
                    <a:pt x="278" y="213"/>
                    <a:pt x="278" y="213"/>
                    <a:pt x="278" y="213"/>
                  </a:cubicBezTo>
                  <a:cubicBezTo>
                    <a:pt x="278" y="216"/>
                    <a:pt x="278" y="216"/>
                    <a:pt x="278" y="216"/>
                  </a:cubicBezTo>
                  <a:cubicBezTo>
                    <a:pt x="275" y="220"/>
                    <a:pt x="275" y="220"/>
                    <a:pt x="275" y="220"/>
                  </a:cubicBezTo>
                  <a:cubicBezTo>
                    <a:pt x="274" y="225"/>
                    <a:pt x="274" y="225"/>
                    <a:pt x="274" y="225"/>
                  </a:cubicBezTo>
                  <a:cubicBezTo>
                    <a:pt x="272" y="229"/>
                    <a:pt x="272" y="229"/>
                    <a:pt x="272" y="229"/>
                  </a:cubicBezTo>
                  <a:cubicBezTo>
                    <a:pt x="269" y="233"/>
                    <a:pt x="269" y="233"/>
                    <a:pt x="269" y="233"/>
                  </a:cubicBezTo>
                  <a:cubicBezTo>
                    <a:pt x="266" y="243"/>
                    <a:pt x="266" y="243"/>
                    <a:pt x="266" y="243"/>
                  </a:cubicBezTo>
                  <a:cubicBezTo>
                    <a:pt x="266" y="249"/>
                    <a:pt x="266" y="249"/>
                    <a:pt x="266" y="249"/>
                  </a:cubicBezTo>
                  <a:cubicBezTo>
                    <a:pt x="262" y="254"/>
                    <a:pt x="262" y="254"/>
                    <a:pt x="262" y="254"/>
                  </a:cubicBezTo>
                  <a:cubicBezTo>
                    <a:pt x="259" y="259"/>
                    <a:pt x="259" y="259"/>
                    <a:pt x="259" y="259"/>
                  </a:cubicBezTo>
                  <a:cubicBezTo>
                    <a:pt x="213" y="267"/>
                    <a:pt x="213" y="267"/>
                    <a:pt x="213" y="267"/>
                  </a:cubicBezTo>
                  <a:cubicBezTo>
                    <a:pt x="212" y="265"/>
                    <a:pt x="212" y="265"/>
                    <a:pt x="212" y="265"/>
                  </a:cubicBezTo>
                  <a:cubicBezTo>
                    <a:pt x="141" y="270"/>
                    <a:pt x="141" y="270"/>
                    <a:pt x="141" y="270"/>
                  </a:cubicBezTo>
                  <a:cubicBezTo>
                    <a:pt x="146" y="265"/>
                    <a:pt x="146" y="265"/>
                    <a:pt x="146" y="265"/>
                  </a:cubicBezTo>
                  <a:cubicBezTo>
                    <a:pt x="148" y="261"/>
                    <a:pt x="148" y="261"/>
                    <a:pt x="148" y="261"/>
                  </a:cubicBezTo>
                  <a:cubicBezTo>
                    <a:pt x="152" y="254"/>
                    <a:pt x="152" y="254"/>
                    <a:pt x="152" y="254"/>
                  </a:cubicBezTo>
                  <a:cubicBezTo>
                    <a:pt x="156" y="245"/>
                    <a:pt x="156" y="245"/>
                    <a:pt x="156" y="245"/>
                  </a:cubicBezTo>
                  <a:cubicBezTo>
                    <a:pt x="158" y="235"/>
                    <a:pt x="158" y="235"/>
                    <a:pt x="158" y="235"/>
                  </a:cubicBezTo>
                  <a:cubicBezTo>
                    <a:pt x="157" y="217"/>
                    <a:pt x="157" y="217"/>
                    <a:pt x="157" y="217"/>
                  </a:cubicBezTo>
                  <a:cubicBezTo>
                    <a:pt x="157" y="209"/>
                    <a:pt x="157" y="209"/>
                    <a:pt x="157" y="209"/>
                  </a:cubicBezTo>
                  <a:cubicBezTo>
                    <a:pt x="153" y="203"/>
                    <a:pt x="153" y="203"/>
                    <a:pt x="153" y="203"/>
                  </a:cubicBezTo>
                  <a:cubicBezTo>
                    <a:pt x="149" y="195"/>
                    <a:pt x="149" y="195"/>
                    <a:pt x="149" y="195"/>
                  </a:cubicBezTo>
                  <a:cubicBezTo>
                    <a:pt x="145" y="191"/>
                    <a:pt x="145" y="191"/>
                    <a:pt x="145" y="191"/>
                  </a:cubicBezTo>
                  <a:cubicBezTo>
                    <a:pt x="142" y="184"/>
                    <a:pt x="142" y="184"/>
                    <a:pt x="142" y="184"/>
                  </a:cubicBezTo>
                  <a:cubicBezTo>
                    <a:pt x="144" y="179"/>
                    <a:pt x="144" y="179"/>
                    <a:pt x="144" y="179"/>
                  </a:cubicBezTo>
                  <a:cubicBezTo>
                    <a:pt x="146" y="177"/>
                    <a:pt x="146" y="177"/>
                    <a:pt x="146" y="177"/>
                  </a:cubicBezTo>
                  <a:cubicBezTo>
                    <a:pt x="146" y="173"/>
                    <a:pt x="146" y="173"/>
                    <a:pt x="146" y="173"/>
                  </a:cubicBezTo>
                  <a:cubicBezTo>
                    <a:pt x="144" y="165"/>
                    <a:pt x="144" y="165"/>
                    <a:pt x="144" y="165"/>
                  </a:cubicBezTo>
                  <a:cubicBezTo>
                    <a:pt x="141" y="162"/>
                    <a:pt x="141" y="162"/>
                    <a:pt x="141" y="162"/>
                  </a:cubicBezTo>
                  <a:cubicBezTo>
                    <a:pt x="144" y="160"/>
                    <a:pt x="144" y="160"/>
                    <a:pt x="144" y="160"/>
                  </a:cubicBezTo>
                  <a:cubicBezTo>
                    <a:pt x="145" y="155"/>
                    <a:pt x="145" y="155"/>
                    <a:pt x="145" y="155"/>
                  </a:cubicBezTo>
                  <a:cubicBezTo>
                    <a:pt x="146" y="150"/>
                    <a:pt x="146" y="150"/>
                    <a:pt x="146" y="150"/>
                  </a:cubicBezTo>
                  <a:cubicBezTo>
                    <a:pt x="148" y="147"/>
                    <a:pt x="148" y="147"/>
                    <a:pt x="148" y="147"/>
                  </a:cubicBezTo>
                  <a:cubicBezTo>
                    <a:pt x="148" y="139"/>
                    <a:pt x="148" y="139"/>
                    <a:pt x="148" y="139"/>
                  </a:cubicBezTo>
                  <a:cubicBezTo>
                    <a:pt x="147" y="135"/>
                    <a:pt x="147" y="135"/>
                    <a:pt x="147" y="135"/>
                  </a:cubicBezTo>
                  <a:cubicBezTo>
                    <a:pt x="148" y="130"/>
                    <a:pt x="148" y="130"/>
                    <a:pt x="148" y="130"/>
                  </a:cubicBezTo>
                  <a:cubicBezTo>
                    <a:pt x="151" y="126"/>
                    <a:pt x="151" y="126"/>
                    <a:pt x="151" y="126"/>
                  </a:cubicBezTo>
                  <a:cubicBezTo>
                    <a:pt x="153" y="122"/>
                    <a:pt x="153" y="122"/>
                    <a:pt x="153" y="122"/>
                  </a:cubicBezTo>
                  <a:cubicBezTo>
                    <a:pt x="153" y="117"/>
                    <a:pt x="153" y="117"/>
                    <a:pt x="153" y="117"/>
                  </a:cubicBezTo>
                  <a:cubicBezTo>
                    <a:pt x="157" y="116"/>
                    <a:pt x="157" y="116"/>
                    <a:pt x="157" y="116"/>
                  </a:cubicBezTo>
                  <a:cubicBezTo>
                    <a:pt x="163" y="116"/>
                    <a:pt x="163" y="116"/>
                    <a:pt x="163" y="116"/>
                  </a:cubicBezTo>
                  <a:cubicBezTo>
                    <a:pt x="165" y="108"/>
                    <a:pt x="165" y="108"/>
                    <a:pt x="165" y="108"/>
                  </a:cubicBezTo>
                  <a:cubicBezTo>
                    <a:pt x="166" y="106"/>
                    <a:pt x="166" y="106"/>
                    <a:pt x="166" y="106"/>
                  </a:cubicBezTo>
                  <a:cubicBezTo>
                    <a:pt x="168" y="105"/>
                    <a:pt x="168" y="105"/>
                    <a:pt x="168" y="105"/>
                  </a:cubicBezTo>
                  <a:cubicBezTo>
                    <a:pt x="171" y="114"/>
                    <a:pt x="171" y="114"/>
                    <a:pt x="171" y="114"/>
                  </a:cubicBezTo>
                  <a:cubicBezTo>
                    <a:pt x="167" y="119"/>
                    <a:pt x="167" y="119"/>
                    <a:pt x="167" y="119"/>
                  </a:cubicBezTo>
                  <a:cubicBezTo>
                    <a:pt x="167" y="121"/>
                    <a:pt x="167" y="121"/>
                    <a:pt x="167" y="121"/>
                  </a:cubicBezTo>
                  <a:cubicBezTo>
                    <a:pt x="167" y="121"/>
                    <a:pt x="168" y="122"/>
                    <a:pt x="169" y="122"/>
                  </a:cubicBezTo>
                  <a:cubicBezTo>
                    <a:pt x="170" y="122"/>
                    <a:pt x="170" y="122"/>
                    <a:pt x="170" y="122"/>
                  </a:cubicBezTo>
                  <a:cubicBezTo>
                    <a:pt x="170" y="122"/>
                    <a:pt x="172" y="121"/>
                    <a:pt x="172" y="121"/>
                  </a:cubicBezTo>
                  <a:cubicBezTo>
                    <a:pt x="172" y="120"/>
                    <a:pt x="173" y="117"/>
                    <a:pt x="173" y="117"/>
                  </a:cubicBezTo>
                  <a:cubicBezTo>
                    <a:pt x="174" y="116"/>
                    <a:pt x="174" y="116"/>
                    <a:pt x="174" y="116"/>
                  </a:cubicBezTo>
                  <a:cubicBezTo>
                    <a:pt x="175" y="111"/>
                    <a:pt x="175" y="111"/>
                    <a:pt x="175" y="111"/>
                  </a:cubicBezTo>
                  <a:cubicBezTo>
                    <a:pt x="175" y="108"/>
                    <a:pt x="175" y="108"/>
                    <a:pt x="175" y="108"/>
                  </a:cubicBezTo>
                  <a:cubicBezTo>
                    <a:pt x="175" y="104"/>
                    <a:pt x="175" y="104"/>
                    <a:pt x="175" y="104"/>
                  </a:cubicBezTo>
                  <a:cubicBezTo>
                    <a:pt x="175" y="100"/>
                    <a:pt x="175" y="100"/>
                    <a:pt x="175" y="100"/>
                  </a:cubicBezTo>
                  <a:cubicBezTo>
                    <a:pt x="178" y="96"/>
                    <a:pt x="178" y="96"/>
                    <a:pt x="178" y="96"/>
                  </a:cubicBezTo>
                  <a:cubicBezTo>
                    <a:pt x="180" y="94"/>
                    <a:pt x="180" y="94"/>
                    <a:pt x="180" y="94"/>
                  </a:cubicBezTo>
                  <a:cubicBezTo>
                    <a:pt x="185" y="93"/>
                    <a:pt x="185" y="93"/>
                    <a:pt x="185" y="93"/>
                  </a:cubicBezTo>
                  <a:cubicBezTo>
                    <a:pt x="187" y="91"/>
                    <a:pt x="187" y="91"/>
                    <a:pt x="187" y="91"/>
                  </a:cubicBezTo>
                  <a:cubicBezTo>
                    <a:pt x="183" y="87"/>
                    <a:pt x="183" y="87"/>
                    <a:pt x="183" y="87"/>
                  </a:cubicBezTo>
                  <a:cubicBezTo>
                    <a:pt x="182" y="84"/>
                    <a:pt x="182" y="84"/>
                    <a:pt x="182" y="84"/>
                  </a:cubicBezTo>
                  <a:cubicBezTo>
                    <a:pt x="184" y="81"/>
                    <a:pt x="184" y="81"/>
                    <a:pt x="184" y="81"/>
                  </a:cubicBezTo>
                  <a:cubicBezTo>
                    <a:pt x="186" y="78"/>
                    <a:pt x="186" y="78"/>
                    <a:pt x="186" y="78"/>
                  </a:cubicBezTo>
                  <a:cubicBezTo>
                    <a:pt x="187" y="77"/>
                    <a:pt x="187" y="77"/>
                    <a:pt x="187" y="77"/>
                  </a:cubicBezTo>
                  <a:cubicBezTo>
                    <a:pt x="187" y="75"/>
                    <a:pt x="187" y="75"/>
                    <a:pt x="187" y="75"/>
                  </a:cubicBezTo>
                  <a:cubicBezTo>
                    <a:pt x="188" y="74"/>
                    <a:pt x="188" y="74"/>
                    <a:pt x="188" y="74"/>
                  </a:cubicBezTo>
                  <a:cubicBezTo>
                    <a:pt x="188" y="74"/>
                    <a:pt x="188" y="74"/>
                    <a:pt x="189" y="74"/>
                  </a:cubicBezTo>
                  <a:cubicBezTo>
                    <a:pt x="189" y="74"/>
                    <a:pt x="193" y="73"/>
                    <a:pt x="193" y="73"/>
                  </a:cubicBezTo>
                  <a:cubicBezTo>
                    <a:pt x="195" y="73"/>
                    <a:pt x="195" y="73"/>
                    <a:pt x="195" y="73"/>
                  </a:cubicBezTo>
                  <a:cubicBezTo>
                    <a:pt x="193" y="70"/>
                    <a:pt x="193" y="70"/>
                    <a:pt x="193" y="70"/>
                  </a:cubicBezTo>
                  <a:cubicBezTo>
                    <a:pt x="189" y="67"/>
                    <a:pt x="189" y="67"/>
                    <a:pt x="189" y="67"/>
                  </a:cubicBezTo>
                  <a:cubicBezTo>
                    <a:pt x="187" y="65"/>
                    <a:pt x="187" y="65"/>
                    <a:pt x="187" y="65"/>
                  </a:cubicBezTo>
                  <a:cubicBezTo>
                    <a:pt x="184" y="63"/>
                    <a:pt x="184" y="63"/>
                    <a:pt x="184" y="63"/>
                  </a:cubicBezTo>
                  <a:cubicBezTo>
                    <a:pt x="179" y="61"/>
                    <a:pt x="179" y="61"/>
                    <a:pt x="179" y="61"/>
                  </a:cubicBezTo>
                  <a:cubicBezTo>
                    <a:pt x="170" y="60"/>
                    <a:pt x="170" y="60"/>
                    <a:pt x="170" y="60"/>
                  </a:cubicBezTo>
                  <a:cubicBezTo>
                    <a:pt x="163" y="64"/>
                    <a:pt x="163" y="64"/>
                    <a:pt x="163" y="64"/>
                  </a:cubicBezTo>
                  <a:cubicBezTo>
                    <a:pt x="159" y="68"/>
                    <a:pt x="159" y="68"/>
                    <a:pt x="159" y="68"/>
                  </a:cubicBezTo>
                  <a:cubicBezTo>
                    <a:pt x="152" y="69"/>
                    <a:pt x="152" y="69"/>
                    <a:pt x="152" y="69"/>
                  </a:cubicBezTo>
                  <a:cubicBezTo>
                    <a:pt x="144" y="69"/>
                    <a:pt x="144" y="69"/>
                    <a:pt x="144" y="69"/>
                  </a:cubicBezTo>
                  <a:cubicBezTo>
                    <a:pt x="140" y="72"/>
                    <a:pt x="140" y="72"/>
                    <a:pt x="140" y="72"/>
                  </a:cubicBezTo>
                  <a:cubicBezTo>
                    <a:pt x="135" y="81"/>
                    <a:pt x="135" y="81"/>
                    <a:pt x="135" y="81"/>
                  </a:cubicBezTo>
                  <a:cubicBezTo>
                    <a:pt x="129" y="85"/>
                    <a:pt x="129" y="85"/>
                    <a:pt x="129" y="85"/>
                  </a:cubicBezTo>
                  <a:cubicBezTo>
                    <a:pt x="128" y="84"/>
                    <a:pt x="128" y="84"/>
                    <a:pt x="128" y="84"/>
                  </a:cubicBezTo>
                  <a:cubicBezTo>
                    <a:pt x="130" y="80"/>
                    <a:pt x="130" y="80"/>
                    <a:pt x="130" y="80"/>
                  </a:cubicBezTo>
                  <a:cubicBezTo>
                    <a:pt x="133" y="77"/>
                    <a:pt x="133" y="77"/>
                    <a:pt x="133" y="77"/>
                  </a:cubicBezTo>
                  <a:cubicBezTo>
                    <a:pt x="131" y="74"/>
                    <a:pt x="131" y="74"/>
                    <a:pt x="131" y="74"/>
                  </a:cubicBezTo>
                  <a:cubicBezTo>
                    <a:pt x="127" y="76"/>
                    <a:pt x="127" y="76"/>
                    <a:pt x="127" y="76"/>
                  </a:cubicBezTo>
                  <a:cubicBezTo>
                    <a:pt x="125" y="77"/>
                    <a:pt x="125" y="77"/>
                    <a:pt x="125" y="77"/>
                  </a:cubicBezTo>
                  <a:cubicBezTo>
                    <a:pt x="123" y="81"/>
                    <a:pt x="123" y="81"/>
                    <a:pt x="123" y="81"/>
                  </a:cubicBezTo>
                  <a:cubicBezTo>
                    <a:pt x="121" y="82"/>
                    <a:pt x="121" y="82"/>
                    <a:pt x="121" y="82"/>
                  </a:cubicBezTo>
                  <a:cubicBezTo>
                    <a:pt x="120" y="82"/>
                    <a:pt x="120" y="82"/>
                    <a:pt x="120" y="82"/>
                  </a:cubicBezTo>
                  <a:cubicBezTo>
                    <a:pt x="118" y="75"/>
                    <a:pt x="118" y="75"/>
                    <a:pt x="118" y="75"/>
                  </a:cubicBezTo>
                  <a:cubicBezTo>
                    <a:pt x="117" y="75"/>
                    <a:pt x="117" y="75"/>
                    <a:pt x="117" y="75"/>
                  </a:cubicBezTo>
                  <a:cubicBezTo>
                    <a:pt x="115" y="81"/>
                    <a:pt x="115" y="81"/>
                    <a:pt x="115" y="81"/>
                  </a:cubicBezTo>
                  <a:cubicBezTo>
                    <a:pt x="114" y="85"/>
                    <a:pt x="114" y="85"/>
                    <a:pt x="114" y="85"/>
                  </a:cubicBezTo>
                  <a:cubicBezTo>
                    <a:pt x="110" y="90"/>
                    <a:pt x="110" y="90"/>
                    <a:pt x="110" y="90"/>
                  </a:cubicBezTo>
                  <a:cubicBezTo>
                    <a:pt x="107" y="101"/>
                    <a:pt x="107" y="101"/>
                    <a:pt x="107" y="101"/>
                  </a:cubicBezTo>
                  <a:cubicBezTo>
                    <a:pt x="105" y="107"/>
                    <a:pt x="105" y="107"/>
                    <a:pt x="105" y="107"/>
                  </a:cubicBezTo>
                  <a:cubicBezTo>
                    <a:pt x="99" y="112"/>
                    <a:pt x="99" y="112"/>
                    <a:pt x="99" y="112"/>
                  </a:cubicBezTo>
                  <a:cubicBezTo>
                    <a:pt x="97" y="108"/>
                    <a:pt x="97" y="108"/>
                    <a:pt x="97" y="108"/>
                  </a:cubicBezTo>
                  <a:cubicBezTo>
                    <a:pt x="96" y="101"/>
                    <a:pt x="96" y="101"/>
                    <a:pt x="96" y="101"/>
                  </a:cubicBezTo>
                  <a:cubicBezTo>
                    <a:pt x="95" y="100"/>
                    <a:pt x="95" y="100"/>
                    <a:pt x="95" y="100"/>
                  </a:cubicBezTo>
                  <a:cubicBezTo>
                    <a:pt x="93" y="97"/>
                    <a:pt x="93" y="97"/>
                    <a:pt x="93" y="97"/>
                  </a:cubicBezTo>
                  <a:cubicBezTo>
                    <a:pt x="94" y="94"/>
                    <a:pt x="94" y="94"/>
                    <a:pt x="94" y="94"/>
                  </a:cubicBezTo>
                  <a:cubicBezTo>
                    <a:pt x="93" y="88"/>
                    <a:pt x="93" y="88"/>
                    <a:pt x="93" y="88"/>
                  </a:cubicBezTo>
                  <a:cubicBezTo>
                    <a:pt x="90" y="85"/>
                    <a:pt x="90" y="85"/>
                    <a:pt x="90" y="85"/>
                  </a:cubicBezTo>
                  <a:cubicBezTo>
                    <a:pt x="84" y="81"/>
                    <a:pt x="84" y="81"/>
                    <a:pt x="84" y="81"/>
                  </a:cubicBezTo>
                  <a:cubicBezTo>
                    <a:pt x="82" y="77"/>
                    <a:pt x="82" y="77"/>
                    <a:pt x="82" y="77"/>
                  </a:cubicBezTo>
                  <a:cubicBezTo>
                    <a:pt x="75" y="76"/>
                    <a:pt x="75" y="76"/>
                    <a:pt x="75" y="76"/>
                  </a:cubicBezTo>
                  <a:cubicBezTo>
                    <a:pt x="66" y="76"/>
                    <a:pt x="66" y="76"/>
                    <a:pt x="66" y="76"/>
                  </a:cubicBezTo>
                  <a:cubicBezTo>
                    <a:pt x="64" y="74"/>
                    <a:pt x="64" y="74"/>
                    <a:pt x="64" y="74"/>
                  </a:cubicBezTo>
                  <a:cubicBezTo>
                    <a:pt x="58" y="74"/>
                    <a:pt x="58" y="74"/>
                    <a:pt x="58" y="74"/>
                  </a:cubicBezTo>
                  <a:cubicBezTo>
                    <a:pt x="50" y="73"/>
                    <a:pt x="50" y="73"/>
                    <a:pt x="50" y="73"/>
                  </a:cubicBezTo>
                  <a:cubicBezTo>
                    <a:pt x="49" y="71"/>
                    <a:pt x="49" y="71"/>
                    <a:pt x="49" y="71"/>
                  </a:cubicBezTo>
                  <a:cubicBezTo>
                    <a:pt x="43" y="68"/>
                    <a:pt x="43" y="68"/>
                    <a:pt x="43" y="68"/>
                  </a:cubicBezTo>
                  <a:cubicBezTo>
                    <a:pt x="36" y="67"/>
                    <a:pt x="36" y="67"/>
                    <a:pt x="36" y="67"/>
                  </a:cubicBezTo>
                  <a:cubicBezTo>
                    <a:pt x="29" y="65"/>
                    <a:pt x="29" y="65"/>
                    <a:pt x="29" y="65"/>
                  </a:cubicBezTo>
                  <a:cubicBezTo>
                    <a:pt x="21" y="62"/>
                    <a:pt x="21" y="62"/>
                    <a:pt x="21" y="62"/>
                  </a:cubicBezTo>
                  <a:cubicBezTo>
                    <a:pt x="16" y="59"/>
                    <a:pt x="16" y="59"/>
                    <a:pt x="16" y="59"/>
                  </a:cubicBezTo>
                  <a:cubicBezTo>
                    <a:pt x="12" y="59"/>
                    <a:pt x="12" y="59"/>
                    <a:pt x="12" y="59"/>
                  </a:cubicBezTo>
                  <a:cubicBezTo>
                    <a:pt x="11" y="59"/>
                    <a:pt x="11" y="59"/>
                    <a:pt x="11" y="59"/>
                  </a:cubicBezTo>
                  <a:cubicBezTo>
                    <a:pt x="9" y="57"/>
                    <a:pt x="9" y="57"/>
                    <a:pt x="9" y="57"/>
                  </a:cubicBezTo>
                  <a:cubicBezTo>
                    <a:pt x="7" y="54"/>
                    <a:pt x="7" y="54"/>
                    <a:pt x="7" y="54"/>
                  </a:cubicBezTo>
                  <a:cubicBezTo>
                    <a:pt x="0" y="52"/>
                    <a:pt x="0" y="52"/>
                    <a:pt x="0" y="52"/>
                  </a:cubicBezTo>
                  <a:lnTo>
                    <a:pt x="0" y="51"/>
                  </a:ln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64" name="Freeform 51"/>
            <p:cNvSpPr>
              <a:spLocks/>
            </p:cNvSpPr>
            <p:nvPr/>
          </p:nvSpPr>
          <p:spPr bwMode="auto">
            <a:xfrm>
              <a:off x="6848079" y="1986053"/>
              <a:ext cx="286695" cy="305247"/>
            </a:xfrm>
            <a:custGeom>
              <a:avLst/>
              <a:gdLst>
                <a:gd name="T0" fmla="*/ 175 w 201"/>
                <a:gd name="T1" fmla="*/ 65 h 213"/>
                <a:gd name="T2" fmla="*/ 172 w 201"/>
                <a:gd name="T3" fmla="*/ 53 h 213"/>
                <a:gd name="T4" fmla="*/ 157 w 201"/>
                <a:gd name="T5" fmla="*/ 44 h 213"/>
                <a:gd name="T6" fmla="*/ 140 w 201"/>
                <a:gd name="T7" fmla="*/ 42 h 213"/>
                <a:gd name="T8" fmla="*/ 125 w 201"/>
                <a:gd name="T9" fmla="*/ 36 h 213"/>
                <a:gd name="T10" fmla="*/ 103 w 201"/>
                <a:gd name="T11" fmla="*/ 30 h 213"/>
                <a:gd name="T12" fmla="*/ 93 w 201"/>
                <a:gd name="T13" fmla="*/ 27 h 213"/>
                <a:gd name="T14" fmla="*/ 82 w 201"/>
                <a:gd name="T15" fmla="*/ 20 h 213"/>
                <a:gd name="T16" fmla="*/ 78 w 201"/>
                <a:gd name="T17" fmla="*/ 18 h 213"/>
                <a:gd name="T18" fmla="*/ 70 w 201"/>
                <a:gd name="T19" fmla="*/ 17 h 213"/>
                <a:gd name="T20" fmla="*/ 67 w 201"/>
                <a:gd name="T21" fmla="*/ 15 h 213"/>
                <a:gd name="T22" fmla="*/ 70 w 201"/>
                <a:gd name="T23" fmla="*/ 2 h 213"/>
                <a:gd name="T24" fmla="*/ 61 w 201"/>
                <a:gd name="T25" fmla="*/ 3 h 213"/>
                <a:gd name="T26" fmla="*/ 47 w 201"/>
                <a:gd name="T27" fmla="*/ 9 h 213"/>
                <a:gd name="T28" fmla="*/ 33 w 201"/>
                <a:gd name="T29" fmla="*/ 16 h 213"/>
                <a:gd name="T30" fmla="*/ 21 w 201"/>
                <a:gd name="T31" fmla="*/ 15 h 213"/>
                <a:gd name="T32" fmla="*/ 5 w 201"/>
                <a:gd name="T33" fmla="*/ 55 h 213"/>
                <a:gd name="T34" fmla="*/ 7 w 201"/>
                <a:gd name="T35" fmla="*/ 72 h 213"/>
                <a:gd name="T36" fmla="*/ 10 w 201"/>
                <a:gd name="T37" fmla="*/ 112 h 213"/>
                <a:gd name="T38" fmla="*/ 42 w 201"/>
                <a:gd name="T39" fmla="*/ 135 h 213"/>
                <a:gd name="T40" fmla="*/ 60 w 201"/>
                <a:gd name="T41" fmla="*/ 152 h 213"/>
                <a:gd name="T42" fmla="*/ 63 w 201"/>
                <a:gd name="T43" fmla="*/ 173 h 213"/>
                <a:gd name="T44" fmla="*/ 65 w 201"/>
                <a:gd name="T45" fmla="*/ 187 h 213"/>
                <a:gd name="T46" fmla="*/ 67 w 201"/>
                <a:gd name="T47" fmla="*/ 203 h 213"/>
                <a:gd name="T48" fmla="*/ 82 w 201"/>
                <a:gd name="T49" fmla="*/ 209 h 213"/>
                <a:gd name="T50" fmla="*/ 184 w 201"/>
                <a:gd name="T51" fmla="*/ 195 h 213"/>
                <a:gd name="T52" fmla="*/ 178 w 201"/>
                <a:gd name="T53" fmla="*/ 172 h 213"/>
                <a:gd name="T54" fmla="*/ 182 w 201"/>
                <a:gd name="T55" fmla="*/ 155 h 213"/>
                <a:gd name="T56" fmla="*/ 182 w 201"/>
                <a:gd name="T57" fmla="*/ 140 h 213"/>
                <a:gd name="T58" fmla="*/ 184 w 201"/>
                <a:gd name="T59" fmla="*/ 131 h 213"/>
                <a:gd name="T60" fmla="*/ 186 w 201"/>
                <a:gd name="T61" fmla="*/ 121 h 213"/>
                <a:gd name="T62" fmla="*/ 188 w 201"/>
                <a:gd name="T63" fmla="*/ 105 h 213"/>
                <a:gd name="T64" fmla="*/ 197 w 201"/>
                <a:gd name="T65" fmla="*/ 85 h 213"/>
                <a:gd name="T66" fmla="*/ 201 w 201"/>
                <a:gd name="T67" fmla="*/ 79 h 213"/>
                <a:gd name="T68" fmla="*/ 201 w 201"/>
                <a:gd name="T69" fmla="*/ 73 h 213"/>
                <a:gd name="T70" fmla="*/ 194 w 201"/>
                <a:gd name="T71" fmla="*/ 79 h 213"/>
                <a:gd name="T72" fmla="*/ 187 w 201"/>
                <a:gd name="T73" fmla="*/ 92 h 213"/>
                <a:gd name="T74" fmla="*/ 177 w 201"/>
                <a:gd name="T75" fmla="*/ 101 h 213"/>
                <a:gd name="T76" fmla="*/ 168 w 201"/>
                <a:gd name="T77" fmla="*/ 107 h 213"/>
                <a:gd name="T78" fmla="*/ 174 w 201"/>
                <a:gd name="T79" fmla="*/ 93 h 213"/>
                <a:gd name="T80" fmla="*/ 179 w 201"/>
                <a:gd name="T81" fmla="*/ 87 h 213"/>
                <a:gd name="T82" fmla="*/ 180 w 201"/>
                <a:gd name="T83" fmla="*/ 78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01" h="213">
                  <a:moveTo>
                    <a:pt x="178" y="69"/>
                  </a:moveTo>
                  <a:cubicBezTo>
                    <a:pt x="177" y="68"/>
                    <a:pt x="177" y="68"/>
                    <a:pt x="177" y="68"/>
                  </a:cubicBezTo>
                  <a:cubicBezTo>
                    <a:pt x="175" y="65"/>
                    <a:pt x="175" y="65"/>
                    <a:pt x="175" y="65"/>
                  </a:cubicBezTo>
                  <a:cubicBezTo>
                    <a:pt x="176" y="62"/>
                    <a:pt x="176" y="62"/>
                    <a:pt x="176" y="62"/>
                  </a:cubicBezTo>
                  <a:cubicBezTo>
                    <a:pt x="175" y="56"/>
                    <a:pt x="175" y="56"/>
                    <a:pt x="175" y="56"/>
                  </a:cubicBezTo>
                  <a:cubicBezTo>
                    <a:pt x="172" y="53"/>
                    <a:pt x="172" y="53"/>
                    <a:pt x="172" y="53"/>
                  </a:cubicBezTo>
                  <a:cubicBezTo>
                    <a:pt x="166" y="49"/>
                    <a:pt x="166" y="49"/>
                    <a:pt x="166" y="49"/>
                  </a:cubicBezTo>
                  <a:cubicBezTo>
                    <a:pt x="164" y="45"/>
                    <a:pt x="164" y="45"/>
                    <a:pt x="164" y="45"/>
                  </a:cubicBezTo>
                  <a:cubicBezTo>
                    <a:pt x="157" y="44"/>
                    <a:pt x="157" y="44"/>
                    <a:pt x="157" y="44"/>
                  </a:cubicBezTo>
                  <a:cubicBezTo>
                    <a:pt x="148" y="44"/>
                    <a:pt x="148" y="44"/>
                    <a:pt x="148" y="44"/>
                  </a:cubicBezTo>
                  <a:cubicBezTo>
                    <a:pt x="146" y="42"/>
                    <a:pt x="146" y="42"/>
                    <a:pt x="146" y="42"/>
                  </a:cubicBezTo>
                  <a:cubicBezTo>
                    <a:pt x="140" y="42"/>
                    <a:pt x="140" y="42"/>
                    <a:pt x="140" y="42"/>
                  </a:cubicBezTo>
                  <a:cubicBezTo>
                    <a:pt x="132" y="41"/>
                    <a:pt x="132" y="41"/>
                    <a:pt x="132" y="41"/>
                  </a:cubicBezTo>
                  <a:cubicBezTo>
                    <a:pt x="131" y="39"/>
                    <a:pt x="131" y="39"/>
                    <a:pt x="131" y="39"/>
                  </a:cubicBezTo>
                  <a:cubicBezTo>
                    <a:pt x="125" y="36"/>
                    <a:pt x="125" y="36"/>
                    <a:pt x="125" y="36"/>
                  </a:cubicBezTo>
                  <a:cubicBezTo>
                    <a:pt x="118" y="35"/>
                    <a:pt x="118" y="35"/>
                    <a:pt x="118" y="35"/>
                  </a:cubicBezTo>
                  <a:cubicBezTo>
                    <a:pt x="111" y="33"/>
                    <a:pt x="111" y="33"/>
                    <a:pt x="111" y="33"/>
                  </a:cubicBezTo>
                  <a:cubicBezTo>
                    <a:pt x="103" y="30"/>
                    <a:pt x="103" y="30"/>
                    <a:pt x="103" y="30"/>
                  </a:cubicBezTo>
                  <a:cubicBezTo>
                    <a:pt x="98" y="27"/>
                    <a:pt x="98" y="27"/>
                    <a:pt x="98" y="27"/>
                  </a:cubicBezTo>
                  <a:cubicBezTo>
                    <a:pt x="94" y="27"/>
                    <a:pt x="94" y="27"/>
                    <a:pt x="94" y="27"/>
                  </a:cubicBezTo>
                  <a:cubicBezTo>
                    <a:pt x="93" y="27"/>
                    <a:pt x="93" y="27"/>
                    <a:pt x="93" y="27"/>
                  </a:cubicBezTo>
                  <a:cubicBezTo>
                    <a:pt x="91" y="25"/>
                    <a:pt x="91" y="25"/>
                    <a:pt x="91" y="25"/>
                  </a:cubicBezTo>
                  <a:cubicBezTo>
                    <a:pt x="89" y="22"/>
                    <a:pt x="89" y="22"/>
                    <a:pt x="89" y="22"/>
                  </a:cubicBezTo>
                  <a:cubicBezTo>
                    <a:pt x="82" y="20"/>
                    <a:pt x="82" y="20"/>
                    <a:pt x="82" y="20"/>
                  </a:cubicBezTo>
                  <a:cubicBezTo>
                    <a:pt x="82" y="20"/>
                    <a:pt x="82" y="20"/>
                    <a:pt x="82" y="20"/>
                  </a:cubicBezTo>
                  <a:cubicBezTo>
                    <a:pt x="81" y="20"/>
                    <a:pt x="81" y="20"/>
                    <a:pt x="81" y="20"/>
                  </a:cubicBezTo>
                  <a:cubicBezTo>
                    <a:pt x="78" y="18"/>
                    <a:pt x="78" y="18"/>
                    <a:pt x="78" y="18"/>
                  </a:cubicBezTo>
                  <a:cubicBezTo>
                    <a:pt x="75" y="16"/>
                    <a:pt x="75" y="16"/>
                    <a:pt x="75" y="16"/>
                  </a:cubicBezTo>
                  <a:cubicBezTo>
                    <a:pt x="72" y="15"/>
                    <a:pt x="72" y="15"/>
                    <a:pt x="72" y="15"/>
                  </a:cubicBezTo>
                  <a:cubicBezTo>
                    <a:pt x="70" y="17"/>
                    <a:pt x="70" y="17"/>
                    <a:pt x="70" y="17"/>
                  </a:cubicBezTo>
                  <a:cubicBezTo>
                    <a:pt x="67" y="18"/>
                    <a:pt x="67" y="18"/>
                    <a:pt x="67" y="18"/>
                  </a:cubicBezTo>
                  <a:cubicBezTo>
                    <a:pt x="66" y="17"/>
                    <a:pt x="66" y="17"/>
                    <a:pt x="66" y="17"/>
                  </a:cubicBezTo>
                  <a:cubicBezTo>
                    <a:pt x="67" y="15"/>
                    <a:pt x="67" y="15"/>
                    <a:pt x="67" y="15"/>
                  </a:cubicBezTo>
                  <a:cubicBezTo>
                    <a:pt x="68" y="9"/>
                    <a:pt x="68" y="9"/>
                    <a:pt x="68" y="9"/>
                  </a:cubicBezTo>
                  <a:cubicBezTo>
                    <a:pt x="69" y="7"/>
                    <a:pt x="69" y="7"/>
                    <a:pt x="69" y="7"/>
                  </a:cubicBezTo>
                  <a:cubicBezTo>
                    <a:pt x="70" y="2"/>
                    <a:pt x="70" y="2"/>
                    <a:pt x="70" y="2"/>
                  </a:cubicBezTo>
                  <a:cubicBezTo>
                    <a:pt x="67" y="0"/>
                    <a:pt x="67" y="0"/>
                    <a:pt x="67" y="0"/>
                  </a:cubicBezTo>
                  <a:cubicBezTo>
                    <a:pt x="65" y="1"/>
                    <a:pt x="65" y="1"/>
                    <a:pt x="65" y="1"/>
                  </a:cubicBezTo>
                  <a:cubicBezTo>
                    <a:pt x="61" y="3"/>
                    <a:pt x="61" y="3"/>
                    <a:pt x="61" y="3"/>
                  </a:cubicBezTo>
                  <a:cubicBezTo>
                    <a:pt x="57" y="4"/>
                    <a:pt x="57" y="4"/>
                    <a:pt x="57" y="4"/>
                  </a:cubicBezTo>
                  <a:cubicBezTo>
                    <a:pt x="52" y="6"/>
                    <a:pt x="52" y="6"/>
                    <a:pt x="52" y="6"/>
                  </a:cubicBezTo>
                  <a:cubicBezTo>
                    <a:pt x="47" y="9"/>
                    <a:pt x="47" y="9"/>
                    <a:pt x="47" y="9"/>
                  </a:cubicBezTo>
                  <a:cubicBezTo>
                    <a:pt x="39" y="13"/>
                    <a:pt x="39" y="13"/>
                    <a:pt x="39" y="13"/>
                  </a:cubicBezTo>
                  <a:cubicBezTo>
                    <a:pt x="37" y="16"/>
                    <a:pt x="37" y="16"/>
                    <a:pt x="37" y="16"/>
                  </a:cubicBezTo>
                  <a:cubicBezTo>
                    <a:pt x="33" y="16"/>
                    <a:pt x="33" y="16"/>
                    <a:pt x="33" y="16"/>
                  </a:cubicBezTo>
                  <a:cubicBezTo>
                    <a:pt x="28" y="14"/>
                    <a:pt x="28" y="14"/>
                    <a:pt x="28" y="14"/>
                  </a:cubicBezTo>
                  <a:cubicBezTo>
                    <a:pt x="25" y="11"/>
                    <a:pt x="25" y="11"/>
                    <a:pt x="25" y="11"/>
                  </a:cubicBezTo>
                  <a:cubicBezTo>
                    <a:pt x="21" y="15"/>
                    <a:pt x="21" y="15"/>
                    <a:pt x="21" y="15"/>
                  </a:cubicBezTo>
                  <a:cubicBezTo>
                    <a:pt x="20" y="43"/>
                    <a:pt x="20" y="43"/>
                    <a:pt x="20" y="43"/>
                  </a:cubicBezTo>
                  <a:cubicBezTo>
                    <a:pt x="7" y="51"/>
                    <a:pt x="7" y="51"/>
                    <a:pt x="7" y="51"/>
                  </a:cubicBezTo>
                  <a:cubicBezTo>
                    <a:pt x="5" y="55"/>
                    <a:pt x="5" y="55"/>
                    <a:pt x="5" y="55"/>
                  </a:cubicBezTo>
                  <a:cubicBezTo>
                    <a:pt x="0" y="66"/>
                    <a:pt x="0" y="66"/>
                    <a:pt x="0" y="66"/>
                  </a:cubicBezTo>
                  <a:cubicBezTo>
                    <a:pt x="5" y="72"/>
                    <a:pt x="5" y="72"/>
                    <a:pt x="5" y="72"/>
                  </a:cubicBezTo>
                  <a:cubicBezTo>
                    <a:pt x="7" y="72"/>
                    <a:pt x="7" y="72"/>
                    <a:pt x="7" y="72"/>
                  </a:cubicBezTo>
                  <a:cubicBezTo>
                    <a:pt x="5" y="89"/>
                    <a:pt x="5" y="89"/>
                    <a:pt x="5" y="89"/>
                  </a:cubicBezTo>
                  <a:cubicBezTo>
                    <a:pt x="4" y="107"/>
                    <a:pt x="4" y="107"/>
                    <a:pt x="4" y="107"/>
                  </a:cubicBezTo>
                  <a:cubicBezTo>
                    <a:pt x="10" y="112"/>
                    <a:pt x="10" y="112"/>
                    <a:pt x="10" y="112"/>
                  </a:cubicBezTo>
                  <a:cubicBezTo>
                    <a:pt x="19" y="117"/>
                    <a:pt x="19" y="117"/>
                    <a:pt x="19" y="117"/>
                  </a:cubicBezTo>
                  <a:cubicBezTo>
                    <a:pt x="33" y="125"/>
                    <a:pt x="33" y="125"/>
                    <a:pt x="33" y="125"/>
                  </a:cubicBezTo>
                  <a:cubicBezTo>
                    <a:pt x="42" y="135"/>
                    <a:pt x="42" y="135"/>
                    <a:pt x="42" y="135"/>
                  </a:cubicBezTo>
                  <a:cubicBezTo>
                    <a:pt x="45" y="139"/>
                    <a:pt x="45" y="139"/>
                    <a:pt x="45" y="139"/>
                  </a:cubicBezTo>
                  <a:cubicBezTo>
                    <a:pt x="52" y="144"/>
                    <a:pt x="52" y="144"/>
                    <a:pt x="52" y="144"/>
                  </a:cubicBezTo>
                  <a:cubicBezTo>
                    <a:pt x="60" y="152"/>
                    <a:pt x="60" y="152"/>
                    <a:pt x="60" y="152"/>
                  </a:cubicBezTo>
                  <a:cubicBezTo>
                    <a:pt x="61" y="159"/>
                    <a:pt x="61" y="159"/>
                    <a:pt x="61" y="159"/>
                  </a:cubicBezTo>
                  <a:cubicBezTo>
                    <a:pt x="60" y="166"/>
                    <a:pt x="60" y="166"/>
                    <a:pt x="60" y="166"/>
                  </a:cubicBezTo>
                  <a:cubicBezTo>
                    <a:pt x="63" y="173"/>
                    <a:pt x="63" y="173"/>
                    <a:pt x="63" y="173"/>
                  </a:cubicBezTo>
                  <a:cubicBezTo>
                    <a:pt x="65" y="176"/>
                    <a:pt x="65" y="176"/>
                    <a:pt x="65" y="176"/>
                  </a:cubicBezTo>
                  <a:cubicBezTo>
                    <a:pt x="65" y="183"/>
                    <a:pt x="65" y="183"/>
                    <a:pt x="65" y="183"/>
                  </a:cubicBezTo>
                  <a:cubicBezTo>
                    <a:pt x="65" y="187"/>
                    <a:pt x="65" y="187"/>
                    <a:pt x="65" y="187"/>
                  </a:cubicBezTo>
                  <a:cubicBezTo>
                    <a:pt x="65" y="193"/>
                    <a:pt x="65" y="193"/>
                    <a:pt x="65" y="193"/>
                  </a:cubicBezTo>
                  <a:cubicBezTo>
                    <a:pt x="67" y="198"/>
                    <a:pt x="67" y="198"/>
                    <a:pt x="67" y="198"/>
                  </a:cubicBezTo>
                  <a:cubicBezTo>
                    <a:pt x="67" y="203"/>
                    <a:pt x="67" y="203"/>
                    <a:pt x="67" y="203"/>
                  </a:cubicBezTo>
                  <a:cubicBezTo>
                    <a:pt x="72" y="203"/>
                    <a:pt x="72" y="203"/>
                    <a:pt x="72" y="203"/>
                  </a:cubicBezTo>
                  <a:cubicBezTo>
                    <a:pt x="72" y="203"/>
                    <a:pt x="76" y="207"/>
                    <a:pt x="77" y="207"/>
                  </a:cubicBezTo>
                  <a:cubicBezTo>
                    <a:pt x="78" y="207"/>
                    <a:pt x="82" y="209"/>
                    <a:pt x="82" y="209"/>
                  </a:cubicBezTo>
                  <a:cubicBezTo>
                    <a:pt x="85" y="213"/>
                    <a:pt x="85" y="213"/>
                    <a:pt x="85" y="213"/>
                  </a:cubicBezTo>
                  <a:cubicBezTo>
                    <a:pt x="184" y="207"/>
                    <a:pt x="184" y="207"/>
                    <a:pt x="184" y="207"/>
                  </a:cubicBezTo>
                  <a:cubicBezTo>
                    <a:pt x="184" y="195"/>
                    <a:pt x="184" y="195"/>
                    <a:pt x="184" y="195"/>
                  </a:cubicBezTo>
                  <a:cubicBezTo>
                    <a:pt x="184" y="191"/>
                    <a:pt x="184" y="191"/>
                    <a:pt x="184" y="191"/>
                  </a:cubicBezTo>
                  <a:cubicBezTo>
                    <a:pt x="179" y="179"/>
                    <a:pt x="179" y="179"/>
                    <a:pt x="179" y="179"/>
                  </a:cubicBezTo>
                  <a:cubicBezTo>
                    <a:pt x="178" y="172"/>
                    <a:pt x="178" y="172"/>
                    <a:pt x="178" y="172"/>
                  </a:cubicBezTo>
                  <a:cubicBezTo>
                    <a:pt x="179" y="164"/>
                    <a:pt x="179" y="164"/>
                    <a:pt x="179" y="164"/>
                  </a:cubicBezTo>
                  <a:cubicBezTo>
                    <a:pt x="181" y="158"/>
                    <a:pt x="181" y="158"/>
                    <a:pt x="181" y="158"/>
                  </a:cubicBezTo>
                  <a:cubicBezTo>
                    <a:pt x="182" y="155"/>
                    <a:pt x="182" y="155"/>
                    <a:pt x="182" y="155"/>
                  </a:cubicBezTo>
                  <a:cubicBezTo>
                    <a:pt x="184" y="152"/>
                    <a:pt x="184" y="152"/>
                    <a:pt x="184" y="152"/>
                  </a:cubicBezTo>
                  <a:cubicBezTo>
                    <a:pt x="182" y="147"/>
                    <a:pt x="182" y="147"/>
                    <a:pt x="182" y="147"/>
                  </a:cubicBezTo>
                  <a:cubicBezTo>
                    <a:pt x="182" y="140"/>
                    <a:pt x="182" y="140"/>
                    <a:pt x="182" y="140"/>
                  </a:cubicBezTo>
                  <a:cubicBezTo>
                    <a:pt x="182" y="136"/>
                    <a:pt x="182" y="136"/>
                    <a:pt x="182" y="136"/>
                  </a:cubicBezTo>
                  <a:cubicBezTo>
                    <a:pt x="184" y="133"/>
                    <a:pt x="184" y="133"/>
                    <a:pt x="184" y="133"/>
                  </a:cubicBezTo>
                  <a:cubicBezTo>
                    <a:pt x="184" y="131"/>
                    <a:pt x="184" y="131"/>
                    <a:pt x="184" y="131"/>
                  </a:cubicBezTo>
                  <a:cubicBezTo>
                    <a:pt x="188" y="127"/>
                    <a:pt x="188" y="127"/>
                    <a:pt x="188" y="127"/>
                  </a:cubicBezTo>
                  <a:cubicBezTo>
                    <a:pt x="188" y="125"/>
                    <a:pt x="188" y="125"/>
                    <a:pt x="188" y="125"/>
                  </a:cubicBezTo>
                  <a:cubicBezTo>
                    <a:pt x="186" y="121"/>
                    <a:pt x="186" y="121"/>
                    <a:pt x="186" y="121"/>
                  </a:cubicBezTo>
                  <a:cubicBezTo>
                    <a:pt x="186" y="118"/>
                    <a:pt x="186" y="118"/>
                    <a:pt x="186" y="118"/>
                  </a:cubicBezTo>
                  <a:cubicBezTo>
                    <a:pt x="187" y="110"/>
                    <a:pt x="187" y="110"/>
                    <a:pt x="187" y="110"/>
                  </a:cubicBezTo>
                  <a:cubicBezTo>
                    <a:pt x="188" y="105"/>
                    <a:pt x="188" y="105"/>
                    <a:pt x="188" y="105"/>
                  </a:cubicBezTo>
                  <a:cubicBezTo>
                    <a:pt x="191" y="99"/>
                    <a:pt x="191" y="99"/>
                    <a:pt x="191" y="99"/>
                  </a:cubicBezTo>
                  <a:cubicBezTo>
                    <a:pt x="196" y="89"/>
                    <a:pt x="196" y="89"/>
                    <a:pt x="196" y="89"/>
                  </a:cubicBezTo>
                  <a:cubicBezTo>
                    <a:pt x="197" y="85"/>
                    <a:pt x="197" y="85"/>
                    <a:pt x="197" y="85"/>
                  </a:cubicBezTo>
                  <a:cubicBezTo>
                    <a:pt x="197" y="82"/>
                    <a:pt x="197" y="82"/>
                    <a:pt x="197" y="82"/>
                  </a:cubicBezTo>
                  <a:cubicBezTo>
                    <a:pt x="201" y="81"/>
                    <a:pt x="201" y="81"/>
                    <a:pt x="201" y="81"/>
                  </a:cubicBezTo>
                  <a:cubicBezTo>
                    <a:pt x="201" y="79"/>
                    <a:pt x="201" y="79"/>
                    <a:pt x="201" y="79"/>
                  </a:cubicBezTo>
                  <a:cubicBezTo>
                    <a:pt x="201" y="77"/>
                    <a:pt x="201" y="77"/>
                    <a:pt x="201" y="77"/>
                  </a:cubicBezTo>
                  <a:cubicBezTo>
                    <a:pt x="201" y="75"/>
                    <a:pt x="201" y="75"/>
                    <a:pt x="201" y="75"/>
                  </a:cubicBezTo>
                  <a:cubicBezTo>
                    <a:pt x="201" y="73"/>
                    <a:pt x="201" y="73"/>
                    <a:pt x="201" y="73"/>
                  </a:cubicBezTo>
                  <a:cubicBezTo>
                    <a:pt x="201" y="71"/>
                    <a:pt x="201" y="71"/>
                    <a:pt x="201" y="71"/>
                  </a:cubicBezTo>
                  <a:cubicBezTo>
                    <a:pt x="197" y="75"/>
                    <a:pt x="197" y="75"/>
                    <a:pt x="197" y="75"/>
                  </a:cubicBezTo>
                  <a:cubicBezTo>
                    <a:pt x="194" y="79"/>
                    <a:pt x="194" y="79"/>
                    <a:pt x="194" y="79"/>
                  </a:cubicBezTo>
                  <a:cubicBezTo>
                    <a:pt x="193" y="84"/>
                    <a:pt x="193" y="84"/>
                    <a:pt x="193" y="84"/>
                  </a:cubicBezTo>
                  <a:cubicBezTo>
                    <a:pt x="190" y="90"/>
                    <a:pt x="190" y="90"/>
                    <a:pt x="190" y="90"/>
                  </a:cubicBezTo>
                  <a:cubicBezTo>
                    <a:pt x="187" y="92"/>
                    <a:pt x="187" y="92"/>
                    <a:pt x="187" y="92"/>
                  </a:cubicBezTo>
                  <a:cubicBezTo>
                    <a:pt x="181" y="95"/>
                    <a:pt x="181" y="95"/>
                    <a:pt x="181" y="95"/>
                  </a:cubicBezTo>
                  <a:cubicBezTo>
                    <a:pt x="178" y="99"/>
                    <a:pt x="178" y="99"/>
                    <a:pt x="178" y="99"/>
                  </a:cubicBezTo>
                  <a:cubicBezTo>
                    <a:pt x="177" y="101"/>
                    <a:pt x="177" y="101"/>
                    <a:pt x="177" y="101"/>
                  </a:cubicBezTo>
                  <a:cubicBezTo>
                    <a:pt x="175" y="105"/>
                    <a:pt x="175" y="105"/>
                    <a:pt x="175" y="105"/>
                  </a:cubicBezTo>
                  <a:cubicBezTo>
                    <a:pt x="171" y="110"/>
                    <a:pt x="171" y="110"/>
                    <a:pt x="171" y="110"/>
                  </a:cubicBezTo>
                  <a:cubicBezTo>
                    <a:pt x="168" y="107"/>
                    <a:pt x="168" y="107"/>
                    <a:pt x="168" y="107"/>
                  </a:cubicBezTo>
                  <a:cubicBezTo>
                    <a:pt x="171" y="103"/>
                    <a:pt x="171" y="103"/>
                    <a:pt x="171" y="103"/>
                  </a:cubicBezTo>
                  <a:cubicBezTo>
                    <a:pt x="173" y="96"/>
                    <a:pt x="173" y="96"/>
                    <a:pt x="173" y="96"/>
                  </a:cubicBezTo>
                  <a:cubicBezTo>
                    <a:pt x="174" y="93"/>
                    <a:pt x="174" y="93"/>
                    <a:pt x="174" y="93"/>
                  </a:cubicBezTo>
                  <a:cubicBezTo>
                    <a:pt x="175" y="91"/>
                    <a:pt x="175" y="91"/>
                    <a:pt x="175" y="91"/>
                  </a:cubicBezTo>
                  <a:cubicBezTo>
                    <a:pt x="177" y="89"/>
                    <a:pt x="177" y="89"/>
                    <a:pt x="177" y="89"/>
                  </a:cubicBezTo>
                  <a:cubicBezTo>
                    <a:pt x="179" y="87"/>
                    <a:pt x="179" y="87"/>
                    <a:pt x="179" y="87"/>
                  </a:cubicBezTo>
                  <a:cubicBezTo>
                    <a:pt x="180" y="85"/>
                    <a:pt x="180" y="85"/>
                    <a:pt x="180" y="85"/>
                  </a:cubicBezTo>
                  <a:cubicBezTo>
                    <a:pt x="179" y="80"/>
                    <a:pt x="179" y="80"/>
                    <a:pt x="179" y="80"/>
                  </a:cubicBezTo>
                  <a:cubicBezTo>
                    <a:pt x="180" y="78"/>
                    <a:pt x="180" y="78"/>
                    <a:pt x="180" y="78"/>
                  </a:cubicBezTo>
                  <a:cubicBezTo>
                    <a:pt x="179" y="76"/>
                    <a:pt x="179" y="76"/>
                    <a:pt x="179" y="76"/>
                  </a:cubicBezTo>
                  <a:lnTo>
                    <a:pt x="178" y="69"/>
                  </a:ln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65" name="Freeform 52"/>
            <p:cNvSpPr>
              <a:spLocks/>
            </p:cNvSpPr>
            <p:nvPr/>
          </p:nvSpPr>
          <p:spPr bwMode="auto">
            <a:xfrm>
              <a:off x="7268003" y="2274434"/>
              <a:ext cx="229357" cy="263085"/>
            </a:xfrm>
            <a:custGeom>
              <a:avLst/>
              <a:gdLst>
                <a:gd name="T0" fmla="*/ 114 w 136"/>
                <a:gd name="T1" fmla="*/ 8 h 156"/>
                <a:gd name="T2" fmla="*/ 101 w 136"/>
                <a:gd name="T3" fmla="*/ 17 h 156"/>
                <a:gd name="T4" fmla="*/ 93 w 136"/>
                <a:gd name="T5" fmla="*/ 22 h 156"/>
                <a:gd name="T6" fmla="*/ 88 w 136"/>
                <a:gd name="T7" fmla="*/ 27 h 156"/>
                <a:gd name="T8" fmla="*/ 82 w 136"/>
                <a:gd name="T9" fmla="*/ 27 h 156"/>
                <a:gd name="T10" fmla="*/ 74 w 136"/>
                <a:gd name="T11" fmla="*/ 33 h 156"/>
                <a:gd name="T12" fmla="*/ 69 w 136"/>
                <a:gd name="T13" fmla="*/ 33 h 156"/>
                <a:gd name="T14" fmla="*/ 65 w 136"/>
                <a:gd name="T15" fmla="*/ 31 h 156"/>
                <a:gd name="T16" fmla="*/ 60 w 136"/>
                <a:gd name="T17" fmla="*/ 29 h 156"/>
                <a:gd name="T18" fmla="*/ 55 w 136"/>
                <a:gd name="T19" fmla="*/ 27 h 156"/>
                <a:gd name="T20" fmla="*/ 47 w 136"/>
                <a:gd name="T21" fmla="*/ 23 h 156"/>
                <a:gd name="T22" fmla="*/ 0 w 136"/>
                <a:gd name="T23" fmla="*/ 28 h 156"/>
                <a:gd name="T24" fmla="*/ 16 w 136"/>
                <a:gd name="T25" fmla="*/ 136 h 156"/>
                <a:gd name="T26" fmla="*/ 22 w 136"/>
                <a:gd name="T27" fmla="*/ 133 h 156"/>
                <a:gd name="T28" fmla="*/ 31 w 136"/>
                <a:gd name="T29" fmla="*/ 140 h 156"/>
                <a:gd name="T30" fmla="*/ 34 w 136"/>
                <a:gd name="T31" fmla="*/ 146 h 156"/>
                <a:gd name="T32" fmla="*/ 42 w 136"/>
                <a:gd name="T33" fmla="*/ 148 h 156"/>
                <a:gd name="T34" fmla="*/ 46 w 136"/>
                <a:gd name="T35" fmla="*/ 151 h 156"/>
                <a:gd name="T36" fmla="*/ 49 w 136"/>
                <a:gd name="T37" fmla="*/ 149 h 156"/>
                <a:gd name="T38" fmla="*/ 52 w 136"/>
                <a:gd name="T39" fmla="*/ 146 h 156"/>
                <a:gd name="T40" fmla="*/ 60 w 136"/>
                <a:gd name="T41" fmla="*/ 150 h 156"/>
                <a:gd name="T42" fmla="*/ 67 w 136"/>
                <a:gd name="T43" fmla="*/ 148 h 156"/>
                <a:gd name="T44" fmla="*/ 71 w 136"/>
                <a:gd name="T45" fmla="*/ 144 h 156"/>
                <a:gd name="T46" fmla="*/ 75 w 136"/>
                <a:gd name="T47" fmla="*/ 146 h 156"/>
                <a:gd name="T48" fmla="*/ 83 w 136"/>
                <a:gd name="T49" fmla="*/ 155 h 156"/>
                <a:gd name="T50" fmla="*/ 85 w 136"/>
                <a:gd name="T51" fmla="*/ 156 h 156"/>
                <a:gd name="T52" fmla="*/ 92 w 136"/>
                <a:gd name="T53" fmla="*/ 149 h 156"/>
                <a:gd name="T54" fmla="*/ 94 w 136"/>
                <a:gd name="T55" fmla="*/ 142 h 156"/>
                <a:gd name="T56" fmla="*/ 100 w 136"/>
                <a:gd name="T57" fmla="*/ 128 h 156"/>
                <a:gd name="T58" fmla="*/ 105 w 136"/>
                <a:gd name="T59" fmla="*/ 130 h 156"/>
                <a:gd name="T60" fmla="*/ 109 w 136"/>
                <a:gd name="T61" fmla="*/ 116 h 156"/>
                <a:gd name="T62" fmla="*/ 118 w 136"/>
                <a:gd name="T63" fmla="*/ 110 h 156"/>
                <a:gd name="T64" fmla="*/ 129 w 136"/>
                <a:gd name="T65" fmla="*/ 99 h 156"/>
                <a:gd name="T66" fmla="*/ 131 w 136"/>
                <a:gd name="T67" fmla="*/ 91 h 156"/>
                <a:gd name="T68" fmla="*/ 132 w 136"/>
                <a:gd name="T69" fmla="*/ 77 h 156"/>
                <a:gd name="T70" fmla="*/ 133 w 136"/>
                <a:gd name="T71" fmla="*/ 70 h 156"/>
                <a:gd name="T72" fmla="*/ 133 w 136"/>
                <a:gd name="T73" fmla="*/ 61 h 156"/>
                <a:gd name="T74" fmla="*/ 133 w 136"/>
                <a:gd name="T75" fmla="*/ 55 h 156"/>
                <a:gd name="T76" fmla="*/ 126 w 136"/>
                <a:gd name="T77" fmla="*/ 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6" h="156">
                  <a:moveTo>
                    <a:pt x="121" y="5"/>
                  </a:moveTo>
                  <a:lnTo>
                    <a:pt x="114" y="8"/>
                  </a:lnTo>
                  <a:lnTo>
                    <a:pt x="108" y="13"/>
                  </a:lnTo>
                  <a:lnTo>
                    <a:pt x="101" y="17"/>
                  </a:lnTo>
                  <a:lnTo>
                    <a:pt x="96" y="21"/>
                  </a:lnTo>
                  <a:lnTo>
                    <a:pt x="93" y="22"/>
                  </a:lnTo>
                  <a:lnTo>
                    <a:pt x="91" y="24"/>
                  </a:lnTo>
                  <a:lnTo>
                    <a:pt x="88" y="27"/>
                  </a:lnTo>
                  <a:lnTo>
                    <a:pt x="85" y="27"/>
                  </a:lnTo>
                  <a:lnTo>
                    <a:pt x="82" y="27"/>
                  </a:lnTo>
                  <a:lnTo>
                    <a:pt x="78" y="29"/>
                  </a:lnTo>
                  <a:lnTo>
                    <a:pt x="74" y="33"/>
                  </a:lnTo>
                  <a:lnTo>
                    <a:pt x="71" y="33"/>
                  </a:lnTo>
                  <a:lnTo>
                    <a:pt x="69" y="33"/>
                  </a:lnTo>
                  <a:lnTo>
                    <a:pt x="68" y="33"/>
                  </a:lnTo>
                  <a:lnTo>
                    <a:pt x="65" y="31"/>
                  </a:lnTo>
                  <a:lnTo>
                    <a:pt x="62" y="28"/>
                  </a:lnTo>
                  <a:lnTo>
                    <a:pt x="60" y="29"/>
                  </a:lnTo>
                  <a:lnTo>
                    <a:pt x="56" y="28"/>
                  </a:lnTo>
                  <a:lnTo>
                    <a:pt x="55" y="27"/>
                  </a:lnTo>
                  <a:lnTo>
                    <a:pt x="51" y="24"/>
                  </a:lnTo>
                  <a:lnTo>
                    <a:pt x="47" y="23"/>
                  </a:lnTo>
                  <a:lnTo>
                    <a:pt x="39" y="22"/>
                  </a:lnTo>
                  <a:lnTo>
                    <a:pt x="0" y="28"/>
                  </a:lnTo>
                  <a:lnTo>
                    <a:pt x="11" y="134"/>
                  </a:lnTo>
                  <a:lnTo>
                    <a:pt x="16" y="136"/>
                  </a:lnTo>
                  <a:lnTo>
                    <a:pt x="21" y="134"/>
                  </a:lnTo>
                  <a:lnTo>
                    <a:pt x="22" y="133"/>
                  </a:lnTo>
                  <a:lnTo>
                    <a:pt x="27" y="137"/>
                  </a:lnTo>
                  <a:lnTo>
                    <a:pt x="31" y="140"/>
                  </a:lnTo>
                  <a:lnTo>
                    <a:pt x="33" y="144"/>
                  </a:lnTo>
                  <a:lnTo>
                    <a:pt x="34" y="146"/>
                  </a:lnTo>
                  <a:lnTo>
                    <a:pt x="39" y="147"/>
                  </a:lnTo>
                  <a:lnTo>
                    <a:pt x="42" y="148"/>
                  </a:lnTo>
                  <a:lnTo>
                    <a:pt x="44" y="149"/>
                  </a:lnTo>
                  <a:lnTo>
                    <a:pt x="46" y="151"/>
                  </a:lnTo>
                  <a:lnTo>
                    <a:pt x="49" y="150"/>
                  </a:lnTo>
                  <a:lnTo>
                    <a:pt x="49" y="149"/>
                  </a:lnTo>
                  <a:lnTo>
                    <a:pt x="51" y="147"/>
                  </a:lnTo>
                  <a:lnTo>
                    <a:pt x="52" y="146"/>
                  </a:lnTo>
                  <a:lnTo>
                    <a:pt x="55" y="148"/>
                  </a:lnTo>
                  <a:lnTo>
                    <a:pt x="60" y="150"/>
                  </a:lnTo>
                  <a:lnTo>
                    <a:pt x="66" y="149"/>
                  </a:lnTo>
                  <a:lnTo>
                    <a:pt x="67" y="148"/>
                  </a:lnTo>
                  <a:lnTo>
                    <a:pt x="69" y="145"/>
                  </a:lnTo>
                  <a:lnTo>
                    <a:pt x="71" y="144"/>
                  </a:lnTo>
                  <a:lnTo>
                    <a:pt x="72" y="143"/>
                  </a:lnTo>
                  <a:lnTo>
                    <a:pt x="75" y="146"/>
                  </a:lnTo>
                  <a:lnTo>
                    <a:pt x="79" y="151"/>
                  </a:lnTo>
                  <a:lnTo>
                    <a:pt x="83" y="155"/>
                  </a:lnTo>
                  <a:lnTo>
                    <a:pt x="86" y="155"/>
                  </a:lnTo>
                  <a:lnTo>
                    <a:pt x="85" y="156"/>
                  </a:lnTo>
                  <a:lnTo>
                    <a:pt x="88" y="153"/>
                  </a:lnTo>
                  <a:lnTo>
                    <a:pt x="92" y="149"/>
                  </a:lnTo>
                  <a:lnTo>
                    <a:pt x="94" y="146"/>
                  </a:lnTo>
                  <a:lnTo>
                    <a:pt x="94" y="142"/>
                  </a:lnTo>
                  <a:lnTo>
                    <a:pt x="97" y="131"/>
                  </a:lnTo>
                  <a:lnTo>
                    <a:pt x="100" y="128"/>
                  </a:lnTo>
                  <a:lnTo>
                    <a:pt x="104" y="131"/>
                  </a:lnTo>
                  <a:lnTo>
                    <a:pt x="105" y="130"/>
                  </a:lnTo>
                  <a:lnTo>
                    <a:pt x="106" y="120"/>
                  </a:lnTo>
                  <a:lnTo>
                    <a:pt x="109" y="116"/>
                  </a:lnTo>
                  <a:lnTo>
                    <a:pt x="113" y="110"/>
                  </a:lnTo>
                  <a:lnTo>
                    <a:pt x="118" y="110"/>
                  </a:lnTo>
                  <a:lnTo>
                    <a:pt x="121" y="106"/>
                  </a:lnTo>
                  <a:lnTo>
                    <a:pt x="129" y="99"/>
                  </a:lnTo>
                  <a:lnTo>
                    <a:pt x="131" y="94"/>
                  </a:lnTo>
                  <a:lnTo>
                    <a:pt x="131" y="91"/>
                  </a:lnTo>
                  <a:lnTo>
                    <a:pt x="132" y="83"/>
                  </a:lnTo>
                  <a:lnTo>
                    <a:pt x="132" y="77"/>
                  </a:lnTo>
                  <a:lnTo>
                    <a:pt x="133" y="74"/>
                  </a:lnTo>
                  <a:lnTo>
                    <a:pt x="133" y="70"/>
                  </a:lnTo>
                  <a:lnTo>
                    <a:pt x="133" y="62"/>
                  </a:lnTo>
                  <a:lnTo>
                    <a:pt x="133" y="61"/>
                  </a:lnTo>
                  <a:lnTo>
                    <a:pt x="132" y="58"/>
                  </a:lnTo>
                  <a:lnTo>
                    <a:pt x="133" y="55"/>
                  </a:lnTo>
                  <a:lnTo>
                    <a:pt x="136" y="55"/>
                  </a:lnTo>
                  <a:lnTo>
                    <a:pt x="126" y="0"/>
                  </a:lnTo>
                  <a:lnTo>
                    <a:pt x="121" y="5"/>
                  </a:ln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66" name="Freeform 53"/>
            <p:cNvSpPr>
              <a:spLocks/>
            </p:cNvSpPr>
            <p:nvPr/>
          </p:nvSpPr>
          <p:spPr bwMode="auto">
            <a:xfrm>
              <a:off x="7119596" y="2319969"/>
              <a:ext cx="168644" cy="290068"/>
            </a:xfrm>
            <a:custGeom>
              <a:avLst/>
              <a:gdLst>
                <a:gd name="T0" fmla="*/ 5 w 100"/>
                <a:gd name="T1" fmla="*/ 167 h 172"/>
                <a:gd name="T2" fmla="*/ 16 w 100"/>
                <a:gd name="T3" fmla="*/ 163 h 172"/>
                <a:gd name="T4" fmla="*/ 24 w 100"/>
                <a:gd name="T5" fmla="*/ 163 h 172"/>
                <a:gd name="T6" fmla="*/ 31 w 100"/>
                <a:gd name="T7" fmla="*/ 168 h 172"/>
                <a:gd name="T8" fmla="*/ 32 w 100"/>
                <a:gd name="T9" fmla="*/ 163 h 172"/>
                <a:gd name="T10" fmla="*/ 38 w 100"/>
                <a:gd name="T11" fmla="*/ 161 h 172"/>
                <a:gd name="T12" fmla="*/ 44 w 100"/>
                <a:gd name="T13" fmla="*/ 163 h 172"/>
                <a:gd name="T14" fmla="*/ 49 w 100"/>
                <a:gd name="T15" fmla="*/ 161 h 172"/>
                <a:gd name="T16" fmla="*/ 52 w 100"/>
                <a:gd name="T17" fmla="*/ 154 h 172"/>
                <a:gd name="T18" fmla="*/ 55 w 100"/>
                <a:gd name="T19" fmla="*/ 150 h 172"/>
                <a:gd name="T20" fmla="*/ 59 w 100"/>
                <a:gd name="T21" fmla="*/ 157 h 172"/>
                <a:gd name="T22" fmla="*/ 66 w 100"/>
                <a:gd name="T23" fmla="*/ 157 h 172"/>
                <a:gd name="T24" fmla="*/ 68 w 100"/>
                <a:gd name="T25" fmla="*/ 150 h 172"/>
                <a:gd name="T26" fmla="*/ 74 w 100"/>
                <a:gd name="T27" fmla="*/ 145 h 172"/>
                <a:gd name="T28" fmla="*/ 78 w 100"/>
                <a:gd name="T29" fmla="*/ 139 h 172"/>
                <a:gd name="T30" fmla="*/ 80 w 100"/>
                <a:gd name="T31" fmla="*/ 131 h 172"/>
                <a:gd name="T32" fmla="*/ 81 w 100"/>
                <a:gd name="T33" fmla="*/ 127 h 172"/>
                <a:gd name="T34" fmla="*/ 90 w 100"/>
                <a:gd name="T35" fmla="*/ 125 h 172"/>
                <a:gd name="T36" fmla="*/ 98 w 100"/>
                <a:gd name="T37" fmla="*/ 123 h 172"/>
                <a:gd name="T38" fmla="*/ 99 w 100"/>
                <a:gd name="T39" fmla="*/ 115 h 172"/>
                <a:gd name="T40" fmla="*/ 98 w 100"/>
                <a:gd name="T41" fmla="*/ 112 h 172"/>
                <a:gd name="T42" fmla="*/ 99 w 100"/>
                <a:gd name="T43" fmla="*/ 107 h 172"/>
                <a:gd name="T44" fmla="*/ 88 w 100"/>
                <a:gd name="T45" fmla="*/ 0 h 172"/>
                <a:gd name="T46" fmla="*/ 27 w 100"/>
                <a:gd name="T47" fmla="*/ 5 h 172"/>
                <a:gd name="T48" fmla="*/ 16 w 100"/>
                <a:gd name="T49" fmla="*/ 12 h 172"/>
                <a:gd name="T50" fmla="*/ 8 w 100"/>
                <a:gd name="T51" fmla="*/ 12 h 172"/>
                <a:gd name="T52" fmla="*/ 10 w 100"/>
                <a:gd name="T53" fmla="*/ 106 h 172"/>
                <a:gd name="T54" fmla="*/ 10 w 100"/>
                <a:gd name="T55" fmla="*/ 113 h 172"/>
                <a:gd name="T56" fmla="*/ 15 w 100"/>
                <a:gd name="T57" fmla="*/ 124 h 172"/>
                <a:gd name="T58" fmla="*/ 16 w 100"/>
                <a:gd name="T59" fmla="*/ 134 h 172"/>
                <a:gd name="T60" fmla="*/ 11 w 100"/>
                <a:gd name="T61" fmla="*/ 140 h 172"/>
                <a:gd name="T62" fmla="*/ 8 w 100"/>
                <a:gd name="T63" fmla="*/ 147 h 172"/>
                <a:gd name="T64" fmla="*/ 4 w 100"/>
                <a:gd name="T65" fmla="*/ 156 h 172"/>
                <a:gd name="T66" fmla="*/ 0 w 100"/>
                <a:gd name="T67" fmla="*/ 161 h 172"/>
                <a:gd name="T68" fmla="*/ 1 w 100"/>
                <a:gd name="T69" fmla="*/ 171 h 172"/>
                <a:gd name="T70" fmla="*/ 2 w 100"/>
                <a:gd name="T71" fmla="*/ 17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0" h="172">
                  <a:moveTo>
                    <a:pt x="5" y="172"/>
                  </a:moveTo>
                  <a:lnTo>
                    <a:pt x="5" y="167"/>
                  </a:lnTo>
                  <a:lnTo>
                    <a:pt x="13" y="167"/>
                  </a:lnTo>
                  <a:lnTo>
                    <a:pt x="16" y="163"/>
                  </a:lnTo>
                  <a:lnTo>
                    <a:pt x="19" y="163"/>
                  </a:lnTo>
                  <a:lnTo>
                    <a:pt x="24" y="163"/>
                  </a:lnTo>
                  <a:lnTo>
                    <a:pt x="27" y="166"/>
                  </a:lnTo>
                  <a:lnTo>
                    <a:pt x="31" y="168"/>
                  </a:lnTo>
                  <a:lnTo>
                    <a:pt x="32" y="167"/>
                  </a:lnTo>
                  <a:lnTo>
                    <a:pt x="32" y="163"/>
                  </a:lnTo>
                  <a:lnTo>
                    <a:pt x="36" y="162"/>
                  </a:lnTo>
                  <a:lnTo>
                    <a:pt x="38" y="161"/>
                  </a:lnTo>
                  <a:lnTo>
                    <a:pt x="42" y="161"/>
                  </a:lnTo>
                  <a:lnTo>
                    <a:pt x="44" y="163"/>
                  </a:lnTo>
                  <a:lnTo>
                    <a:pt x="48" y="164"/>
                  </a:lnTo>
                  <a:lnTo>
                    <a:pt x="49" y="161"/>
                  </a:lnTo>
                  <a:lnTo>
                    <a:pt x="49" y="157"/>
                  </a:lnTo>
                  <a:lnTo>
                    <a:pt x="52" y="154"/>
                  </a:lnTo>
                  <a:lnTo>
                    <a:pt x="53" y="150"/>
                  </a:lnTo>
                  <a:lnTo>
                    <a:pt x="55" y="150"/>
                  </a:lnTo>
                  <a:lnTo>
                    <a:pt x="56" y="154"/>
                  </a:lnTo>
                  <a:lnTo>
                    <a:pt x="59" y="157"/>
                  </a:lnTo>
                  <a:lnTo>
                    <a:pt x="60" y="158"/>
                  </a:lnTo>
                  <a:lnTo>
                    <a:pt x="66" y="157"/>
                  </a:lnTo>
                  <a:lnTo>
                    <a:pt x="68" y="153"/>
                  </a:lnTo>
                  <a:lnTo>
                    <a:pt x="68" y="150"/>
                  </a:lnTo>
                  <a:lnTo>
                    <a:pt x="71" y="145"/>
                  </a:lnTo>
                  <a:lnTo>
                    <a:pt x="74" y="145"/>
                  </a:lnTo>
                  <a:lnTo>
                    <a:pt x="76" y="143"/>
                  </a:lnTo>
                  <a:lnTo>
                    <a:pt x="78" y="139"/>
                  </a:lnTo>
                  <a:lnTo>
                    <a:pt x="80" y="135"/>
                  </a:lnTo>
                  <a:lnTo>
                    <a:pt x="80" y="131"/>
                  </a:lnTo>
                  <a:lnTo>
                    <a:pt x="81" y="129"/>
                  </a:lnTo>
                  <a:lnTo>
                    <a:pt x="81" y="127"/>
                  </a:lnTo>
                  <a:lnTo>
                    <a:pt x="82" y="126"/>
                  </a:lnTo>
                  <a:lnTo>
                    <a:pt x="90" y="125"/>
                  </a:lnTo>
                  <a:lnTo>
                    <a:pt x="94" y="123"/>
                  </a:lnTo>
                  <a:lnTo>
                    <a:pt x="98" y="123"/>
                  </a:lnTo>
                  <a:lnTo>
                    <a:pt x="100" y="121"/>
                  </a:lnTo>
                  <a:lnTo>
                    <a:pt x="99" y="115"/>
                  </a:lnTo>
                  <a:lnTo>
                    <a:pt x="100" y="113"/>
                  </a:lnTo>
                  <a:lnTo>
                    <a:pt x="98" y="112"/>
                  </a:lnTo>
                  <a:lnTo>
                    <a:pt x="97" y="108"/>
                  </a:lnTo>
                  <a:lnTo>
                    <a:pt x="99" y="107"/>
                  </a:lnTo>
                  <a:lnTo>
                    <a:pt x="88" y="1"/>
                  </a:lnTo>
                  <a:lnTo>
                    <a:pt x="88" y="0"/>
                  </a:lnTo>
                  <a:lnTo>
                    <a:pt x="27" y="4"/>
                  </a:lnTo>
                  <a:lnTo>
                    <a:pt x="27" y="5"/>
                  </a:lnTo>
                  <a:lnTo>
                    <a:pt x="20" y="9"/>
                  </a:lnTo>
                  <a:lnTo>
                    <a:pt x="16" y="12"/>
                  </a:lnTo>
                  <a:lnTo>
                    <a:pt x="13" y="13"/>
                  </a:lnTo>
                  <a:lnTo>
                    <a:pt x="8" y="12"/>
                  </a:lnTo>
                  <a:lnTo>
                    <a:pt x="11" y="103"/>
                  </a:lnTo>
                  <a:lnTo>
                    <a:pt x="10" y="106"/>
                  </a:lnTo>
                  <a:lnTo>
                    <a:pt x="10" y="109"/>
                  </a:lnTo>
                  <a:lnTo>
                    <a:pt x="10" y="113"/>
                  </a:lnTo>
                  <a:lnTo>
                    <a:pt x="11" y="117"/>
                  </a:lnTo>
                  <a:lnTo>
                    <a:pt x="15" y="124"/>
                  </a:lnTo>
                  <a:lnTo>
                    <a:pt x="16" y="130"/>
                  </a:lnTo>
                  <a:lnTo>
                    <a:pt x="16" y="134"/>
                  </a:lnTo>
                  <a:lnTo>
                    <a:pt x="13" y="136"/>
                  </a:lnTo>
                  <a:lnTo>
                    <a:pt x="11" y="140"/>
                  </a:lnTo>
                  <a:lnTo>
                    <a:pt x="10" y="145"/>
                  </a:lnTo>
                  <a:lnTo>
                    <a:pt x="8" y="147"/>
                  </a:lnTo>
                  <a:lnTo>
                    <a:pt x="5" y="150"/>
                  </a:lnTo>
                  <a:lnTo>
                    <a:pt x="4" y="156"/>
                  </a:lnTo>
                  <a:lnTo>
                    <a:pt x="2" y="157"/>
                  </a:lnTo>
                  <a:lnTo>
                    <a:pt x="0" y="161"/>
                  </a:lnTo>
                  <a:lnTo>
                    <a:pt x="0" y="167"/>
                  </a:lnTo>
                  <a:lnTo>
                    <a:pt x="1" y="171"/>
                  </a:lnTo>
                  <a:lnTo>
                    <a:pt x="2" y="172"/>
                  </a:lnTo>
                  <a:lnTo>
                    <a:pt x="2" y="172"/>
                  </a:lnTo>
                  <a:lnTo>
                    <a:pt x="5" y="172"/>
                  </a:ln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67" name="Freeform 54"/>
            <p:cNvSpPr>
              <a:spLocks/>
            </p:cNvSpPr>
            <p:nvPr/>
          </p:nvSpPr>
          <p:spPr bwMode="auto">
            <a:xfrm>
              <a:off x="6929028" y="2282867"/>
              <a:ext cx="217551" cy="381136"/>
            </a:xfrm>
            <a:custGeom>
              <a:avLst/>
              <a:gdLst>
                <a:gd name="T0" fmla="*/ 88 w 129"/>
                <a:gd name="T1" fmla="*/ 217 h 226"/>
                <a:gd name="T2" fmla="*/ 96 w 129"/>
                <a:gd name="T3" fmla="*/ 222 h 226"/>
                <a:gd name="T4" fmla="*/ 102 w 129"/>
                <a:gd name="T5" fmla="*/ 222 h 226"/>
                <a:gd name="T6" fmla="*/ 102 w 129"/>
                <a:gd name="T7" fmla="*/ 216 h 226"/>
                <a:gd name="T8" fmla="*/ 105 w 129"/>
                <a:gd name="T9" fmla="*/ 209 h 226"/>
                <a:gd name="T10" fmla="*/ 113 w 129"/>
                <a:gd name="T11" fmla="*/ 206 h 226"/>
                <a:gd name="T12" fmla="*/ 112 w 129"/>
                <a:gd name="T13" fmla="*/ 200 h 226"/>
                <a:gd name="T14" fmla="*/ 112 w 129"/>
                <a:gd name="T15" fmla="*/ 195 h 226"/>
                <a:gd name="T16" fmla="*/ 115 w 129"/>
                <a:gd name="T17" fmla="*/ 194 h 226"/>
                <a:gd name="T18" fmla="*/ 113 w 129"/>
                <a:gd name="T19" fmla="*/ 189 h 226"/>
                <a:gd name="T20" fmla="*/ 115 w 129"/>
                <a:gd name="T21" fmla="*/ 179 h 226"/>
                <a:gd name="T22" fmla="*/ 118 w 129"/>
                <a:gd name="T23" fmla="*/ 172 h 226"/>
                <a:gd name="T24" fmla="*/ 123 w 129"/>
                <a:gd name="T25" fmla="*/ 167 h 226"/>
                <a:gd name="T26" fmla="*/ 126 w 129"/>
                <a:gd name="T27" fmla="*/ 158 h 226"/>
                <a:gd name="T28" fmla="*/ 129 w 129"/>
                <a:gd name="T29" fmla="*/ 152 h 226"/>
                <a:gd name="T30" fmla="*/ 124 w 129"/>
                <a:gd name="T31" fmla="*/ 139 h 226"/>
                <a:gd name="T32" fmla="*/ 123 w 129"/>
                <a:gd name="T33" fmla="*/ 131 h 226"/>
                <a:gd name="T34" fmla="*/ 124 w 129"/>
                <a:gd name="T35" fmla="*/ 125 h 226"/>
                <a:gd name="T36" fmla="*/ 122 w 129"/>
                <a:gd name="T37" fmla="*/ 34 h 226"/>
                <a:gd name="T38" fmla="*/ 116 w 129"/>
                <a:gd name="T39" fmla="*/ 26 h 226"/>
                <a:gd name="T40" fmla="*/ 113 w 129"/>
                <a:gd name="T41" fmla="*/ 17 h 226"/>
                <a:gd name="T42" fmla="*/ 107 w 129"/>
                <a:gd name="T43" fmla="*/ 3 h 226"/>
                <a:gd name="T44" fmla="*/ 24 w 129"/>
                <a:gd name="T45" fmla="*/ 5 h 226"/>
                <a:gd name="T46" fmla="*/ 22 w 129"/>
                <a:gd name="T47" fmla="*/ 3 h 226"/>
                <a:gd name="T48" fmla="*/ 21 w 129"/>
                <a:gd name="T49" fmla="*/ 8 h 226"/>
                <a:gd name="T50" fmla="*/ 28 w 129"/>
                <a:gd name="T51" fmla="*/ 14 h 226"/>
                <a:gd name="T52" fmla="*/ 38 w 129"/>
                <a:gd name="T53" fmla="*/ 23 h 226"/>
                <a:gd name="T54" fmla="*/ 36 w 129"/>
                <a:gd name="T55" fmla="*/ 32 h 226"/>
                <a:gd name="T56" fmla="*/ 31 w 129"/>
                <a:gd name="T57" fmla="*/ 43 h 226"/>
                <a:gd name="T58" fmla="*/ 27 w 129"/>
                <a:gd name="T59" fmla="*/ 47 h 226"/>
                <a:gd name="T60" fmla="*/ 15 w 129"/>
                <a:gd name="T61" fmla="*/ 50 h 226"/>
                <a:gd name="T62" fmla="*/ 12 w 129"/>
                <a:gd name="T63" fmla="*/ 55 h 226"/>
                <a:gd name="T64" fmla="*/ 15 w 129"/>
                <a:gd name="T65" fmla="*/ 65 h 226"/>
                <a:gd name="T66" fmla="*/ 13 w 129"/>
                <a:gd name="T67" fmla="*/ 70 h 226"/>
                <a:gd name="T68" fmla="*/ 11 w 129"/>
                <a:gd name="T69" fmla="*/ 77 h 226"/>
                <a:gd name="T70" fmla="*/ 2 w 129"/>
                <a:gd name="T71" fmla="*/ 86 h 226"/>
                <a:gd name="T72" fmla="*/ 0 w 129"/>
                <a:gd name="T73" fmla="*/ 95 h 226"/>
                <a:gd name="T74" fmla="*/ 0 w 129"/>
                <a:gd name="T75" fmla="*/ 113 h 226"/>
                <a:gd name="T76" fmla="*/ 21 w 129"/>
                <a:gd name="T77" fmla="*/ 136 h 226"/>
                <a:gd name="T78" fmla="*/ 25 w 129"/>
                <a:gd name="T79" fmla="*/ 150 h 226"/>
                <a:gd name="T80" fmla="*/ 31 w 129"/>
                <a:gd name="T81" fmla="*/ 151 h 226"/>
                <a:gd name="T82" fmla="*/ 39 w 129"/>
                <a:gd name="T83" fmla="*/ 150 h 226"/>
                <a:gd name="T84" fmla="*/ 45 w 129"/>
                <a:gd name="T85" fmla="*/ 156 h 226"/>
                <a:gd name="T86" fmla="*/ 41 w 129"/>
                <a:gd name="T87" fmla="*/ 167 h 226"/>
                <a:gd name="T88" fmla="*/ 39 w 129"/>
                <a:gd name="T89" fmla="*/ 175 h 226"/>
                <a:gd name="T90" fmla="*/ 44 w 129"/>
                <a:gd name="T91" fmla="*/ 185 h 226"/>
                <a:gd name="T92" fmla="*/ 53 w 129"/>
                <a:gd name="T93" fmla="*/ 189 h 226"/>
                <a:gd name="T94" fmla="*/ 68 w 129"/>
                <a:gd name="T95" fmla="*/ 200 h 226"/>
                <a:gd name="T96" fmla="*/ 70 w 129"/>
                <a:gd name="T97" fmla="*/ 214 h 226"/>
                <a:gd name="T98" fmla="*/ 74 w 129"/>
                <a:gd name="T99" fmla="*/ 222 h 226"/>
                <a:gd name="T100" fmla="*/ 76 w 129"/>
                <a:gd name="T101" fmla="*/ 222 h 226"/>
                <a:gd name="T102" fmla="*/ 83 w 129"/>
                <a:gd name="T103" fmla="*/ 221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29" h="226">
                  <a:moveTo>
                    <a:pt x="86" y="218"/>
                  </a:moveTo>
                  <a:lnTo>
                    <a:pt x="88" y="217"/>
                  </a:lnTo>
                  <a:lnTo>
                    <a:pt x="92" y="219"/>
                  </a:lnTo>
                  <a:lnTo>
                    <a:pt x="96" y="222"/>
                  </a:lnTo>
                  <a:lnTo>
                    <a:pt x="99" y="222"/>
                  </a:lnTo>
                  <a:lnTo>
                    <a:pt x="102" y="222"/>
                  </a:lnTo>
                  <a:lnTo>
                    <a:pt x="104" y="221"/>
                  </a:lnTo>
                  <a:lnTo>
                    <a:pt x="102" y="216"/>
                  </a:lnTo>
                  <a:lnTo>
                    <a:pt x="102" y="211"/>
                  </a:lnTo>
                  <a:lnTo>
                    <a:pt x="105" y="209"/>
                  </a:lnTo>
                  <a:lnTo>
                    <a:pt x="111" y="207"/>
                  </a:lnTo>
                  <a:lnTo>
                    <a:pt x="113" y="206"/>
                  </a:lnTo>
                  <a:lnTo>
                    <a:pt x="112" y="203"/>
                  </a:lnTo>
                  <a:lnTo>
                    <a:pt x="112" y="200"/>
                  </a:lnTo>
                  <a:lnTo>
                    <a:pt x="112" y="199"/>
                  </a:lnTo>
                  <a:lnTo>
                    <a:pt x="112" y="195"/>
                  </a:lnTo>
                  <a:lnTo>
                    <a:pt x="115" y="194"/>
                  </a:lnTo>
                  <a:lnTo>
                    <a:pt x="115" y="194"/>
                  </a:lnTo>
                  <a:lnTo>
                    <a:pt x="114" y="193"/>
                  </a:lnTo>
                  <a:lnTo>
                    <a:pt x="113" y="189"/>
                  </a:lnTo>
                  <a:lnTo>
                    <a:pt x="113" y="183"/>
                  </a:lnTo>
                  <a:lnTo>
                    <a:pt x="115" y="179"/>
                  </a:lnTo>
                  <a:lnTo>
                    <a:pt x="117" y="178"/>
                  </a:lnTo>
                  <a:lnTo>
                    <a:pt x="118" y="172"/>
                  </a:lnTo>
                  <a:lnTo>
                    <a:pt x="121" y="169"/>
                  </a:lnTo>
                  <a:lnTo>
                    <a:pt x="123" y="167"/>
                  </a:lnTo>
                  <a:lnTo>
                    <a:pt x="124" y="162"/>
                  </a:lnTo>
                  <a:lnTo>
                    <a:pt x="126" y="158"/>
                  </a:lnTo>
                  <a:lnTo>
                    <a:pt x="129" y="156"/>
                  </a:lnTo>
                  <a:lnTo>
                    <a:pt x="129" y="152"/>
                  </a:lnTo>
                  <a:lnTo>
                    <a:pt x="128" y="146"/>
                  </a:lnTo>
                  <a:lnTo>
                    <a:pt x="124" y="139"/>
                  </a:lnTo>
                  <a:lnTo>
                    <a:pt x="123" y="135"/>
                  </a:lnTo>
                  <a:lnTo>
                    <a:pt x="123" y="131"/>
                  </a:lnTo>
                  <a:lnTo>
                    <a:pt x="123" y="128"/>
                  </a:lnTo>
                  <a:lnTo>
                    <a:pt x="124" y="125"/>
                  </a:lnTo>
                  <a:lnTo>
                    <a:pt x="121" y="34"/>
                  </a:lnTo>
                  <a:lnTo>
                    <a:pt x="122" y="34"/>
                  </a:lnTo>
                  <a:lnTo>
                    <a:pt x="118" y="31"/>
                  </a:lnTo>
                  <a:lnTo>
                    <a:pt x="116" y="26"/>
                  </a:lnTo>
                  <a:lnTo>
                    <a:pt x="114" y="23"/>
                  </a:lnTo>
                  <a:lnTo>
                    <a:pt x="113" y="17"/>
                  </a:lnTo>
                  <a:lnTo>
                    <a:pt x="109" y="13"/>
                  </a:lnTo>
                  <a:lnTo>
                    <a:pt x="107" y="3"/>
                  </a:lnTo>
                  <a:lnTo>
                    <a:pt x="107" y="0"/>
                  </a:lnTo>
                  <a:lnTo>
                    <a:pt x="24" y="5"/>
                  </a:lnTo>
                  <a:lnTo>
                    <a:pt x="22" y="3"/>
                  </a:lnTo>
                  <a:lnTo>
                    <a:pt x="22" y="3"/>
                  </a:lnTo>
                  <a:lnTo>
                    <a:pt x="21" y="6"/>
                  </a:lnTo>
                  <a:lnTo>
                    <a:pt x="21" y="8"/>
                  </a:lnTo>
                  <a:lnTo>
                    <a:pt x="24" y="11"/>
                  </a:lnTo>
                  <a:lnTo>
                    <a:pt x="28" y="14"/>
                  </a:lnTo>
                  <a:lnTo>
                    <a:pt x="33" y="18"/>
                  </a:lnTo>
                  <a:lnTo>
                    <a:pt x="38" y="23"/>
                  </a:lnTo>
                  <a:lnTo>
                    <a:pt x="38" y="26"/>
                  </a:lnTo>
                  <a:lnTo>
                    <a:pt x="36" y="32"/>
                  </a:lnTo>
                  <a:lnTo>
                    <a:pt x="34" y="35"/>
                  </a:lnTo>
                  <a:lnTo>
                    <a:pt x="31" y="43"/>
                  </a:lnTo>
                  <a:lnTo>
                    <a:pt x="29" y="45"/>
                  </a:lnTo>
                  <a:lnTo>
                    <a:pt x="27" y="47"/>
                  </a:lnTo>
                  <a:lnTo>
                    <a:pt x="21" y="50"/>
                  </a:lnTo>
                  <a:lnTo>
                    <a:pt x="15" y="50"/>
                  </a:lnTo>
                  <a:lnTo>
                    <a:pt x="12" y="51"/>
                  </a:lnTo>
                  <a:lnTo>
                    <a:pt x="12" y="55"/>
                  </a:lnTo>
                  <a:lnTo>
                    <a:pt x="12" y="58"/>
                  </a:lnTo>
                  <a:lnTo>
                    <a:pt x="15" y="65"/>
                  </a:lnTo>
                  <a:lnTo>
                    <a:pt x="17" y="67"/>
                  </a:lnTo>
                  <a:lnTo>
                    <a:pt x="13" y="70"/>
                  </a:lnTo>
                  <a:lnTo>
                    <a:pt x="13" y="77"/>
                  </a:lnTo>
                  <a:lnTo>
                    <a:pt x="11" y="77"/>
                  </a:lnTo>
                  <a:lnTo>
                    <a:pt x="8" y="80"/>
                  </a:lnTo>
                  <a:lnTo>
                    <a:pt x="2" y="86"/>
                  </a:lnTo>
                  <a:lnTo>
                    <a:pt x="3" y="92"/>
                  </a:lnTo>
                  <a:lnTo>
                    <a:pt x="0" y="95"/>
                  </a:lnTo>
                  <a:lnTo>
                    <a:pt x="0" y="104"/>
                  </a:lnTo>
                  <a:lnTo>
                    <a:pt x="0" y="113"/>
                  </a:lnTo>
                  <a:lnTo>
                    <a:pt x="6" y="123"/>
                  </a:lnTo>
                  <a:lnTo>
                    <a:pt x="21" y="136"/>
                  </a:lnTo>
                  <a:lnTo>
                    <a:pt x="25" y="142"/>
                  </a:lnTo>
                  <a:lnTo>
                    <a:pt x="25" y="150"/>
                  </a:lnTo>
                  <a:lnTo>
                    <a:pt x="30" y="154"/>
                  </a:lnTo>
                  <a:lnTo>
                    <a:pt x="31" y="151"/>
                  </a:lnTo>
                  <a:lnTo>
                    <a:pt x="34" y="150"/>
                  </a:lnTo>
                  <a:lnTo>
                    <a:pt x="39" y="150"/>
                  </a:lnTo>
                  <a:lnTo>
                    <a:pt x="42" y="153"/>
                  </a:lnTo>
                  <a:lnTo>
                    <a:pt x="45" y="156"/>
                  </a:lnTo>
                  <a:lnTo>
                    <a:pt x="42" y="162"/>
                  </a:lnTo>
                  <a:lnTo>
                    <a:pt x="41" y="167"/>
                  </a:lnTo>
                  <a:lnTo>
                    <a:pt x="41" y="170"/>
                  </a:lnTo>
                  <a:lnTo>
                    <a:pt x="39" y="175"/>
                  </a:lnTo>
                  <a:lnTo>
                    <a:pt x="39" y="180"/>
                  </a:lnTo>
                  <a:lnTo>
                    <a:pt x="44" y="185"/>
                  </a:lnTo>
                  <a:lnTo>
                    <a:pt x="51" y="190"/>
                  </a:lnTo>
                  <a:lnTo>
                    <a:pt x="53" y="189"/>
                  </a:lnTo>
                  <a:lnTo>
                    <a:pt x="64" y="196"/>
                  </a:lnTo>
                  <a:lnTo>
                    <a:pt x="68" y="200"/>
                  </a:lnTo>
                  <a:lnTo>
                    <a:pt x="71" y="209"/>
                  </a:lnTo>
                  <a:lnTo>
                    <a:pt x="70" y="214"/>
                  </a:lnTo>
                  <a:lnTo>
                    <a:pt x="69" y="217"/>
                  </a:lnTo>
                  <a:lnTo>
                    <a:pt x="74" y="222"/>
                  </a:lnTo>
                  <a:lnTo>
                    <a:pt x="74" y="226"/>
                  </a:lnTo>
                  <a:lnTo>
                    <a:pt x="76" y="222"/>
                  </a:lnTo>
                  <a:lnTo>
                    <a:pt x="80" y="222"/>
                  </a:lnTo>
                  <a:lnTo>
                    <a:pt x="83" y="221"/>
                  </a:lnTo>
                  <a:lnTo>
                    <a:pt x="86" y="218"/>
                  </a:ln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68" name="Freeform 55"/>
            <p:cNvSpPr>
              <a:spLocks/>
            </p:cNvSpPr>
            <p:nvPr/>
          </p:nvSpPr>
          <p:spPr bwMode="auto">
            <a:xfrm>
              <a:off x="6662570" y="2198544"/>
              <a:ext cx="330543" cy="242848"/>
            </a:xfrm>
            <a:custGeom>
              <a:avLst/>
              <a:gdLst>
                <a:gd name="T0" fmla="*/ 196 w 231"/>
                <a:gd name="T1" fmla="*/ 154 h 170"/>
                <a:gd name="T2" fmla="*/ 201 w 231"/>
                <a:gd name="T3" fmla="*/ 150 h 170"/>
                <a:gd name="T4" fmla="*/ 206 w 231"/>
                <a:gd name="T5" fmla="*/ 139 h 170"/>
                <a:gd name="T6" fmla="*/ 200 w 231"/>
                <a:gd name="T7" fmla="*/ 128 h 170"/>
                <a:gd name="T8" fmla="*/ 200 w 231"/>
                <a:gd name="T9" fmla="*/ 120 h 170"/>
                <a:gd name="T10" fmla="*/ 211 w 231"/>
                <a:gd name="T11" fmla="*/ 118 h 170"/>
                <a:gd name="T12" fmla="*/ 220 w 231"/>
                <a:gd name="T13" fmla="*/ 113 h 170"/>
                <a:gd name="T14" fmla="*/ 226 w 231"/>
                <a:gd name="T15" fmla="*/ 101 h 170"/>
                <a:gd name="T16" fmla="*/ 231 w 231"/>
                <a:gd name="T17" fmla="*/ 90 h 170"/>
                <a:gd name="T18" fmla="*/ 225 w 231"/>
                <a:gd name="T19" fmla="*/ 81 h 170"/>
                <a:gd name="T20" fmla="*/ 215 w 231"/>
                <a:gd name="T21" fmla="*/ 72 h 170"/>
                <a:gd name="T22" fmla="*/ 211 w 231"/>
                <a:gd name="T23" fmla="*/ 66 h 170"/>
                <a:gd name="T24" fmla="*/ 214 w 231"/>
                <a:gd name="T25" fmla="*/ 65 h 170"/>
                <a:gd name="T26" fmla="*/ 206 w 231"/>
                <a:gd name="T27" fmla="*/ 59 h 170"/>
                <a:gd name="T28" fmla="*/ 196 w 231"/>
                <a:gd name="T29" fmla="*/ 55 h 170"/>
                <a:gd name="T30" fmla="*/ 194 w 231"/>
                <a:gd name="T31" fmla="*/ 45 h 170"/>
                <a:gd name="T32" fmla="*/ 194 w 231"/>
                <a:gd name="T33" fmla="*/ 35 h 170"/>
                <a:gd name="T34" fmla="*/ 192 w 231"/>
                <a:gd name="T35" fmla="*/ 25 h 170"/>
                <a:gd name="T36" fmla="*/ 7 w 231"/>
                <a:gd name="T37" fmla="*/ 22 h 170"/>
                <a:gd name="T38" fmla="*/ 8 w 231"/>
                <a:gd name="T39" fmla="*/ 0 h 170"/>
                <a:gd name="T40" fmla="*/ 4 w 231"/>
                <a:gd name="T41" fmla="*/ 23 h 170"/>
                <a:gd name="T42" fmla="*/ 3 w 231"/>
                <a:gd name="T43" fmla="*/ 31 h 170"/>
                <a:gd name="T44" fmla="*/ 7 w 231"/>
                <a:gd name="T45" fmla="*/ 37 h 170"/>
                <a:gd name="T46" fmla="*/ 5 w 231"/>
                <a:gd name="T47" fmla="*/ 42 h 170"/>
                <a:gd name="T48" fmla="*/ 4 w 231"/>
                <a:gd name="T49" fmla="*/ 52 h 170"/>
                <a:gd name="T50" fmla="*/ 0 w 231"/>
                <a:gd name="T51" fmla="*/ 56 h 170"/>
                <a:gd name="T52" fmla="*/ 4 w 231"/>
                <a:gd name="T53" fmla="*/ 62 h 170"/>
                <a:gd name="T54" fmla="*/ 4 w 231"/>
                <a:gd name="T55" fmla="*/ 69 h 170"/>
                <a:gd name="T56" fmla="*/ 6 w 231"/>
                <a:gd name="T57" fmla="*/ 71 h 170"/>
                <a:gd name="T58" fmla="*/ 12 w 231"/>
                <a:gd name="T59" fmla="*/ 85 h 170"/>
                <a:gd name="T60" fmla="*/ 16 w 231"/>
                <a:gd name="T61" fmla="*/ 96 h 170"/>
                <a:gd name="T62" fmla="*/ 19 w 231"/>
                <a:gd name="T63" fmla="*/ 102 h 170"/>
                <a:gd name="T64" fmla="*/ 20 w 231"/>
                <a:gd name="T65" fmla="*/ 104 h 170"/>
                <a:gd name="T66" fmla="*/ 18 w 231"/>
                <a:gd name="T67" fmla="*/ 109 h 170"/>
                <a:gd name="T68" fmla="*/ 20 w 231"/>
                <a:gd name="T69" fmla="*/ 116 h 170"/>
                <a:gd name="T70" fmla="*/ 24 w 231"/>
                <a:gd name="T71" fmla="*/ 118 h 170"/>
                <a:gd name="T72" fmla="*/ 26 w 231"/>
                <a:gd name="T73" fmla="*/ 135 h 170"/>
                <a:gd name="T74" fmla="*/ 27 w 231"/>
                <a:gd name="T75" fmla="*/ 142 h 170"/>
                <a:gd name="T76" fmla="*/ 28 w 231"/>
                <a:gd name="T77" fmla="*/ 154 h 170"/>
                <a:gd name="T78" fmla="*/ 30 w 231"/>
                <a:gd name="T79" fmla="*/ 162 h 170"/>
                <a:gd name="T80" fmla="*/ 188 w 231"/>
                <a:gd name="T81" fmla="*/ 170 h 170"/>
                <a:gd name="T82" fmla="*/ 189 w 231"/>
                <a:gd name="T83" fmla="*/ 161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31" h="170">
                  <a:moveTo>
                    <a:pt x="189" y="161"/>
                  </a:moveTo>
                  <a:cubicBezTo>
                    <a:pt x="196" y="154"/>
                    <a:pt x="196" y="154"/>
                    <a:pt x="196" y="154"/>
                  </a:cubicBezTo>
                  <a:cubicBezTo>
                    <a:pt x="199" y="150"/>
                    <a:pt x="199" y="150"/>
                    <a:pt x="199" y="150"/>
                  </a:cubicBezTo>
                  <a:cubicBezTo>
                    <a:pt x="201" y="150"/>
                    <a:pt x="201" y="150"/>
                    <a:pt x="201" y="150"/>
                  </a:cubicBezTo>
                  <a:cubicBezTo>
                    <a:pt x="202" y="142"/>
                    <a:pt x="202" y="142"/>
                    <a:pt x="202" y="142"/>
                  </a:cubicBezTo>
                  <a:cubicBezTo>
                    <a:pt x="206" y="139"/>
                    <a:pt x="206" y="139"/>
                    <a:pt x="206" y="139"/>
                  </a:cubicBezTo>
                  <a:cubicBezTo>
                    <a:pt x="204" y="136"/>
                    <a:pt x="204" y="136"/>
                    <a:pt x="204" y="136"/>
                  </a:cubicBezTo>
                  <a:cubicBezTo>
                    <a:pt x="200" y="128"/>
                    <a:pt x="200" y="128"/>
                    <a:pt x="200" y="128"/>
                  </a:cubicBezTo>
                  <a:cubicBezTo>
                    <a:pt x="200" y="124"/>
                    <a:pt x="200" y="124"/>
                    <a:pt x="200" y="124"/>
                  </a:cubicBezTo>
                  <a:cubicBezTo>
                    <a:pt x="200" y="120"/>
                    <a:pt x="200" y="120"/>
                    <a:pt x="200" y="120"/>
                  </a:cubicBezTo>
                  <a:cubicBezTo>
                    <a:pt x="204" y="118"/>
                    <a:pt x="204" y="118"/>
                    <a:pt x="204" y="118"/>
                  </a:cubicBezTo>
                  <a:cubicBezTo>
                    <a:pt x="211" y="118"/>
                    <a:pt x="211" y="118"/>
                    <a:pt x="211" y="118"/>
                  </a:cubicBezTo>
                  <a:cubicBezTo>
                    <a:pt x="218" y="115"/>
                    <a:pt x="218" y="115"/>
                    <a:pt x="218" y="115"/>
                  </a:cubicBezTo>
                  <a:cubicBezTo>
                    <a:pt x="220" y="113"/>
                    <a:pt x="220" y="113"/>
                    <a:pt x="220" y="113"/>
                  </a:cubicBezTo>
                  <a:cubicBezTo>
                    <a:pt x="223" y="110"/>
                    <a:pt x="223" y="110"/>
                    <a:pt x="223" y="110"/>
                  </a:cubicBezTo>
                  <a:cubicBezTo>
                    <a:pt x="226" y="101"/>
                    <a:pt x="226" y="101"/>
                    <a:pt x="226" y="101"/>
                  </a:cubicBezTo>
                  <a:cubicBezTo>
                    <a:pt x="229" y="97"/>
                    <a:pt x="229" y="97"/>
                    <a:pt x="229" y="97"/>
                  </a:cubicBezTo>
                  <a:cubicBezTo>
                    <a:pt x="231" y="90"/>
                    <a:pt x="231" y="90"/>
                    <a:pt x="231" y="90"/>
                  </a:cubicBezTo>
                  <a:cubicBezTo>
                    <a:pt x="231" y="87"/>
                    <a:pt x="231" y="87"/>
                    <a:pt x="231" y="87"/>
                  </a:cubicBezTo>
                  <a:cubicBezTo>
                    <a:pt x="225" y="81"/>
                    <a:pt x="225" y="81"/>
                    <a:pt x="225" y="81"/>
                  </a:cubicBezTo>
                  <a:cubicBezTo>
                    <a:pt x="219" y="76"/>
                    <a:pt x="219" y="76"/>
                    <a:pt x="219" y="76"/>
                  </a:cubicBezTo>
                  <a:cubicBezTo>
                    <a:pt x="215" y="72"/>
                    <a:pt x="215" y="72"/>
                    <a:pt x="215" y="72"/>
                  </a:cubicBezTo>
                  <a:cubicBezTo>
                    <a:pt x="211" y="69"/>
                    <a:pt x="211" y="69"/>
                    <a:pt x="211" y="69"/>
                  </a:cubicBezTo>
                  <a:cubicBezTo>
                    <a:pt x="211" y="66"/>
                    <a:pt x="211" y="66"/>
                    <a:pt x="211" y="66"/>
                  </a:cubicBezTo>
                  <a:cubicBezTo>
                    <a:pt x="212" y="63"/>
                    <a:pt x="212" y="63"/>
                    <a:pt x="212" y="63"/>
                  </a:cubicBezTo>
                  <a:cubicBezTo>
                    <a:pt x="214" y="65"/>
                    <a:pt x="214" y="65"/>
                    <a:pt x="214" y="65"/>
                  </a:cubicBezTo>
                  <a:cubicBezTo>
                    <a:pt x="211" y="61"/>
                    <a:pt x="211" y="61"/>
                    <a:pt x="211" y="61"/>
                  </a:cubicBezTo>
                  <a:cubicBezTo>
                    <a:pt x="211" y="61"/>
                    <a:pt x="207" y="59"/>
                    <a:pt x="206" y="59"/>
                  </a:cubicBezTo>
                  <a:cubicBezTo>
                    <a:pt x="205" y="59"/>
                    <a:pt x="201" y="55"/>
                    <a:pt x="201" y="55"/>
                  </a:cubicBezTo>
                  <a:cubicBezTo>
                    <a:pt x="196" y="55"/>
                    <a:pt x="196" y="55"/>
                    <a:pt x="196" y="55"/>
                  </a:cubicBezTo>
                  <a:cubicBezTo>
                    <a:pt x="196" y="50"/>
                    <a:pt x="196" y="50"/>
                    <a:pt x="196" y="50"/>
                  </a:cubicBezTo>
                  <a:cubicBezTo>
                    <a:pt x="194" y="45"/>
                    <a:pt x="194" y="45"/>
                    <a:pt x="194" y="45"/>
                  </a:cubicBezTo>
                  <a:cubicBezTo>
                    <a:pt x="194" y="39"/>
                    <a:pt x="194" y="39"/>
                    <a:pt x="194" y="39"/>
                  </a:cubicBezTo>
                  <a:cubicBezTo>
                    <a:pt x="194" y="35"/>
                    <a:pt x="194" y="35"/>
                    <a:pt x="194" y="35"/>
                  </a:cubicBezTo>
                  <a:cubicBezTo>
                    <a:pt x="194" y="28"/>
                    <a:pt x="194" y="28"/>
                    <a:pt x="194" y="28"/>
                  </a:cubicBezTo>
                  <a:cubicBezTo>
                    <a:pt x="192" y="25"/>
                    <a:pt x="192" y="25"/>
                    <a:pt x="192" y="25"/>
                  </a:cubicBezTo>
                  <a:cubicBezTo>
                    <a:pt x="189" y="18"/>
                    <a:pt x="189" y="18"/>
                    <a:pt x="189" y="18"/>
                  </a:cubicBezTo>
                  <a:cubicBezTo>
                    <a:pt x="7" y="22"/>
                    <a:pt x="7" y="22"/>
                    <a:pt x="7" y="22"/>
                  </a:cubicBezTo>
                  <a:cubicBezTo>
                    <a:pt x="8" y="0"/>
                    <a:pt x="8" y="0"/>
                    <a:pt x="8" y="0"/>
                  </a:cubicBezTo>
                  <a:cubicBezTo>
                    <a:pt x="8" y="0"/>
                    <a:pt x="8" y="0"/>
                    <a:pt x="8" y="0"/>
                  </a:cubicBezTo>
                  <a:cubicBezTo>
                    <a:pt x="7" y="23"/>
                    <a:pt x="7" y="23"/>
                    <a:pt x="7" y="23"/>
                  </a:cubicBezTo>
                  <a:cubicBezTo>
                    <a:pt x="4" y="23"/>
                    <a:pt x="4" y="23"/>
                    <a:pt x="4" y="23"/>
                  </a:cubicBezTo>
                  <a:cubicBezTo>
                    <a:pt x="4" y="26"/>
                    <a:pt x="4" y="26"/>
                    <a:pt x="4" y="26"/>
                  </a:cubicBezTo>
                  <a:cubicBezTo>
                    <a:pt x="3" y="31"/>
                    <a:pt x="3" y="31"/>
                    <a:pt x="3" y="31"/>
                  </a:cubicBezTo>
                  <a:cubicBezTo>
                    <a:pt x="5" y="32"/>
                    <a:pt x="5" y="32"/>
                    <a:pt x="5" y="32"/>
                  </a:cubicBezTo>
                  <a:cubicBezTo>
                    <a:pt x="7" y="37"/>
                    <a:pt x="7" y="37"/>
                    <a:pt x="7" y="37"/>
                  </a:cubicBezTo>
                  <a:cubicBezTo>
                    <a:pt x="7" y="41"/>
                    <a:pt x="7" y="41"/>
                    <a:pt x="7" y="41"/>
                  </a:cubicBezTo>
                  <a:cubicBezTo>
                    <a:pt x="5" y="42"/>
                    <a:pt x="5" y="42"/>
                    <a:pt x="5" y="42"/>
                  </a:cubicBezTo>
                  <a:cubicBezTo>
                    <a:pt x="4" y="45"/>
                    <a:pt x="4" y="45"/>
                    <a:pt x="4" y="45"/>
                  </a:cubicBezTo>
                  <a:cubicBezTo>
                    <a:pt x="4" y="52"/>
                    <a:pt x="4" y="52"/>
                    <a:pt x="4" y="52"/>
                  </a:cubicBezTo>
                  <a:cubicBezTo>
                    <a:pt x="1" y="53"/>
                    <a:pt x="1" y="53"/>
                    <a:pt x="1" y="53"/>
                  </a:cubicBezTo>
                  <a:cubicBezTo>
                    <a:pt x="0" y="56"/>
                    <a:pt x="0" y="56"/>
                    <a:pt x="0" y="56"/>
                  </a:cubicBezTo>
                  <a:cubicBezTo>
                    <a:pt x="0" y="59"/>
                    <a:pt x="0" y="59"/>
                    <a:pt x="0" y="59"/>
                  </a:cubicBezTo>
                  <a:cubicBezTo>
                    <a:pt x="4" y="62"/>
                    <a:pt x="4" y="62"/>
                    <a:pt x="4" y="62"/>
                  </a:cubicBezTo>
                  <a:cubicBezTo>
                    <a:pt x="4" y="66"/>
                    <a:pt x="4" y="66"/>
                    <a:pt x="4" y="66"/>
                  </a:cubicBezTo>
                  <a:cubicBezTo>
                    <a:pt x="4" y="69"/>
                    <a:pt x="4" y="69"/>
                    <a:pt x="4" y="69"/>
                  </a:cubicBezTo>
                  <a:cubicBezTo>
                    <a:pt x="3" y="67"/>
                    <a:pt x="3" y="67"/>
                    <a:pt x="3" y="67"/>
                  </a:cubicBezTo>
                  <a:cubicBezTo>
                    <a:pt x="6" y="71"/>
                    <a:pt x="6" y="71"/>
                    <a:pt x="6" y="71"/>
                  </a:cubicBezTo>
                  <a:cubicBezTo>
                    <a:pt x="9" y="80"/>
                    <a:pt x="9" y="80"/>
                    <a:pt x="9" y="80"/>
                  </a:cubicBezTo>
                  <a:cubicBezTo>
                    <a:pt x="12" y="85"/>
                    <a:pt x="12" y="85"/>
                    <a:pt x="12" y="85"/>
                  </a:cubicBezTo>
                  <a:cubicBezTo>
                    <a:pt x="14" y="91"/>
                    <a:pt x="14" y="91"/>
                    <a:pt x="14" y="91"/>
                  </a:cubicBezTo>
                  <a:cubicBezTo>
                    <a:pt x="16" y="96"/>
                    <a:pt x="16" y="96"/>
                    <a:pt x="16" y="96"/>
                  </a:cubicBezTo>
                  <a:cubicBezTo>
                    <a:pt x="18" y="99"/>
                    <a:pt x="18" y="99"/>
                    <a:pt x="18" y="99"/>
                  </a:cubicBezTo>
                  <a:cubicBezTo>
                    <a:pt x="19" y="102"/>
                    <a:pt x="19" y="102"/>
                    <a:pt x="19" y="102"/>
                  </a:cubicBezTo>
                  <a:cubicBezTo>
                    <a:pt x="20" y="103"/>
                    <a:pt x="20" y="103"/>
                    <a:pt x="20" y="103"/>
                  </a:cubicBezTo>
                  <a:cubicBezTo>
                    <a:pt x="20" y="104"/>
                    <a:pt x="20" y="104"/>
                    <a:pt x="20" y="104"/>
                  </a:cubicBezTo>
                  <a:cubicBezTo>
                    <a:pt x="17" y="105"/>
                    <a:pt x="17" y="105"/>
                    <a:pt x="17" y="105"/>
                  </a:cubicBezTo>
                  <a:cubicBezTo>
                    <a:pt x="18" y="109"/>
                    <a:pt x="18" y="109"/>
                    <a:pt x="18" y="109"/>
                  </a:cubicBezTo>
                  <a:cubicBezTo>
                    <a:pt x="19" y="114"/>
                    <a:pt x="19" y="114"/>
                    <a:pt x="19" y="114"/>
                  </a:cubicBezTo>
                  <a:cubicBezTo>
                    <a:pt x="20" y="116"/>
                    <a:pt x="20" y="116"/>
                    <a:pt x="20" y="116"/>
                  </a:cubicBezTo>
                  <a:cubicBezTo>
                    <a:pt x="22" y="116"/>
                    <a:pt x="22" y="116"/>
                    <a:pt x="22" y="116"/>
                  </a:cubicBezTo>
                  <a:cubicBezTo>
                    <a:pt x="24" y="118"/>
                    <a:pt x="24" y="118"/>
                    <a:pt x="24" y="118"/>
                  </a:cubicBezTo>
                  <a:cubicBezTo>
                    <a:pt x="26" y="125"/>
                    <a:pt x="26" y="125"/>
                    <a:pt x="26" y="125"/>
                  </a:cubicBezTo>
                  <a:cubicBezTo>
                    <a:pt x="26" y="135"/>
                    <a:pt x="26" y="135"/>
                    <a:pt x="26" y="135"/>
                  </a:cubicBezTo>
                  <a:cubicBezTo>
                    <a:pt x="25" y="139"/>
                    <a:pt x="25" y="139"/>
                    <a:pt x="25" y="139"/>
                  </a:cubicBezTo>
                  <a:cubicBezTo>
                    <a:pt x="27" y="142"/>
                    <a:pt x="27" y="142"/>
                    <a:pt x="27" y="142"/>
                  </a:cubicBezTo>
                  <a:cubicBezTo>
                    <a:pt x="28" y="144"/>
                    <a:pt x="28" y="144"/>
                    <a:pt x="28" y="144"/>
                  </a:cubicBezTo>
                  <a:cubicBezTo>
                    <a:pt x="28" y="154"/>
                    <a:pt x="28" y="154"/>
                    <a:pt x="28" y="154"/>
                  </a:cubicBezTo>
                  <a:cubicBezTo>
                    <a:pt x="30" y="161"/>
                    <a:pt x="30" y="161"/>
                    <a:pt x="30" y="161"/>
                  </a:cubicBezTo>
                  <a:cubicBezTo>
                    <a:pt x="30" y="162"/>
                    <a:pt x="30" y="162"/>
                    <a:pt x="30" y="162"/>
                  </a:cubicBezTo>
                  <a:cubicBezTo>
                    <a:pt x="176" y="160"/>
                    <a:pt x="176" y="160"/>
                    <a:pt x="176" y="160"/>
                  </a:cubicBezTo>
                  <a:cubicBezTo>
                    <a:pt x="188" y="170"/>
                    <a:pt x="188" y="170"/>
                    <a:pt x="188" y="170"/>
                  </a:cubicBezTo>
                  <a:cubicBezTo>
                    <a:pt x="190" y="168"/>
                    <a:pt x="190" y="168"/>
                    <a:pt x="190" y="168"/>
                  </a:cubicBezTo>
                  <a:lnTo>
                    <a:pt x="189" y="161"/>
                  </a:ln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b="1" dirty="0">
                <a:latin typeface="Source Sans Pro" panose="020B0503030403020204" pitchFamily="34" charset="0"/>
              </a:endParaRPr>
            </a:p>
          </p:txBody>
        </p:sp>
        <p:sp>
          <p:nvSpPr>
            <p:cNvPr id="69" name="Freeform 68"/>
            <p:cNvSpPr>
              <a:spLocks/>
            </p:cNvSpPr>
            <p:nvPr/>
          </p:nvSpPr>
          <p:spPr bwMode="auto">
            <a:xfrm>
              <a:off x="5157992" y="3013096"/>
              <a:ext cx="735560" cy="571704"/>
            </a:xfrm>
            <a:custGeom>
              <a:avLst/>
              <a:gdLst>
                <a:gd name="connsiteX0" fmla="*/ 302516 w 770887"/>
                <a:gd name="connsiteY0" fmla="*/ 482511 h 599162"/>
                <a:gd name="connsiteX1" fmla="*/ 307819 w 770887"/>
                <a:gd name="connsiteY1" fmla="*/ 487813 h 599162"/>
                <a:gd name="connsiteX2" fmla="*/ 318423 w 770887"/>
                <a:gd name="connsiteY2" fmla="*/ 494883 h 599162"/>
                <a:gd name="connsiteX3" fmla="*/ 311354 w 770887"/>
                <a:gd name="connsiteY3" fmla="*/ 496651 h 599162"/>
                <a:gd name="connsiteX4" fmla="*/ 307819 w 770887"/>
                <a:gd name="connsiteY4" fmla="*/ 496651 h 599162"/>
                <a:gd name="connsiteX5" fmla="*/ 300749 w 770887"/>
                <a:gd name="connsiteY5" fmla="*/ 501953 h 599162"/>
                <a:gd name="connsiteX6" fmla="*/ 300749 w 770887"/>
                <a:gd name="connsiteY6" fmla="*/ 503720 h 599162"/>
                <a:gd name="connsiteX7" fmla="*/ 300749 w 770887"/>
                <a:gd name="connsiteY7" fmla="*/ 509023 h 599162"/>
                <a:gd name="connsiteX8" fmla="*/ 304284 w 770887"/>
                <a:gd name="connsiteY8" fmla="*/ 509023 h 599162"/>
                <a:gd name="connsiteX9" fmla="*/ 311354 w 770887"/>
                <a:gd name="connsiteY9" fmla="*/ 517860 h 599162"/>
                <a:gd name="connsiteX10" fmla="*/ 311354 w 770887"/>
                <a:gd name="connsiteY10" fmla="*/ 521395 h 599162"/>
                <a:gd name="connsiteX11" fmla="*/ 306051 w 770887"/>
                <a:gd name="connsiteY11" fmla="*/ 523162 h 599162"/>
                <a:gd name="connsiteX12" fmla="*/ 302516 w 770887"/>
                <a:gd name="connsiteY12" fmla="*/ 523162 h 599162"/>
                <a:gd name="connsiteX13" fmla="*/ 298982 w 770887"/>
                <a:gd name="connsiteY13" fmla="*/ 524930 h 599162"/>
                <a:gd name="connsiteX14" fmla="*/ 297214 w 770887"/>
                <a:gd name="connsiteY14" fmla="*/ 524930 h 599162"/>
                <a:gd name="connsiteX15" fmla="*/ 291912 w 770887"/>
                <a:gd name="connsiteY15" fmla="*/ 528465 h 599162"/>
                <a:gd name="connsiteX16" fmla="*/ 291912 w 770887"/>
                <a:gd name="connsiteY16" fmla="*/ 533767 h 599162"/>
                <a:gd name="connsiteX17" fmla="*/ 291912 w 770887"/>
                <a:gd name="connsiteY17" fmla="*/ 535534 h 599162"/>
                <a:gd name="connsiteX18" fmla="*/ 288377 w 770887"/>
                <a:gd name="connsiteY18" fmla="*/ 540837 h 599162"/>
                <a:gd name="connsiteX19" fmla="*/ 283075 w 770887"/>
                <a:gd name="connsiteY19" fmla="*/ 531999 h 599162"/>
                <a:gd name="connsiteX20" fmla="*/ 283075 w 770887"/>
                <a:gd name="connsiteY20" fmla="*/ 533767 h 599162"/>
                <a:gd name="connsiteX21" fmla="*/ 281307 w 770887"/>
                <a:gd name="connsiteY21" fmla="*/ 537302 h 599162"/>
                <a:gd name="connsiteX22" fmla="*/ 276005 w 770887"/>
                <a:gd name="connsiteY22" fmla="*/ 542604 h 599162"/>
                <a:gd name="connsiteX23" fmla="*/ 272470 w 770887"/>
                <a:gd name="connsiteY23" fmla="*/ 549674 h 599162"/>
                <a:gd name="connsiteX24" fmla="*/ 272470 w 770887"/>
                <a:gd name="connsiteY24" fmla="*/ 551441 h 599162"/>
                <a:gd name="connsiteX25" fmla="*/ 272470 w 770887"/>
                <a:gd name="connsiteY25" fmla="*/ 558511 h 599162"/>
                <a:gd name="connsiteX26" fmla="*/ 256563 w 770887"/>
                <a:gd name="connsiteY26" fmla="*/ 558511 h 599162"/>
                <a:gd name="connsiteX27" fmla="*/ 268935 w 770887"/>
                <a:gd name="connsiteY27" fmla="*/ 554976 h 599162"/>
                <a:gd name="connsiteX28" fmla="*/ 270703 w 770887"/>
                <a:gd name="connsiteY28" fmla="*/ 551441 h 599162"/>
                <a:gd name="connsiteX29" fmla="*/ 272470 w 770887"/>
                <a:gd name="connsiteY29" fmla="*/ 547906 h 599162"/>
                <a:gd name="connsiteX30" fmla="*/ 270703 w 770887"/>
                <a:gd name="connsiteY30" fmla="*/ 542604 h 599162"/>
                <a:gd name="connsiteX31" fmla="*/ 267168 w 770887"/>
                <a:gd name="connsiteY31" fmla="*/ 540837 h 599162"/>
                <a:gd name="connsiteX32" fmla="*/ 265400 w 770887"/>
                <a:gd name="connsiteY32" fmla="*/ 540837 h 599162"/>
                <a:gd name="connsiteX33" fmla="*/ 261866 w 770887"/>
                <a:gd name="connsiteY33" fmla="*/ 537302 h 599162"/>
                <a:gd name="connsiteX34" fmla="*/ 261866 w 770887"/>
                <a:gd name="connsiteY34" fmla="*/ 535534 h 599162"/>
                <a:gd name="connsiteX35" fmla="*/ 260098 w 770887"/>
                <a:gd name="connsiteY35" fmla="*/ 524930 h 599162"/>
                <a:gd name="connsiteX36" fmla="*/ 263633 w 770887"/>
                <a:gd name="connsiteY36" fmla="*/ 521395 h 599162"/>
                <a:gd name="connsiteX37" fmla="*/ 265400 w 770887"/>
                <a:gd name="connsiteY37" fmla="*/ 517860 h 599162"/>
                <a:gd name="connsiteX38" fmla="*/ 270703 w 770887"/>
                <a:gd name="connsiteY38" fmla="*/ 514325 h 599162"/>
                <a:gd name="connsiteX39" fmla="*/ 272470 w 770887"/>
                <a:gd name="connsiteY39" fmla="*/ 516093 h 599162"/>
                <a:gd name="connsiteX40" fmla="*/ 277772 w 770887"/>
                <a:gd name="connsiteY40" fmla="*/ 521395 h 599162"/>
                <a:gd name="connsiteX41" fmla="*/ 281307 w 770887"/>
                <a:gd name="connsiteY41" fmla="*/ 528465 h 599162"/>
                <a:gd name="connsiteX42" fmla="*/ 281307 w 770887"/>
                <a:gd name="connsiteY42" fmla="*/ 521395 h 599162"/>
                <a:gd name="connsiteX43" fmla="*/ 279540 w 770887"/>
                <a:gd name="connsiteY43" fmla="*/ 514325 h 599162"/>
                <a:gd name="connsiteX44" fmla="*/ 276005 w 770887"/>
                <a:gd name="connsiteY44" fmla="*/ 509023 h 599162"/>
                <a:gd name="connsiteX45" fmla="*/ 281307 w 770887"/>
                <a:gd name="connsiteY45" fmla="*/ 507255 h 599162"/>
                <a:gd name="connsiteX46" fmla="*/ 288377 w 770887"/>
                <a:gd name="connsiteY46" fmla="*/ 510790 h 599162"/>
                <a:gd name="connsiteX47" fmla="*/ 291912 w 770887"/>
                <a:gd name="connsiteY47" fmla="*/ 510790 h 599162"/>
                <a:gd name="connsiteX48" fmla="*/ 291912 w 770887"/>
                <a:gd name="connsiteY48" fmla="*/ 507255 h 599162"/>
                <a:gd name="connsiteX49" fmla="*/ 291912 w 770887"/>
                <a:gd name="connsiteY49" fmla="*/ 505488 h 599162"/>
                <a:gd name="connsiteX50" fmla="*/ 291912 w 770887"/>
                <a:gd name="connsiteY50" fmla="*/ 501953 h 599162"/>
                <a:gd name="connsiteX51" fmla="*/ 291912 w 770887"/>
                <a:gd name="connsiteY51" fmla="*/ 496651 h 599162"/>
                <a:gd name="connsiteX52" fmla="*/ 290144 w 770887"/>
                <a:gd name="connsiteY52" fmla="*/ 493116 h 599162"/>
                <a:gd name="connsiteX53" fmla="*/ 297214 w 770887"/>
                <a:gd name="connsiteY53" fmla="*/ 487813 h 599162"/>
                <a:gd name="connsiteX54" fmla="*/ 55075 w 770887"/>
                <a:gd name="connsiteY54" fmla="*/ 374697 h 599162"/>
                <a:gd name="connsiteX55" fmla="*/ 58610 w 770887"/>
                <a:gd name="connsiteY55" fmla="*/ 374697 h 599162"/>
                <a:gd name="connsiteX56" fmla="*/ 63912 w 770887"/>
                <a:gd name="connsiteY56" fmla="*/ 385302 h 599162"/>
                <a:gd name="connsiteX57" fmla="*/ 63912 w 770887"/>
                <a:gd name="connsiteY57" fmla="*/ 390604 h 599162"/>
                <a:gd name="connsiteX58" fmla="*/ 60377 w 770887"/>
                <a:gd name="connsiteY58" fmla="*/ 395906 h 599162"/>
                <a:gd name="connsiteX59" fmla="*/ 56842 w 770887"/>
                <a:gd name="connsiteY59" fmla="*/ 395906 h 599162"/>
                <a:gd name="connsiteX60" fmla="*/ 51540 w 770887"/>
                <a:gd name="connsiteY60" fmla="*/ 395906 h 599162"/>
                <a:gd name="connsiteX61" fmla="*/ 44470 w 770887"/>
                <a:gd name="connsiteY61" fmla="*/ 390604 h 599162"/>
                <a:gd name="connsiteX62" fmla="*/ 35633 w 770887"/>
                <a:gd name="connsiteY62" fmla="*/ 383534 h 599162"/>
                <a:gd name="connsiteX63" fmla="*/ 44470 w 770887"/>
                <a:gd name="connsiteY63" fmla="*/ 378232 h 599162"/>
                <a:gd name="connsiteX64" fmla="*/ 49773 w 770887"/>
                <a:gd name="connsiteY64" fmla="*/ 378232 h 599162"/>
                <a:gd name="connsiteX65" fmla="*/ 4447 w 770887"/>
                <a:gd name="connsiteY65" fmla="*/ 224465 h 599162"/>
                <a:gd name="connsiteX66" fmla="*/ 5929 w 770887"/>
                <a:gd name="connsiteY66" fmla="*/ 230488 h 599162"/>
                <a:gd name="connsiteX67" fmla="*/ 8894 w 770887"/>
                <a:gd name="connsiteY67" fmla="*/ 233499 h 599162"/>
                <a:gd name="connsiteX68" fmla="*/ 16306 w 770887"/>
                <a:gd name="connsiteY68" fmla="*/ 235005 h 599162"/>
                <a:gd name="connsiteX69" fmla="*/ 23717 w 770887"/>
                <a:gd name="connsiteY69" fmla="*/ 235005 h 599162"/>
                <a:gd name="connsiteX70" fmla="*/ 28164 w 770887"/>
                <a:gd name="connsiteY70" fmla="*/ 238016 h 599162"/>
                <a:gd name="connsiteX71" fmla="*/ 28164 w 770887"/>
                <a:gd name="connsiteY71" fmla="*/ 242533 h 599162"/>
                <a:gd name="connsiteX72" fmla="*/ 31129 w 770887"/>
                <a:gd name="connsiteY72" fmla="*/ 245544 h 599162"/>
                <a:gd name="connsiteX73" fmla="*/ 37058 w 770887"/>
                <a:gd name="connsiteY73" fmla="*/ 251566 h 599162"/>
                <a:gd name="connsiteX74" fmla="*/ 44470 w 770887"/>
                <a:gd name="connsiteY74" fmla="*/ 262106 h 599162"/>
                <a:gd name="connsiteX75" fmla="*/ 40023 w 770887"/>
                <a:gd name="connsiteY75" fmla="*/ 262106 h 599162"/>
                <a:gd name="connsiteX76" fmla="*/ 31129 w 770887"/>
                <a:gd name="connsiteY76" fmla="*/ 262106 h 599162"/>
                <a:gd name="connsiteX77" fmla="*/ 29647 w 770887"/>
                <a:gd name="connsiteY77" fmla="*/ 265117 h 599162"/>
                <a:gd name="connsiteX78" fmla="*/ 23717 w 770887"/>
                <a:gd name="connsiteY78" fmla="*/ 259095 h 599162"/>
                <a:gd name="connsiteX79" fmla="*/ 20753 w 770887"/>
                <a:gd name="connsiteY79" fmla="*/ 250061 h 599162"/>
                <a:gd name="connsiteX80" fmla="*/ 19270 w 770887"/>
                <a:gd name="connsiteY80" fmla="*/ 247050 h 599162"/>
                <a:gd name="connsiteX81" fmla="*/ 16306 w 770887"/>
                <a:gd name="connsiteY81" fmla="*/ 244038 h 599162"/>
                <a:gd name="connsiteX82" fmla="*/ 14823 w 770887"/>
                <a:gd name="connsiteY82" fmla="*/ 244038 h 599162"/>
                <a:gd name="connsiteX83" fmla="*/ 13341 w 770887"/>
                <a:gd name="connsiteY83" fmla="*/ 244038 h 599162"/>
                <a:gd name="connsiteX84" fmla="*/ 10376 w 770887"/>
                <a:gd name="connsiteY84" fmla="*/ 244038 h 599162"/>
                <a:gd name="connsiteX85" fmla="*/ 8894 w 770887"/>
                <a:gd name="connsiteY85" fmla="*/ 244038 h 599162"/>
                <a:gd name="connsiteX86" fmla="*/ 4447 w 770887"/>
                <a:gd name="connsiteY86" fmla="*/ 244038 h 599162"/>
                <a:gd name="connsiteX87" fmla="*/ 2964 w 770887"/>
                <a:gd name="connsiteY87" fmla="*/ 242533 h 599162"/>
                <a:gd name="connsiteX88" fmla="*/ 1482 w 770887"/>
                <a:gd name="connsiteY88" fmla="*/ 239521 h 599162"/>
                <a:gd name="connsiteX89" fmla="*/ 0 w 770887"/>
                <a:gd name="connsiteY89" fmla="*/ 235005 h 599162"/>
                <a:gd name="connsiteX90" fmla="*/ 0 w 770887"/>
                <a:gd name="connsiteY90" fmla="*/ 230488 h 599162"/>
                <a:gd name="connsiteX91" fmla="*/ 4447 w 770887"/>
                <a:gd name="connsiteY91" fmla="*/ 224465 h 599162"/>
                <a:gd name="connsiteX92" fmla="*/ 277183 w 770887"/>
                <a:gd name="connsiteY92" fmla="*/ 0 h 599162"/>
                <a:gd name="connsiteX93" fmla="*/ 283168 w 770887"/>
                <a:gd name="connsiteY93" fmla="*/ 5977 h 599162"/>
                <a:gd name="connsiteX94" fmla="*/ 286160 w 770887"/>
                <a:gd name="connsiteY94" fmla="*/ 10459 h 599162"/>
                <a:gd name="connsiteX95" fmla="*/ 283168 w 770887"/>
                <a:gd name="connsiteY95" fmla="*/ 10459 h 599162"/>
                <a:gd name="connsiteX96" fmla="*/ 283168 w 770887"/>
                <a:gd name="connsiteY96" fmla="*/ 14942 h 599162"/>
                <a:gd name="connsiteX97" fmla="*/ 287656 w 770887"/>
                <a:gd name="connsiteY97" fmla="*/ 17930 h 599162"/>
                <a:gd name="connsiteX98" fmla="*/ 293640 w 770887"/>
                <a:gd name="connsiteY98" fmla="*/ 17930 h 599162"/>
                <a:gd name="connsiteX99" fmla="*/ 293640 w 770887"/>
                <a:gd name="connsiteY99" fmla="*/ 13447 h 599162"/>
                <a:gd name="connsiteX100" fmla="*/ 296632 w 770887"/>
                <a:gd name="connsiteY100" fmla="*/ 10459 h 599162"/>
                <a:gd name="connsiteX101" fmla="*/ 299624 w 770887"/>
                <a:gd name="connsiteY101" fmla="*/ 13447 h 599162"/>
                <a:gd name="connsiteX102" fmla="*/ 304113 w 770887"/>
                <a:gd name="connsiteY102" fmla="*/ 19424 h 599162"/>
                <a:gd name="connsiteX103" fmla="*/ 313089 w 770887"/>
                <a:gd name="connsiteY103" fmla="*/ 17930 h 599162"/>
                <a:gd name="connsiteX104" fmla="*/ 325058 w 770887"/>
                <a:gd name="connsiteY104" fmla="*/ 20918 h 599162"/>
                <a:gd name="connsiteX105" fmla="*/ 325058 w 770887"/>
                <a:gd name="connsiteY105" fmla="*/ 25401 h 599162"/>
                <a:gd name="connsiteX106" fmla="*/ 328050 w 770887"/>
                <a:gd name="connsiteY106" fmla="*/ 31377 h 599162"/>
                <a:gd name="connsiteX107" fmla="*/ 335530 w 770887"/>
                <a:gd name="connsiteY107" fmla="*/ 37354 h 599162"/>
                <a:gd name="connsiteX108" fmla="*/ 351987 w 770887"/>
                <a:gd name="connsiteY108" fmla="*/ 37354 h 599162"/>
                <a:gd name="connsiteX109" fmla="*/ 356475 w 770887"/>
                <a:gd name="connsiteY109" fmla="*/ 37354 h 599162"/>
                <a:gd name="connsiteX110" fmla="*/ 360963 w 770887"/>
                <a:gd name="connsiteY110" fmla="*/ 34366 h 599162"/>
                <a:gd name="connsiteX111" fmla="*/ 366948 w 770887"/>
                <a:gd name="connsiteY111" fmla="*/ 34366 h 599162"/>
                <a:gd name="connsiteX112" fmla="*/ 374428 w 770887"/>
                <a:gd name="connsiteY112" fmla="*/ 38848 h 599162"/>
                <a:gd name="connsiteX113" fmla="*/ 375924 w 770887"/>
                <a:gd name="connsiteY113" fmla="*/ 43331 h 599162"/>
                <a:gd name="connsiteX114" fmla="*/ 375924 w 770887"/>
                <a:gd name="connsiteY114" fmla="*/ 47813 h 599162"/>
                <a:gd name="connsiteX115" fmla="*/ 375924 w 770887"/>
                <a:gd name="connsiteY115" fmla="*/ 48560 h 599162"/>
                <a:gd name="connsiteX116" fmla="*/ 375924 w 770887"/>
                <a:gd name="connsiteY116" fmla="*/ 50802 h 599162"/>
                <a:gd name="connsiteX117" fmla="*/ 383404 w 770887"/>
                <a:gd name="connsiteY117" fmla="*/ 46319 h 599162"/>
                <a:gd name="connsiteX118" fmla="*/ 392381 w 770887"/>
                <a:gd name="connsiteY118" fmla="*/ 43331 h 599162"/>
                <a:gd name="connsiteX119" fmla="*/ 398365 w 770887"/>
                <a:gd name="connsiteY119" fmla="*/ 43331 h 599162"/>
                <a:gd name="connsiteX120" fmla="*/ 410334 w 770887"/>
                <a:gd name="connsiteY120" fmla="*/ 47813 h 599162"/>
                <a:gd name="connsiteX121" fmla="*/ 420806 w 770887"/>
                <a:gd name="connsiteY121" fmla="*/ 50802 h 599162"/>
                <a:gd name="connsiteX122" fmla="*/ 432775 w 770887"/>
                <a:gd name="connsiteY122" fmla="*/ 47813 h 599162"/>
                <a:gd name="connsiteX123" fmla="*/ 438759 w 770887"/>
                <a:gd name="connsiteY123" fmla="*/ 43331 h 599162"/>
                <a:gd name="connsiteX124" fmla="*/ 444743 w 770887"/>
                <a:gd name="connsiteY124" fmla="*/ 43331 h 599162"/>
                <a:gd name="connsiteX125" fmla="*/ 447736 w 770887"/>
                <a:gd name="connsiteY125" fmla="*/ 43331 h 599162"/>
                <a:gd name="connsiteX126" fmla="*/ 455216 w 770887"/>
                <a:gd name="connsiteY126" fmla="*/ 50802 h 599162"/>
                <a:gd name="connsiteX127" fmla="*/ 462696 w 770887"/>
                <a:gd name="connsiteY127" fmla="*/ 56778 h 599162"/>
                <a:gd name="connsiteX128" fmla="*/ 476161 w 770887"/>
                <a:gd name="connsiteY128" fmla="*/ 58272 h 599162"/>
                <a:gd name="connsiteX129" fmla="*/ 482145 w 770887"/>
                <a:gd name="connsiteY129" fmla="*/ 110568 h 599162"/>
                <a:gd name="connsiteX130" fmla="*/ 500098 w 770887"/>
                <a:gd name="connsiteY130" fmla="*/ 242056 h 599162"/>
                <a:gd name="connsiteX131" fmla="*/ 521043 w 770887"/>
                <a:gd name="connsiteY131" fmla="*/ 400438 h 599162"/>
                <a:gd name="connsiteX132" fmla="*/ 525531 w 770887"/>
                <a:gd name="connsiteY132" fmla="*/ 409403 h 599162"/>
                <a:gd name="connsiteX133" fmla="*/ 540492 w 770887"/>
                <a:gd name="connsiteY133" fmla="*/ 409403 h 599162"/>
                <a:gd name="connsiteX134" fmla="*/ 543484 w 770887"/>
                <a:gd name="connsiteY134" fmla="*/ 400438 h 599162"/>
                <a:gd name="connsiteX135" fmla="*/ 555453 w 770887"/>
                <a:gd name="connsiteY135" fmla="*/ 400438 h 599162"/>
                <a:gd name="connsiteX136" fmla="*/ 555453 w 770887"/>
                <a:gd name="connsiteY136" fmla="*/ 404920 h 599162"/>
                <a:gd name="connsiteX137" fmla="*/ 559941 w 770887"/>
                <a:gd name="connsiteY137" fmla="*/ 410897 h 599162"/>
                <a:gd name="connsiteX138" fmla="*/ 579390 w 770887"/>
                <a:gd name="connsiteY138" fmla="*/ 424344 h 599162"/>
                <a:gd name="connsiteX139" fmla="*/ 595847 w 770887"/>
                <a:gd name="connsiteY139" fmla="*/ 442274 h 599162"/>
                <a:gd name="connsiteX140" fmla="*/ 604823 w 770887"/>
                <a:gd name="connsiteY140" fmla="*/ 434803 h 599162"/>
                <a:gd name="connsiteX141" fmla="*/ 610807 w 770887"/>
                <a:gd name="connsiteY141" fmla="*/ 419862 h 599162"/>
                <a:gd name="connsiteX142" fmla="*/ 618288 w 770887"/>
                <a:gd name="connsiteY142" fmla="*/ 412391 h 599162"/>
                <a:gd name="connsiteX143" fmla="*/ 625768 w 770887"/>
                <a:gd name="connsiteY143" fmla="*/ 407908 h 599162"/>
                <a:gd name="connsiteX144" fmla="*/ 639233 w 770887"/>
                <a:gd name="connsiteY144" fmla="*/ 413885 h 599162"/>
                <a:gd name="connsiteX145" fmla="*/ 655690 w 770887"/>
                <a:gd name="connsiteY145" fmla="*/ 425838 h 599162"/>
                <a:gd name="connsiteX146" fmla="*/ 672146 w 770887"/>
                <a:gd name="connsiteY146" fmla="*/ 442274 h 599162"/>
                <a:gd name="connsiteX147" fmla="*/ 684115 w 770887"/>
                <a:gd name="connsiteY147" fmla="*/ 455722 h 599162"/>
                <a:gd name="connsiteX148" fmla="*/ 708052 w 770887"/>
                <a:gd name="connsiteY148" fmla="*/ 479629 h 599162"/>
                <a:gd name="connsiteX149" fmla="*/ 723013 w 770887"/>
                <a:gd name="connsiteY149" fmla="*/ 500547 h 599162"/>
                <a:gd name="connsiteX150" fmla="*/ 731989 w 770887"/>
                <a:gd name="connsiteY150" fmla="*/ 502041 h 599162"/>
                <a:gd name="connsiteX151" fmla="*/ 742462 w 770887"/>
                <a:gd name="connsiteY151" fmla="*/ 503535 h 599162"/>
                <a:gd name="connsiteX152" fmla="*/ 760415 w 770887"/>
                <a:gd name="connsiteY152" fmla="*/ 509512 h 599162"/>
                <a:gd name="connsiteX153" fmla="*/ 767895 w 770887"/>
                <a:gd name="connsiteY153" fmla="*/ 513994 h 599162"/>
                <a:gd name="connsiteX154" fmla="*/ 767895 w 770887"/>
                <a:gd name="connsiteY154" fmla="*/ 519971 h 599162"/>
                <a:gd name="connsiteX155" fmla="*/ 770887 w 770887"/>
                <a:gd name="connsiteY155" fmla="*/ 533419 h 599162"/>
                <a:gd name="connsiteX156" fmla="*/ 770887 w 770887"/>
                <a:gd name="connsiteY156" fmla="*/ 539395 h 599162"/>
                <a:gd name="connsiteX157" fmla="*/ 770887 w 770887"/>
                <a:gd name="connsiteY157" fmla="*/ 545372 h 599162"/>
                <a:gd name="connsiteX158" fmla="*/ 770887 w 770887"/>
                <a:gd name="connsiteY158" fmla="*/ 558820 h 599162"/>
                <a:gd name="connsiteX159" fmla="*/ 764903 w 770887"/>
                <a:gd name="connsiteY159" fmla="*/ 563302 h 599162"/>
                <a:gd name="connsiteX160" fmla="*/ 760415 w 770887"/>
                <a:gd name="connsiteY160" fmla="*/ 557325 h 599162"/>
                <a:gd name="connsiteX161" fmla="*/ 755926 w 770887"/>
                <a:gd name="connsiteY161" fmla="*/ 549855 h 599162"/>
                <a:gd name="connsiteX162" fmla="*/ 751438 w 770887"/>
                <a:gd name="connsiteY162" fmla="*/ 552843 h 599162"/>
                <a:gd name="connsiteX163" fmla="*/ 755926 w 770887"/>
                <a:gd name="connsiteY163" fmla="*/ 560314 h 599162"/>
                <a:gd name="connsiteX164" fmla="*/ 752934 w 770887"/>
                <a:gd name="connsiteY164" fmla="*/ 561808 h 599162"/>
                <a:gd name="connsiteX165" fmla="*/ 748446 w 770887"/>
                <a:gd name="connsiteY165" fmla="*/ 558820 h 599162"/>
                <a:gd name="connsiteX166" fmla="*/ 739470 w 770887"/>
                <a:gd name="connsiteY166" fmla="*/ 555831 h 599162"/>
                <a:gd name="connsiteX167" fmla="*/ 739470 w 770887"/>
                <a:gd name="connsiteY167" fmla="*/ 549855 h 599162"/>
                <a:gd name="connsiteX168" fmla="*/ 736478 w 770887"/>
                <a:gd name="connsiteY168" fmla="*/ 542384 h 599162"/>
                <a:gd name="connsiteX169" fmla="*/ 731989 w 770887"/>
                <a:gd name="connsiteY169" fmla="*/ 539395 h 599162"/>
                <a:gd name="connsiteX170" fmla="*/ 728997 w 770887"/>
                <a:gd name="connsiteY170" fmla="*/ 533419 h 599162"/>
                <a:gd name="connsiteX171" fmla="*/ 717029 w 770887"/>
                <a:gd name="connsiteY171" fmla="*/ 524454 h 599162"/>
                <a:gd name="connsiteX172" fmla="*/ 706556 w 770887"/>
                <a:gd name="connsiteY172" fmla="*/ 525948 h 599162"/>
                <a:gd name="connsiteX173" fmla="*/ 709548 w 770887"/>
                <a:gd name="connsiteY173" fmla="*/ 530430 h 599162"/>
                <a:gd name="connsiteX174" fmla="*/ 712540 w 770887"/>
                <a:gd name="connsiteY174" fmla="*/ 533419 h 599162"/>
                <a:gd name="connsiteX175" fmla="*/ 723013 w 770887"/>
                <a:gd name="connsiteY175" fmla="*/ 539395 h 599162"/>
                <a:gd name="connsiteX176" fmla="*/ 728997 w 770887"/>
                <a:gd name="connsiteY176" fmla="*/ 545372 h 599162"/>
                <a:gd name="connsiteX177" fmla="*/ 728997 w 770887"/>
                <a:gd name="connsiteY177" fmla="*/ 549855 h 599162"/>
                <a:gd name="connsiteX178" fmla="*/ 733485 w 770887"/>
                <a:gd name="connsiteY178" fmla="*/ 554337 h 599162"/>
                <a:gd name="connsiteX179" fmla="*/ 736478 w 770887"/>
                <a:gd name="connsiteY179" fmla="*/ 558820 h 599162"/>
                <a:gd name="connsiteX180" fmla="*/ 739470 w 770887"/>
                <a:gd name="connsiteY180" fmla="*/ 569279 h 599162"/>
                <a:gd name="connsiteX181" fmla="*/ 739470 w 770887"/>
                <a:gd name="connsiteY181" fmla="*/ 572267 h 599162"/>
                <a:gd name="connsiteX182" fmla="*/ 734981 w 770887"/>
                <a:gd name="connsiteY182" fmla="*/ 573761 h 599162"/>
                <a:gd name="connsiteX183" fmla="*/ 731989 w 770887"/>
                <a:gd name="connsiteY183" fmla="*/ 566290 h 599162"/>
                <a:gd name="connsiteX184" fmla="*/ 731989 w 770887"/>
                <a:gd name="connsiteY184" fmla="*/ 573761 h 599162"/>
                <a:gd name="connsiteX185" fmla="*/ 728997 w 770887"/>
                <a:gd name="connsiteY185" fmla="*/ 579738 h 599162"/>
                <a:gd name="connsiteX186" fmla="*/ 724509 w 770887"/>
                <a:gd name="connsiteY186" fmla="*/ 578244 h 599162"/>
                <a:gd name="connsiteX187" fmla="*/ 717029 w 770887"/>
                <a:gd name="connsiteY187" fmla="*/ 570773 h 599162"/>
                <a:gd name="connsiteX188" fmla="*/ 709548 w 770887"/>
                <a:gd name="connsiteY188" fmla="*/ 561808 h 599162"/>
                <a:gd name="connsiteX189" fmla="*/ 703564 w 770887"/>
                <a:gd name="connsiteY189" fmla="*/ 564796 h 599162"/>
                <a:gd name="connsiteX190" fmla="*/ 699076 w 770887"/>
                <a:gd name="connsiteY190" fmla="*/ 564796 h 599162"/>
                <a:gd name="connsiteX191" fmla="*/ 702068 w 770887"/>
                <a:gd name="connsiteY191" fmla="*/ 555831 h 599162"/>
                <a:gd name="connsiteX192" fmla="*/ 709548 w 770887"/>
                <a:gd name="connsiteY192" fmla="*/ 554337 h 599162"/>
                <a:gd name="connsiteX193" fmla="*/ 706556 w 770887"/>
                <a:gd name="connsiteY193" fmla="*/ 545372 h 599162"/>
                <a:gd name="connsiteX194" fmla="*/ 697580 w 770887"/>
                <a:gd name="connsiteY194" fmla="*/ 549855 h 599162"/>
                <a:gd name="connsiteX195" fmla="*/ 700572 w 770887"/>
                <a:gd name="connsiteY195" fmla="*/ 540890 h 599162"/>
                <a:gd name="connsiteX196" fmla="*/ 696084 w 770887"/>
                <a:gd name="connsiteY196" fmla="*/ 534913 h 599162"/>
                <a:gd name="connsiteX197" fmla="*/ 694588 w 770887"/>
                <a:gd name="connsiteY197" fmla="*/ 530430 h 599162"/>
                <a:gd name="connsiteX198" fmla="*/ 694588 w 770887"/>
                <a:gd name="connsiteY198" fmla="*/ 525948 h 599162"/>
                <a:gd name="connsiteX199" fmla="*/ 700572 w 770887"/>
                <a:gd name="connsiteY199" fmla="*/ 516983 h 599162"/>
                <a:gd name="connsiteX200" fmla="*/ 693091 w 770887"/>
                <a:gd name="connsiteY200" fmla="*/ 516983 h 599162"/>
                <a:gd name="connsiteX201" fmla="*/ 690099 w 770887"/>
                <a:gd name="connsiteY201" fmla="*/ 519971 h 599162"/>
                <a:gd name="connsiteX202" fmla="*/ 690099 w 770887"/>
                <a:gd name="connsiteY202" fmla="*/ 522959 h 599162"/>
                <a:gd name="connsiteX203" fmla="*/ 690099 w 770887"/>
                <a:gd name="connsiteY203" fmla="*/ 531925 h 599162"/>
                <a:gd name="connsiteX204" fmla="*/ 685611 w 770887"/>
                <a:gd name="connsiteY204" fmla="*/ 534913 h 599162"/>
                <a:gd name="connsiteX205" fmla="*/ 682619 w 770887"/>
                <a:gd name="connsiteY205" fmla="*/ 537901 h 599162"/>
                <a:gd name="connsiteX206" fmla="*/ 682619 w 770887"/>
                <a:gd name="connsiteY206" fmla="*/ 533419 h 599162"/>
                <a:gd name="connsiteX207" fmla="*/ 681123 w 770887"/>
                <a:gd name="connsiteY207" fmla="*/ 527442 h 599162"/>
                <a:gd name="connsiteX208" fmla="*/ 679627 w 770887"/>
                <a:gd name="connsiteY208" fmla="*/ 519971 h 599162"/>
                <a:gd name="connsiteX209" fmla="*/ 678131 w 770887"/>
                <a:gd name="connsiteY209" fmla="*/ 515489 h 599162"/>
                <a:gd name="connsiteX210" fmla="*/ 676635 w 770887"/>
                <a:gd name="connsiteY210" fmla="*/ 511006 h 599162"/>
                <a:gd name="connsiteX211" fmla="*/ 676635 w 770887"/>
                <a:gd name="connsiteY211" fmla="*/ 506524 h 599162"/>
                <a:gd name="connsiteX212" fmla="*/ 681123 w 770887"/>
                <a:gd name="connsiteY212" fmla="*/ 503535 h 599162"/>
                <a:gd name="connsiteX213" fmla="*/ 684115 w 770887"/>
                <a:gd name="connsiteY213" fmla="*/ 499053 h 599162"/>
                <a:gd name="connsiteX214" fmla="*/ 690099 w 770887"/>
                <a:gd name="connsiteY214" fmla="*/ 493076 h 599162"/>
                <a:gd name="connsiteX215" fmla="*/ 684115 w 770887"/>
                <a:gd name="connsiteY215" fmla="*/ 482617 h 599162"/>
                <a:gd name="connsiteX216" fmla="*/ 681123 w 770887"/>
                <a:gd name="connsiteY216" fmla="*/ 484111 h 599162"/>
                <a:gd name="connsiteX217" fmla="*/ 678131 w 770887"/>
                <a:gd name="connsiteY217" fmla="*/ 491582 h 599162"/>
                <a:gd name="connsiteX218" fmla="*/ 672146 w 770887"/>
                <a:gd name="connsiteY218" fmla="*/ 499053 h 599162"/>
                <a:gd name="connsiteX219" fmla="*/ 667658 w 770887"/>
                <a:gd name="connsiteY219" fmla="*/ 502041 h 599162"/>
                <a:gd name="connsiteX220" fmla="*/ 666162 w 770887"/>
                <a:gd name="connsiteY220" fmla="*/ 505029 h 599162"/>
                <a:gd name="connsiteX221" fmla="*/ 669154 w 770887"/>
                <a:gd name="connsiteY221" fmla="*/ 516983 h 599162"/>
                <a:gd name="connsiteX222" fmla="*/ 675139 w 770887"/>
                <a:gd name="connsiteY222" fmla="*/ 533419 h 599162"/>
                <a:gd name="connsiteX223" fmla="*/ 669154 w 770887"/>
                <a:gd name="connsiteY223" fmla="*/ 531925 h 599162"/>
                <a:gd name="connsiteX224" fmla="*/ 660178 w 770887"/>
                <a:gd name="connsiteY224" fmla="*/ 513994 h 599162"/>
                <a:gd name="connsiteX225" fmla="*/ 649705 w 770887"/>
                <a:gd name="connsiteY225" fmla="*/ 499053 h 599162"/>
                <a:gd name="connsiteX226" fmla="*/ 646713 w 770887"/>
                <a:gd name="connsiteY226" fmla="*/ 508018 h 599162"/>
                <a:gd name="connsiteX227" fmla="*/ 643721 w 770887"/>
                <a:gd name="connsiteY227" fmla="*/ 506524 h 599162"/>
                <a:gd name="connsiteX228" fmla="*/ 639233 w 770887"/>
                <a:gd name="connsiteY228" fmla="*/ 496064 h 599162"/>
                <a:gd name="connsiteX229" fmla="*/ 633249 w 770887"/>
                <a:gd name="connsiteY229" fmla="*/ 491582 h 599162"/>
                <a:gd name="connsiteX230" fmla="*/ 618288 w 770887"/>
                <a:gd name="connsiteY230" fmla="*/ 475146 h 599162"/>
                <a:gd name="connsiteX231" fmla="*/ 618288 w 770887"/>
                <a:gd name="connsiteY231" fmla="*/ 464687 h 599162"/>
                <a:gd name="connsiteX232" fmla="*/ 615296 w 770887"/>
                <a:gd name="connsiteY232" fmla="*/ 470664 h 599162"/>
                <a:gd name="connsiteX233" fmla="*/ 607815 w 770887"/>
                <a:gd name="connsiteY233" fmla="*/ 467675 h 599162"/>
                <a:gd name="connsiteX234" fmla="*/ 591358 w 770887"/>
                <a:gd name="connsiteY234" fmla="*/ 452734 h 599162"/>
                <a:gd name="connsiteX235" fmla="*/ 580886 w 770887"/>
                <a:gd name="connsiteY235" fmla="*/ 440780 h 599162"/>
                <a:gd name="connsiteX236" fmla="*/ 574902 w 770887"/>
                <a:gd name="connsiteY236" fmla="*/ 442274 h 599162"/>
                <a:gd name="connsiteX237" fmla="*/ 561437 w 770887"/>
                <a:gd name="connsiteY237" fmla="*/ 439286 h 599162"/>
                <a:gd name="connsiteX238" fmla="*/ 552461 w 770887"/>
                <a:gd name="connsiteY238" fmla="*/ 430321 h 599162"/>
                <a:gd name="connsiteX239" fmla="*/ 552461 w 770887"/>
                <a:gd name="connsiteY239" fmla="*/ 419862 h 599162"/>
                <a:gd name="connsiteX240" fmla="*/ 547972 w 770887"/>
                <a:gd name="connsiteY240" fmla="*/ 422850 h 599162"/>
                <a:gd name="connsiteX241" fmla="*/ 530020 w 770887"/>
                <a:gd name="connsiteY241" fmla="*/ 422850 h 599162"/>
                <a:gd name="connsiteX242" fmla="*/ 521043 w 770887"/>
                <a:gd name="connsiteY242" fmla="*/ 421356 h 599162"/>
                <a:gd name="connsiteX243" fmla="*/ 510571 w 770887"/>
                <a:gd name="connsiteY243" fmla="*/ 418368 h 599162"/>
                <a:gd name="connsiteX244" fmla="*/ 491122 w 770887"/>
                <a:gd name="connsiteY244" fmla="*/ 416873 h 599162"/>
                <a:gd name="connsiteX245" fmla="*/ 471673 w 770887"/>
                <a:gd name="connsiteY245" fmla="*/ 421356 h 599162"/>
                <a:gd name="connsiteX246" fmla="*/ 458208 w 770887"/>
                <a:gd name="connsiteY246" fmla="*/ 424344 h 599162"/>
                <a:gd name="connsiteX247" fmla="*/ 461200 w 770887"/>
                <a:gd name="connsiteY247" fmla="*/ 412391 h 599162"/>
                <a:gd name="connsiteX248" fmla="*/ 456712 w 770887"/>
                <a:gd name="connsiteY248" fmla="*/ 415379 h 599162"/>
                <a:gd name="connsiteX249" fmla="*/ 449232 w 770887"/>
                <a:gd name="connsiteY249" fmla="*/ 410897 h 599162"/>
                <a:gd name="connsiteX250" fmla="*/ 443247 w 770887"/>
                <a:gd name="connsiteY250" fmla="*/ 407908 h 599162"/>
                <a:gd name="connsiteX251" fmla="*/ 437263 w 770887"/>
                <a:gd name="connsiteY251" fmla="*/ 407908 h 599162"/>
                <a:gd name="connsiteX252" fmla="*/ 432775 w 770887"/>
                <a:gd name="connsiteY252" fmla="*/ 407908 h 599162"/>
                <a:gd name="connsiteX253" fmla="*/ 425294 w 770887"/>
                <a:gd name="connsiteY253" fmla="*/ 412391 h 599162"/>
                <a:gd name="connsiteX254" fmla="*/ 419310 w 770887"/>
                <a:gd name="connsiteY254" fmla="*/ 415379 h 599162"/>
                <a:gd name="connsiteX255" fmla="*/ 413326 w 770887"/>
                <a:gd name="connsiteY255" fmla="*/ 422850 h 599162"/>
                <a:gd name="connsiteX256" fmla="*/ 410334 w 770887"/>
                <a:gd name="connsiteY256" fmla="*/ 425838 h 599162"/>
                <a:gd name="connsiteX257" fmla="*/ 402853 w 770887"/>
                <a:gd name="connsiteY257" fmla="*/ 424344 h 599162"/>
                <a:gd name="connsiteX258" fmla="*/ 410334 w 770887"/>
                <a:gd name="connsiteY258" fmla="*/ 418368 h 599162"/>
                <a:gd name="connsiteX259" fmla="*/ 419310 w 770887"/>
                <a:gd name="connsiteY259" fmla="*/ 409403 h 599162"/>
                <a:gd name="connsiteX260" fmla="*/ 425294 w 770887"/>
                <a:gd name="connsiteY260" fmla="*/ 403426 h 599162"/>
                <a:gd name="connsiteX261" fmla="*/ 429783 w 770887"/>
                <a:gd name="connsiteY261" fmla="*/ 397449 h 599162"/>
                <a:gd name="connsiteX262" fmla="*/ 426791 w 770887"/>
                <a:gd name="connsiteY262" fmla="*/ 397449 h 599162"/>
                <a:gd name="connsiteX263" fmla="*/ 420806 w 770887"/>
                <a:gd name="connsiteY263" fmla="*/ 394461 h 599162"/>
                <a:gd name="connsiteX264" fmla="*/ 420806 w 770887"/>
                <a:gd name="connsiteY264" fmla="*/ 384002 h 599162"/>
                <a:gd name="connsiteX265" fmla="*/ 414822 w 770887"/>
                <a:gd name="connsiteY265" fmla="*/ 388484 h 599162"/>
                <a:gd name="connsiteX266" fmla="*/ 413326 w 770887"/>
                <a:gd name="connsiteY266" fmla="*/ 389978 h 599162"/>
                <a:gd name="connsiteX267" fmla="*/ 402853 w 770887"/>
                <a:gd name="connsiteY267" fmla="*/ 389978 h 599162"/>
                <a:gd name="connsiteX268" fmla="*/ 393877 w 770887"/>
                <a:gd name="connsiteY268" fmla="*/ 388484 h 599162"/>
                <a:gd name="connsiteX269" fmla="*/ 389389 w 770887"/>
                <a:gd name="connsiteY269" fmla="*/ 392967 h 599162"/>
                <a:gd name="connsiteX270" fmla="*/ 386397 w 770887"/>
                <a:gd name="connsiteY270" fmla="*/ 401932 h 599162"/>
                <a:gd name="connsiteX271" fmla="*/ 392381 w 770887"/>
                <a:gd name="connsiteY271" fmla="*/ 409403 h 599162"/>
                <a:gd name="connsiteX272" fmla="*/ 389389 w 770887"/>
                <a:gd name="connsiteY272" fmla="*/ 421356 h 599162"/>
                <a:gd name="connsiteX273" fmla="*/ 381908 w 770887"/>
                <a:gd name="connsiteY273" fmla="*/ 428827 h 599162"/>
                <a:gd name="connsiteX274" fmla="*/ 374428 w 770887"/>
                <a:gd name="connsiteY274" fmla="*/ 428827 h 599162"/>
                <a:gd name="connsiteX275" fmla="*/ 365452 w 770887"/>
                <a:gd name="connsiteY275" fmla="*/ 428827 h 599162"/>
                <a:gd name="connsiteX276" fmla="*/ 362459 w 770887"/>
                <a:gd name="connsiteY276" fmla="*/ 439286 h 599162"/>
                <a:gd name="connsiteX277" fmla="*/ 350491 w 770887"/>
                <a:gd name="connsiteY277" fmla="*/ 443769 h 599162"/>
                <a:gd name="connsiteX278" fmla="*/ 348995 w 770887"/>
                <a:gd name="connsiteY278" fmla="*/ 446757 h 599162"/>
                <a:gd name="connsiteX279" fmla="*/ 338522 w 770887"/>
                <a:gd name="connsiteY279" fmla="*/ 454228 h 599162"/>
                <a:gd name="connsiteX280" fmla="*/ 328050 w 770887"/>
                <a:gd name="connsiteY280" fmla="*/ 457216 h 599162"/>
                <a:gd name="connsiteX281" fmla="*/ 322065 w 770887"/>
                <a:gd name="connsiteY281" fmla="*/ 458710 h 599162"/>
                <a:gd name="connsiteX282" fmla="*/ 319073 w 770887"/>
                <a:gd name="connsiteY282" fmla="*/ 454228 h 599162"/>
                <a:gd name="connsiteX283" fmla="*/ 317577 w 770887"/>
                <a:gd name="connsiteY283" fmla="*/ 451239 h 599162"/>
                <a:gd name="connsiteX284" fmla="*/ 325058 w 770887"/>
                <a:gd name="connsiteY284" fmla="*/ 448251 h 599162"/>
                <a:gd name="connsiteX285" fmla="*/ 331042 w 770887"/>
                <a:gd name="connsiteY285" fmla="*/ 440780 h 599162"/>
                <a:gd name="connsiteX286" fmla="*/ 323561 w 770887"/>
                <a:gd name="connsiteY286" fmla="*/ 440780 h 599162"/>
                <a:gd name="connsiteX287" fmla="*/ 320569 w 770887"/>
                <a:gd name="connsiteY287" fmla="*/ 436298 h 599162"/>
                <a:gd name="connsiteX288" fmla="*/ 328050 w 770887"/>
                <a:gd name="connsiteY288" fmla="*/ 425838 h 599162"/>
                <a:gd name="connsiteX289" fmla="*/ 331042 w 770887"/>
                <a:gd name="connsiteY289" fmla="*/ 415379 h 599162"/>
                <a:gd name="connsiteX290" fmla="*/ 335530 w 770887"/>
                <a:gd name="connsiteY290" fmla="*/ 400438 h 599162"/>
                <a:gd name="connsiteX291" fmla="*/ 343010 w 770887"/>
                <a:gd name="connsiteY291" fmla="*/ 391473 h 599162"/>
                <a:gd name="connsiteX292" fmla="*/ 369940 w 770887"/>
                <a:gd name="connsiteY292" fmla="*/ 394461 h 599162"/>
                <a:gd name="connsiteX293" fmla="*/ 365452 w 770887"/>
                <a:gd name="connsiteY293" fmla="*/ 388484 h 599162"/>
                <a:gd name="connsiteX294" fmla="*/ 357971 w 770887"/>
                <a:gd name="connsiteY294" fmla="*/ 386990 h 599162"/>
                <a:gd name="connsiteX295" fmla="*/ 344507 w 770887"/>
                <a:gd name="connsiteY295" fmla="*/ 381013 h 599162"/>
                <a:gd name="connsiteX296" fmla="*/ 334034 w 770887"/>
                <a:gd name="connsiteY296" fmla="*/ 385496 h 599162"/>
                <a:gd name="connsiteX297" fmla="*/ 325058 w 770887"/>
                <a:gd name="connsiteY297" fmla="*/ 392967 h 599162"/>
                <a:gd name="connsiteX298" fmla="*/ 316081 w 770887"/>
                <a:gd name="connsiteY298" fmla="*/ 400438 h 599162"/>
                <a:gd name="connsiteX299" fmla="*/ 311593 w 770887"/>
                <a:gd name="connsiteY299" fmla="*/ 409403 h 599162"/>
                <a:gd name="connsiteX300" fmla="*/ 310097 w 770887"/>
                <a:gd name="connsiteY300" fmla="*/ 416873 h 599162"/>
                <a:gd name="connsiteX301" fmla="*/ 304113 w 770887"/>
                <a:gd name="connsiteY301" fmla="*/ 416873 h 599162"/>
                <a:gd name="connsiteX302" fmla="*/ 304113 w 770887"/>
                <a:gd name="connsiteY302" fmla="*/ 419862 h 599162"/>
                <a:gd name="connsiteX303" fmla="*/ 307105 w 770887"/>
                <a:gd name="connsiteY303" fmla="*/ 425838 h 599162"/>
                <a:gd name="connsiteX304" fmla="*/ 305609 w 770887"/>
                <a:gd name="connsiteY304" fmla="*/ 430321 h 599162"/>
                <a:gd name="connsiteX305" fmla="*/ 301120 w 770887"/>
                <a:gd name="connsiteY305" fmla="*/ 434803 h 599162"/>
                <a:gd name="connsiteX306" fmla="*/ 290648 w 770887"/>
                <a:gd name="connsiteY306" fmla="*/ 440780 h 599162"/>
                <a:gd name="connsiteX307" fmla="*/ 284664 w 770887"/>
                <a:gd name="connsiteY307" fmla="*/ 445263 h 599162"/>
                <a:gd name="connsiteX308" fmla="*/ 277183 w 770887"/>
                <a:gd name="connsiteY308" fmla="*/ 452734 h 599162"/>
                <a:gd name="connsiteX309" fmla="*/ 275687 w 770887"/>
                <a:gd name="connsiteY309" fmla="*/ 460204 h 599162"/>
                <a:gd name="connsiteX310" fmla="*/ 286160 w 770887"/>
                <a:gd name="connsiteY310" fmla="*/ 463193 h 599162"/>
                <a:gd name="connsiteX311" fmla="*/ 287656 w 770887"/>
                <a:gd name="connsiteY311" fmla="*/ 473652 h 599162"/>
                <a:gd name="connsiteX312" fmla="*/ 283168 w 770887"/>
                <a:gd name="connsiteY312" fmla="*/ 479629 h 599162"/>
                <a:gd name="connsiteX313" fmla="*/ 275687 w 770887"/>
                <a:gd name="connsiteY313" fmla="*/ 484111 h 599162"/>
                <a:gd name="connsiteX314" fmla="*/ 266711 w 770887"/>
                <a:gd name="connsiteY314" fmla="*/ 496064 h 599162"/>
                <a:gd name="connsiteX315" fmla="*/ 253246 w 770887"/>
                <a:gd name="connsiteY315" fmla="*/ 505029 h 599162"/>
                <a:gd name="connsiteX316" fmla="*/ 226317 w 770887"/>
                <a:gd name="connsiteY316" fmla="*/ 518477 h 599162"/>
                <a:gd name="connsiteX317" fmla="*/ 224821 w 770887"/>
                <a:gd name="connsiteY317" fmla="*/ 530430 h 599162"/>
                <a:gd name="connsiteX318" fmla="*/ 214348 w 770887"/>
                <a:gd name="connsiteY318" fmla="*/ 534913 h 599162"/>
                <a:gd name="connsiteX319" fmla="*/ 203876 w 770887"/>
                <a:gd name="connsiteY319" fmla="*/ 540890 h 599162"/>
                <a:gd name="connsiteX320" fmla="*/ 190411 w 770887"/>
                <a:gd name="connsiteY320" fmla="*/ 545372 h 599162"/>
                <a:gd name="connsiteX321" fmla="*/ 185923 w 770887"/>
                <a:gd name="connsiteY321" fmla="*/ 548360 h 599162"/>
                <a:gd name="connsiteX322" fmla="*/ 179939 w 770887"/>
                <a:gd name="connsiteY322" fmla="*/ 552843 h 599162"/>
                <a:gd name="connsiteX323" fmla="*/ 175450 w 770887"/>
                <a:gd name="connsiteY323" fmla="*/ 557325 h 599162"/>
                <a:gd name="connsiteX324" fmla="*/ 172458 w 770887"/>
                <a:gd name="connsiteY324" fmla="*/ 566290 h 599162"/>
                <a:gd name="connsiteX325" fmla="*/ 164978 w 770887"/>
                <a:gd name="connsiteY325" fmla="*/ 567785 h 599162"/>
                <a:gd name="connsiteX326" fmla="*/ 154505 w 770887"/>
                <a:gd name="connsiteY326" fmla="*/ 570773 h 599162"/>
                <a:gd name="connsiteX327" fmla="*/ 147025 w 770887"/>
                <a:gd name="connsiteY327" fmla="*/ 570773 h 599162"/>
                <a:gd name="connsiteX328" fmla="*/ 139545 w 770887"/>
                <a:gd name="connsiteY328" fmla="*/ 573761 h 599162"/>
                <a:gd name="connsiteX329" fmla="*/ 129072 w 770887"/>
                <a:gd name="connsiteY329" fmla="*/ 579738 h 599162"/>
                <a:gd name="connsiteX330" fmla="*/ 132064 w 770887"/>
                <a:gd name="connsiteY330" fmla="*/ 587209 h 599162"/>
                <a:gd name="connsiteX331" fmla="*/ 129072 w 770887"/>
                <a:gd name="connsiteY331" fmla="*/ 588703 h 599162"/>
                <a:gd name="connsiteX332" fmla="*/ 121592 w 770887"/>
                <a:gd name="connsiteY332" fmla="*/ 584220 h 599162"/>
                <a:gd name="connsiteX333" fmla="*/ 114111 w 770887"/>
                <a:gd name="connsiteY333" fmla="*/ 581232 h 599162"/>
                <a:gd name="connsiteX334" fmla="*/ 108127 w 770887"/>
                <a:gd name="connsiteY334" fmla="*/ 572267 h 599162"/>
                <a:gd name="connsiteX335" fmla="*/ 106631 w 770887"/>
                <a:gd name="connsiteY335" fmla="*/ 575255 h 599162"/>
                <a:gd name="connsiteX336" fmla="*/ 106631 w 770887"/>
                <a:gd name="connsiteY336" fmla="*/ 587209 h 599162"/>
                <a:gd name="connsiteX337" fmla="*/ 97655 w 770887"/>
                <a:gd name="connsiteY337" fmla="*/ 587209 h 599162"/>
                <a:gd name="connsiteX338" fmla="*/ 97655 w 770887"/>
                <a:gd name="connsiteY338" fmla="*/ 591691 h 599162"/>
                <a:gd name="connsiteX339" fmla="*/ 88678 w 770887"/>
                <a:gd name="connsiteY339" fmla="*/ 591691 h 599162"/>
                <a:gd name="connsiteX340" fmla="*/ 88678 w 770887"/>
                <a:gd name="connsiteY340" fmla="*/ 590197 h 599162"/>
                <a:gd name="connsiteX341" fmla="*/ 84190 w 770887"/>
                <a:gd name="connsiteY341" fmla="*/ 588703 h 599162"/>
                <a:gd name="connsiteX342" fmla="*/ 78206 w 770887"/>
                <a:gd name="connsiteY342" fmla="*/ 588703 h 599162"/>
                <a:gd name="connsiteX343" fmla="*/ 70725 w 770887"/>
                <a:gd name="connsiteY343" fmla="*/ 590197 h 599162"/>
                <a:gd name="connsiteX344" fmla="*/ 61749 w 770887"/>
                <a:gd name="connsiteY344" fmla="*/ 599162 h 599162"/>
                <a:gd name="connsiteX345" fmla="*/ 45292 w 770887"/>
                <a:gd name="connsiteY345" fmla="*/ 599162 h 599162"/>
                <a:gd name="connsiteX346" fmla="*/ 30331 w 770887"/>
                <a:gd name="connsiteY346" fmla="*/ 599162 h 599162"/>
                <a:gd name="connsiteX347" fmla="*/ 30331 w 770887"/>
                <a:gd name="connsiteY347" fmla="*/ 593185 h 599162"/>
                <a:gd name="connsiteX348" fmla="*/ 40804 w 770887"/>
                <a:gd name="connsiteY348" fmla="*/ 581232 h 599162"/>
                <a:gd name="connsiteX349" fmla="*/ 58757 w 770887"/>
                <a:gd name="connsiteY349" fmla="*/ 581232 h 599162"/>
                <a:gd name="connsiteX350" fmla="*/ 66237 w 770887"/>
                <a:gd name="connsiteY350" fmla="*/ 581232 h 599162"/>
                <a:gd name="connsiteX351" fmla="*/ 73717 w 770887"/>
                <a:gd name="connsiteY351" fmla="*/ 576750 h 599162"/>
                <a:gd name="connsiteX352" fmla="*/ 84190 w 770887"/>
                <a:gd name="connsiteY352" fmla="*/ 573761 h 599162"/>
                <a:gd name="connsiteX353" fmla="*/ 88678 w 770887"/>
                <a:gd name="connsiteY353" fmla="*/ 570773 h 599162"/>
                <a:gd name="connsiteX354" fmla="*/ 93166 w 770887"/>
                <a:gd name="connsiteY354" fmla="*/ 563302 h 599162"/>
                <a:gd name="connsiteX355" fmla="*/ 102143 w 770887"/>
                <a:gd name="connsiteY355" fmla="*/ 558820 h 599162"/>
                <a:gd name="connsiteX356" fmla="*/ 115607 w 770887"/>
                <a:gd name="connsiteY356" fmla="*/ 557325 h 599162"/>
                <a:gd name="connsiteX357" fmla="*/ 123088 w 770887"/>
                <a:gd name="connsiteY357" fmla="*/ 557325 h 599162"/>
                <a:gd name="connsiteX358" fmla="*/ 129072 w 770887"/>
                <a:gd name="connsiteY358" fmla="*/ 563302 h 599162"/>
                <a:gd name="connsiteX359" fmla="*/ 135056 w 770887"/>
                <a:gd name="connsiteY359" fmla="*/ 558820 h 599162"/>
                <a:gd name="connsiteX360" fmla="*/ 141041 w 770887"/>
                <a:gd name="connsiteY360" fmla="*/ 549855 h 599162"/>
                <a:gd name="connsiteX361" fmla="*/ 148521 w 770887"/>
                <a:gd name="connsiteY361" fmla="*/ 542384 h 599162"/>
                <a:gd name="connsiteX362" fmla="*/ 156001 w 770887"/>
                <a:gd name="connsiteY362" fmla="*/ 537901 h 599162"/>
                <a:gd name="connsiteX363" fmla="*/ 170962 w 770887"/>
                <a:gd name="connsiteY363" fmla="*/ 534913 h 599162"/>
                <a:gd name="connsiteX364" fmla="*/ 176946 w 770887"/>
                <a:gd name="connsiteY364" fmla="*/ 528936 h 599162"/>
                <a:gd name="connsiteX365" fmla="*/ 184427 w 770887"/>
                <a:gd name="connsiteY365" fmla="*/ 521465 h 599162"/>
                <a:gd name="connsiteX366" fmla="*/ 193403 w 770887"/>
                <a:gd name="connsiteY366" fmla="*/ 513994 h 599162"/>
                <a:gd name="connsiteX367" fmla="*/ 200884 w 770887"/>
                <a:gd name="connsiteY367" fmla="*/ 509512 h 599162"/>
                <a:gd name="connsiteX368" fmla="*/ 203876 w 770887"/>
                <a:gd name="connsiteY368" fmla="*/ 500547 h 599162"/>
                <a:gd name="connsiteX369" fmla="*/ 205372 w 770887"/>
                <a:gd name="connsiteY369" fmla="*/ 487099 h 599162"/>
                <a:gd name="connsiteX370" fmla="*/ 208364 w 770887"/>
                <a:gd name="connsiteY370" fmla="*/ 478134 h 599162"/>
                <a:gd name="connsiteX371" fmla="*/ 209860 w 770887"/>
                <a:gd name="connsiteY371" fmla="*/ 475146 h 599162"/>
                <a:gd name="connsiteX372" fmla="*/ 217340 w 770887"/>
                <a:gd name="connsiteY372" fmla="*/ 464687 h 599162"/>
                <a:gd name="connsiteX373" fmla="*/ 212852 w 770887"/>
                <a:gd name="connsiteY373" fmla="*/ 464687 h 599162"/>
                <a:gd name="connsiteX374" fmla="*/ 205372 w 770887"/>
                <a:gd name="connsiteY374" fmla="*/ 466181 h 599162"/>
                <a:gd name="connsiteX375" fmla="*/ 200884 w 770887"/>
                <a:gd name="connsiteY375" fmla="*/ 466181 h 599162"/>
                <a:gd name="connsiteX376" fmla="*/ 193403 w 770887"/>
                <a:gd name="connsiteY376" fmla="*/ 464687 h 599162"/>
                <a:gd name="connsiteX377" fmla="*/ 190411 w 770887"/>
                <a:gd name="connsiteY377" fmla="*/ 461699 h 599162"/>
                <a:gd name="connsiteX378" fmla="*/ 197891 w 770887"/>
                <a:gd name="connsiteY378" fmla="*/ 454228 h 599162"/>
                <a:gd name="connsiteX379" fmla="*/ 190411 w 770887"/>
                <a:gd name="connsiteY379" fmla="*/ 455722 h 599162"/>
                <a:gd name="connsiteX380" fmla="*/ 185923 w 770887"/>
                <a:gd name="connsiteY380" fmla="*/ 460204 h 599162"/>
                <a:gd name="connsiteX381" fmla="*/ 182931 w 770887"/>
                <a:gd name="connsiteY381" fmla="*/ 470664 h 599162"/>
                <a:gd name="connsiteX382" fmla="*/ 178442 w 770887"/>
                <a:gd name="connsiteY382" fmla="*/ 475146 h 599162"/>
                <a:gd name="connsiteX383" fmla="*/ 176946 w 770887"/>
                <a:gd name="connsiteY383" fmla="*/ 470664 h 599162"/>
                <a:gd name="connsiteX384" fmla="*/ 172458 w 770887"/>
                <a:gd name="connsiteY384" fmla="*/ 464687 h 599162"/>
                <a:gd name="connsiteX385" fmla="*/ 164978 w 770887"/>
                <a:gd name="connsiteY385" fmla="*/ 457216 h 599162"/>
                <a:gd name="connsiteX386" fmla="*/ 153009 w 770887"/>
                <a:gd name="connsiteY386" fmla="*/ 449745 h 599162"/>
                <a:gd name="connsiteX387" fmla="*/ 150017 w 770887"/>
                <a:gd name="connsiteY387" fmla="*/ 449745 h 599162"/>
                <a:gd name="connsiteX388" fmla="*/ 139545 w 770887"/>
                <a:gd name="connsiteY388" fmla="*/ 457216 h 599162"/>
                <a:gd name="connsiteX389" fmla="*/ 133560 w 770887"/>
                <a:gd name="connsiteY389" fmla="*/ 457216 h 599162"/>
                <a:gd name="connsiteX390" fmla="*/ 124584 w 770887"/>
                <a:gd name="connsiteY390" fmla="*/ 457216 h 599162"/>
                <a:gd name="connsiteX391" fmla="*/ 126080 w 770887"/>
                <a:gd name="connsiteY391" fmla="*/ 437792 h 599162"/>
                <a:gd name="connsiteX392" fmla="*/ 127576 w 770887"/>
                <a:gd name="connsiteY392" fmla="*/ 431815 h 599162"/>
                <a:gd name="connsiteX393" fmla="*/ 132064 w 770887"/>
                <a:gd name="connsiteY393" fmla="*/ 425838 h 599162"/>
                <a:gd name="connsiteX394" fmla="*/ 132064 w 770887"/>
                <a:gd name="connsiteY394" fmla="*/ 418368 h 599162"/>
                <a:gd name="connsiteX395" fmla="*/ 130568 w 770887"/>
                <a:gd name="connsiteY395" fmla="*/ 406414 h 599162"/>
                <a:gd name="connsiteX396" fmla="*/ 127576 w 770887"/>
                <a:gd name="connsiteY396" fmla="*/ 394461 h 599162"/>
                <a:gd name="connsiteX397" fmla="*/ 124584 w 770887"/>
                <a:gd name="connsiteY397" fmla="*/ 397449 h 599162"/>
                <a:gd name="connsiteX398" fmla="*/ 118600 w 770887"/>
                <a:gd name="connsiteY398" fmla="*/ 403426 h 599162"/>
                <a:gd name="connsiteX399" fmla="*/ 114111 w 770887"/>
                <a:gd name="connsiteY399" fmla="*/ 406414 h 599162"/>
                <a:gd name="connsiteX400" fmla="*/ 109623 w 770887"/>
                <a:gd name="connsiteY400" fmla="*/ 406414 h 599162"/>
                <a:gd name="connsiteX401" fmla="*/ 105135 w 770887"/>
                <a:gd name="connsiteY401" fmla="*/ 401932 h 599162"/>
                <a:gd name="connsiteX402" fmla="*/ 102143 w 770887"/>
                <a:gd name="connsiteY402" fmla="*/ 401932 h 599162"/>
                <a:gd name="connsiteX403" fmla="*/ 96158 w 770887"/>
                <a:gd name="connsiteY403" fmla="*/ 398943 h 599162"/>
                <a:gd name="connsiteX404" fmla="*/ 91670 w 770887"/>
                <a:gd name="connsiteY404" fmla="*/ 394461 h 599162"/>
                <a:gd name="connsiteX405" fmla="*/ 87182 w 770887"/>
                <a:gd name="connsiteY405" fmla="*/ 391473 h 599162"/>
                <a:gd name="connsiteX406" fmla="*/ 82694 w 770887"/>
                <a:gd name="connsiteY406" fmla="*/ 386990 h 599162"/>
                <a:gd name="connsiteX407" fmla="*/ 81198 w 770887"/>
                <a:gd name="connsiteY407" fmla="*/ 382508 h 599162"/>
                <a:gd name="connsiteX408" fmla="*/ 79702 w 770887"/>
                <a:gd name="connsiteY408" fmla="*/ 372048 h 599162"/>
                <a:gd name="connsiteX409" fmla="*/ 85686 w 770887"/>
                <a:gd name="connsiteY409" fmla="*/ 367566 h 599162"/>
                <a:gd name="connsiteX410" fmla="*/ 91670 w 770887"/>
                <a:gd name="connsiteY410" fmla="*/ 367566 h 599162"/>
                <a:gd name="connsiteX411" fmla="*/ 99151 w 770887"/>
                <a:gd name="connsiteY411" fmla="*/ 367566 h 599162"/>
                <a:gd name="connsiteX412" fmla="*/ 106631 w 770887"/>
                <a:gd name="connsiteY412" fmla="*/ 372048 h 599162"/>
                <a:gd name="connsiteX413" fmla="*/ 109623 w 770887"/>
                <a:gd name="connsiteY413" fmla="*/ 364578 h 599162"/>
                <a:gd name="connsiteX414" fmla="*/ 105135 w 770887"/>
                <a:gd name="connsiteY414" fmla="*/ 360095 h 599162"/>
                <a:gd name="connsiteX415" fmla="*/ 103639 w 770887"/>
                <a:gd name="connsiteY415" fmla="*/ 360095 h 599162"/>
                <a:gd name="connsiteX416" fmla="*/ 96158 w 770887"/>
                <a:gd name="connsiteY416" fmla="*/ 360095 h 599162"/>
                <a:gd name="connsiteX417" fmla="*/ 91670 w 770887"/>
                <a:gd name="connsiteY417" fmla="*/ 360095 h 599162"/>
                <a:gd name="connsiteX418" fmla="*/ 82694 w 770887"/>
                <a:gd name="connsiteY418" fmla="*/ 354118 h 599162"/>
                <a:gd name="connsiteX419" fmla="*/ 79702 w 770887"/>
                <a:gd name="connsiteY419" fmla="*/ 348142 h 599162"/>
                <a:gd name="connsiteX420" fmla="*/ 76710 w 770887"/>
                <a:gd name="connsiteY420" fmla="*/ 340671 h 599162"/>
                <a:gd name="connsiteX421" fmla="*/ 73717 w 770887"/>
                <a:gd name="connsiteY421" fmla="*/ 333200 h 599162"/>
                <a:gd name="connsiteX422" fmla="*/ 73717 w 770887"/>
                <a:gd name="connsiteY422" fmla="*/ 330212 h 599162"/>
                <a:gd name="connsiteX423" fmla="*/ 76710 w 770887"/>
                <a:gd name="connsiteY423" fmla="*/ 327223 h 599162"/>
                <a:gd name="connsiteX424" fmla="*/ 81198 w 770887"/>
                <a:gd name="connsiteY424" fmla="*/ 319752 h 599162"/>
                <a:gd name="connsiteX425" fmla="*/ 88678 w 770887"/>
                <a:gd name="connsiteY425" fmla="*/ 310787 h 599162"/>
                <a:gd name="connsiteX426" fmla="*/ 97655 w 770887"/>
                <a:gd name="connsiteY426" fmla="*/ 304811 h 599162"/>
                <a:gd name="connsiteX427" fmla="*/ 103639 w 770887"/>
                <a:gd name="connsiteY427" fmla="*/ 297340 h 599162"/>
                <a:gd name="connsiteX428" fmla="*/ 105135 w 770887"/>
                <a:gd name="connsiteY428" fmla="*/ 289869 h 599162"/>
                <a:gd name="connsiteX429" fmla="*/ 112615 w 770887"/>
                <a:gd name="connsiteY429" fmla="*/ 282398 h 599162"/>
                <a:gd name="connsiteX430" fmla="*/ 118600 w 770887"/>
                <a:gd name="connsiteY430" fmla="*/ 280904 h 599162"/>
                <a:gd name="connsiteX431" fmla="*/ 123088 w 770887"/>
                <a:gd name="connsiteY431" fmla="*/ 283892 h 599162"/>
                <a:gd name="connsiteX432" fmla="*/ 127576 w 770887"/>
                <a:gd name="connsiteY432" fmla="*/ 289869 h 599162"/>
                <a:gd name="connsiteX433" fmla="*/ 130568 w 770887"/>
                <a:gd name="connsiteY433" fmla="*/ 289869 h 599162"/>
                <a:gd name="connsiteX434" fmla="*/ 136552 w 770887"/>
                <a:gd name="connsiteY434" fmla="*/ 289869 h 599162"/>
                <a:gd name="connsiteX435" fmla="*/ 139545 w 770887"/>
                <a:gd name="connsiteY435" fmla="*/ 289869 h 599162"/>
                <a:gd name="connsiteX436" fmla="*/ 144033 w 770887"/>
                <a:gd name="connsiteY436" fmla="*/ 283892 h 599162"/>
                <a:gd name="connsiteX437" fmla="*/ 148521 w 770887"/>
                <a:gd name="connsiteY437" fmla="*/ 283892 h 599162"/>
                <a:gd name="connsiteX438" fmla="*/ 150017 w 770887"/>
                <a:gd name="connsiteY438" fmla="*/ 280904 h 599162"/>
                <a:gd name="connsiteX439" fmla="*/ 153009 w 770887"/>
                <a:gd name="connsiteY439" fmla="*/ 276422 h 599162"/>
                <a:gd name="connsiteX440" fmla="*/ 154505 w 770887"/>
                <a:gd name="connsiteY440" fmla="*/ 280904 h 599162"/>
                <a:gd name="connsiteX441" fmla="*/ 158994 w 770887"/>
                <a:gd name="connsiteY441" fmla="*/ 280904 h 599162"/>
                <a:gd name="connsiteX442" fmla="*/ 161986 w 770887"/>
                <a:gd name="connsiteY442" fmla="*/ 280904 h 599162"/>
                <a:gd name="connsiteX443" fmla="*/ 167970 w 770887"/>
                <a:gd name="connsiteY443" fmla="*/ 280904 h 599162"/>
                <a:gd name="connsiteX444" fmla="*/ 172458 w 770887"/>
                <a:gd name="connsiteY444" fmla="*/ 276422 h 599162"/>
                <a:gd name="connsiteX445" fmla="*/ 176946 w 770887"/>
                <a:gd name="connsiteY445" fmla="*/ 276422 h 599162"/>
                <a:gd name="connsiteX446" fmla="*/ 178442 w 770887"/>
                <a:gd name="connsiteY446" fmla="*/ 265962 h 599162"/>
                <a:gd name="connsiteX447" fmla="*/ 175450 w 770887"/>
                <a:gd name="connsiteY447" fmla="*/ 258491 h 599162"/>
                <a:gd name="connsiteX448" fmla="*/ 172458 w 770887"/>
                <a:gd name="connsiteY448" fmla="*/ 246538 h 599162"/>
                <a:gd name="connsiteX449" fmla="*/ 178442 w 770887"/>
                <a:gd name="connsiteY449" fmla="*/ 246538 h 599162"/>
                <a:gd name="connsiteX450" fmla="*/ 184427 w 770887"/>
                <a:gd name="connsiteY450" fmla="*/ 240561 h 599162"/>
                <a:gd name="connsiteX451" fmla="*/ 182931 w 770887"/>
                <a:gd name="connsiteY451" fmla="*/ 231596 h 599162"/>
                <a:gd name="connsiteX452" fmla="*/ 173954 w 770887"/>
                <a:gd name="connsiteY452" fmla="*/ 230102 h 599162"/>
                <a:gd name="connsiteX453" fmla="*/ 169466 w 770887"/>
                <a:gd name="connsiteY453" fmla="*/ 230102 h 599162"/>
                <a:gd name="connsiteX454" fmla="*/ 164978 w 770887"/>
                <a:gd name="connsiteY454" fmla="*/ 231596 h 599162"/>
                <a:gd name="connsiteX455" fmla="*/ 160490 w 770887"/>
                <a:gd name="connsiteY455" fmla="*/ 234585 h 599162"/>
                <a:gd name="connsiteX456" fmla="*/ 157497 w 770887"/>
                <a:gd name="connsiteY456" fmla="*/ 240561 h 599162"/>
                <a:gd name="connsiteX457" fmla="*/ 153009 w 770887"/>
                <a:gd name="connsiteY457" fmla="*/ 240561 h 599162"/>
                <a:gd name="connsiteX458" fmla="*/ 148521 w 770887"/>
                <a:gd name="connsiteY458" fmla="*/ 231596 h 599162"/>
                <a:gd name="connsiteX459" fmla="*/ 136552 w 770887"/>
                <a:gd name="connsiteY459" fmla="*/ 231596 h 599162"/>
                <a:gd name="connsiteX460" fmla="*/ 123088 w 770887"/>
                <a:gd name="connsiteY460" fmla="*/ 231596 h 599162"/>
                <a:gd name="connsiteX461" fmla="*/ 112615 w 770887"/>
                <a:gd name="connsiteY461" fmla="*/ 228608 h 599162"/>
                <a:gd name="connsiteX462" fmla="*/ 102143 w 770887"/>
                <a:gd name="connsiteY462" fmla="*/ 224125 h 599162"/>
                <a:gd name="connsiteX463" fmla="*/ 96158 w 770887"/>
                <a:gd name="connsiteY463" fmla="*/ 216654 h 599162"/>
                <a:gd name="connsiteX464" fmla="*/ 94662 w 770887"/>
                <a:gd name="connsiteY464" fmla="*/ 201713 h 599162"/>
                <a:gd name="connsiteX465" fmla="*/ 102143 w 770887"/>
                <a:gd name="connsiteY465" fmla="*/ 198724 h 599162"/>
                <a:gd name="connsiteX466" fmla="*/ 106631 w 770887"/>
                <a:gd name="connsiteY466" fmla="*/ 195736 h 599162"/>
                <a:gd name="connsiteX467" fmla="*/ 96158 w 770887"/>
                <a:gd name="connsiteY467" fmla="*/ 191254 h 599162"/>
                <a:gd name="connsiteX468" fmla="*/ 90174 w 770887"/>
                <a:gd name="connsiteY468" fmla="*/ 186771 h 599162"/>
                <a:gd name="connsiteX469" fmla="*/ 82694 w 770887"/>
                <a:gd name="connsiteY469" fmla="*/ 180794 h 599162"/>
                <a:gd name="connsiteX470" fmla="*/ 81198 w 770887"/>
                <a:gd name="connsiteY470" fmla="*/ 177806 h 599162"/>
                <a:gd name="connsiteX471" fmla="*/ 87182 w 770887"/>
                <a:gd name="connsiteY471" fmla="*/ 173324 h 599162"/>
                <a:gd name="connsiteX472" fmla="*/ 91670 w 770887"/>
                <a:gd name="connsiteY472" fmla="*/ 173324 h 599162"/>
                <a:gd name="connsiteX473" fmla="*/ 100647 w 770887"/>
                <a:gd name="connsiteY473" fmla="*/ 171829 h 599162"/>
                <a:gd name="connsiteX474" fmla="*/ 112615 w 770887"/>
                <a:gd name="connsiteY474" fmla="*/ 164359 h 599162"/>
                <a:gd name="connsiteX475" fmla="*/ 114111 w 770887"/>
                <a:gd name="connsiteY475" fmla="*/ 167347 h 599162"/>
                <a:gd name="connsiteX476" fmla="*/ 121592 w 770887"/>
                <a:gd name="connsiteY476" fmla="*/ 164359 h 599162"/>
                <a:gd name="connsiteX477" fmla="*/ 121592 w 770887"/>
                <a:gd name="connsiteY477" fmla="*/ 162864 h 599162"/>
                <a:gd name="connsiteX478" fmla="*/ 126080 w 770887"/>
                <a:gd name="connsiteY478" fmla="*/ 161370 h 599162"/>
                <a:gd name="connsiteX479" fmla="*/ 135056 w 770887"/>
                <a:gd name="connsiteY479" fmla="*/ 159876 h 599162"/>
                <a:gd name="connsiteX480" fmla="*/ 145529 w 770887"/>
                <a:gd name="connsiteY480" fmla="*/ 159876 h 599162"/>
                <a:gd name="connsiteX481" fmla="*/ 150017 w 770887"/>
                <a:gd name="connsiteY481" fmla="*/ 162864 h 599162"/>
                <a:gd name="connsiteX482" fmla="*/ 147025 w 770887"/>
                <a:gd name="connsiteY482" fmla="*/ 170335 h 599162"/>
                <a:gd name="connsiteX483" fmla="*/ 147025 w 770887"/>
                <a:gd name="connsiteY483" fmla="*/ 173324 h 599162"/>
                <a:gd name="connsiteX484" fmla="*/ 151513 w 770887"/>
                <a:gd name="connsiteY484" fmla="*/ 176312 h 599162"/>
                <a:gd name="connsiteX485" fmla="*/ 156001 w 770887"/>
                <a:gd name="connsiteY485" fmla="*/ 180794 h 599162"/>
                <a:gd name="connsiteX486" fmla="*/ 164978 w 770887"/>
                <a:gd name="connsiteY486" fmla="*/ 180794 h 599162"/>
                <a:gd name="connsiteX487" fmla="*/ 176946 w 770887"/>
                <a:gd name="connsiteY487" fmla="*/ 183783 h 599162"/>
                <a:gd name="connsiteX488" fmla="*/ 185923 w 770887"/>
                <a:gd name="connsiteY488" fmla="*/ 179300 h 599162"/>
                <a:gd name="connsiteX489" fmla="*/ 191907 w 770887"/>
                <a:gd name="connsiteY489" fmla="*/ 173324 h 599162"/>
                <a:gd name="connsiteX490" fmla="*/ 199387 w 770887"/>
                <a:gd name="connsiteY490" fmla="*/ 168841 h 599162"/>
                <a:gd name="connsiteX491" fmla="*/ 191907 w 770887"/>
                <a:gd name="connsiteY491" fmla="*/ 165853 h 599162"/>
                <a:gd name="connsiteX492" fmla="*/ 185923 w 770887"/>
                <a:gd name="connsiteY492" fmla="*/ 162864 h 599162"/>
                <a:gd name="connsiteX493" fmla="*/ 181435 w 770887"/>
                <a:gd name="connsiteY493" fmla="*/ 159876 h 599162"/>
                <a:gd name="connsiteX494" fmla="*/ 181435 w 770887"/>
                <a:gd name="connsiteY494" fmla="*/ 153899 h 599162"/>
                <a:gd name="connsiteX495" fmla="*/ 179939 w 770887"/>
                <a:gd name="connsiteY495" fmla="*/ 146428 h 599162"/>
                <a:gd name="connsiteX496" fmla="*/ 157497 w 770887"/>
                <a:gd name="connsiteY496" fmla="*/ 140452 h 599162"/>
                <a:gd name="connsiteX497" fmla="*/ 157497 w 770887"/>
                <a:gd name="connsiteY497" fmla="*/ 118039 h 599162"/>
                <a:gd name="connsiteX498" fmla="*/ 147025 w 770887"/>
                <a:gd name="connsiteY498" fmla="*/ 107580 h 599162"/>
                <a:gd name="connsiteX499" fmla="*/ 126080 w 770887"/>
                <a:gd name="connsiteY499" fmla="*/ 85168 h 599162"/>
                <a:gd name="connsiteX500" fmla="*/ 129072 w 770887"/>
                <a:gd name="connsiteY500" fmla="*/ 85168 h 599162"/>
                <a:gd name="connsiteX501" fmla="*/ 129072 w 770887"/>
                <a:gd name="connsiteY501" fmla="*/ 80685 h 599162"/>
                <a:gd name="connsiteX502" fmla="*/ 136552 w 770887"/>
                <a:gd name="connsiteY502" fmla="*/ 80685 h 599162"/>
                <a:gd name="connsiteX503" fmla="*/ 136552 w 770887"/>
                <a:gd name="connsiteY503" fmla="*/ 74708 h 599162"/>
                <a:gd name="connsiteX504" fmla="*/ 138048 w 770887"/>
                <a:gd name="connsiteY504" fmla="*/ 67238 h 599162"/>
                <a:gd name="connsiteX505" fmla="*/ 142537 w 770887"/>
                <a:gd name="connsiteY505" fmla="*/ 67238 h 599162"/>
                <a:gd name="connsiteX506" fmla="*/ 147025 w 770887"/>
                <a:gd name="connsiteY506" fmla="*/ 70226 h 599162"/>
                <a:gd name="connsiteX507" fmla="*/ 154505 w 770887"/>
                <a:gd name="connsiteY507" fmla="*/ 70226 h 599162"/>
                <a:gd name="connsiteX508" fmla="*/ 157497 w 770887"/>
                <a:gd name="connsiteY508" fmla="*/ 70226 h 599162"/>
                <a:gd name="connsiteX509" fmla="*/ 164978 w 770887"/>
                <a:gd name="connsiteY509" fmla="*/ 70226 h 599162"/>
                <a:gd name="connsiteX510" fmla="*/ 178442 w 770887"/>
                <a:gd name="connsiteY510" fmla="*/ 65743 h 599162"/>
                <a:gd name="connsiteX511" fmla="*/ 182931 w 770887"/>
                <a:gd name="connsiteY511" fmla="*/ 61261 h 599162"/>
                <a:gd name="connsiteX512" fmla="*/ 187419 w 770887"/>
                <a:gd name="connsiteY512" fmla="*/ 53790 h 599162"/>
                <a:gd name="connsiteX513" fmla="*/ 187419 w 770887"/>
                <a:gd name="connsiteY513" fmla="*/ 41837 h 599162"/>
                <a:gd name="connsiteX514" fmla="*/ 191907 w 770887"/>
                <a:gd name="connsiteY514" fmla="*/ 41837 h 599162"/>
                <a:gd name="connsiteX515" fmla="*/ 196395 w 770887"/>
                <a:gd name="connsiteY515" fmla="*/ 37354 h 599162"/>
                <a:gd name="connsiteX516" fmla="*/ 205372 w 770887"/>
                <a:gd name="connsiteY516" fmla="*/ 29883 h 599162"/>
                <a:gd name="connsiteX517" fmla="*/ 221829 w 770887"/>
                <a:gd name="connsiteY517" fmla="*/ 26895 h 599162"/>
                <a:gd name="connsiteX518" fmla="*/ 227813 w 770887"/>
                <a:gd name="connsiteY518" fmla="*/ 19424 h 599162"/>
                <a:gd name="connsiteX519" fmla="*/ 233797 w 770887"/>
                <a:gd name="connsiteY519" fmla="*/ 16436 h 599162"/>
                <a:gd name="connsiteX520" fmla="*/ 238285 w 770887"/>
                <a:gd name="connsiteY520" fmla="*/ 11953 h 599162"/>
                <a:gd name="connsiteX521" fmla="*/ 262223 w 770887"/>
                <a:gd name="connsiteY521" fmla="*/ 13447 h 599162"/>
                <a:gd name="connsiteX522" fmla="*/ 265215 w 770887"/>
                <a:gd name="connsiteY522" fmla="*/ 5977 h 599162"/>
                <a:gd name="connsiteX523" fmla="*/ 277183 w 770887"/>
                <a:gd name="connsiteY523" fmla="*/ 0 h 599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Lst>
              <a:rect l="l" t="t" r="r" b="b"/>
              <a:pathLst>
                <a:path w="770887" h="599162">
                  <a:moveTo>
                    <a:pt x="302516" y="482511"/>
                  </a:moveTo>
                  <a:lnTo>
                    <a:pt x="307819" y="487813"/>
                  </a:lnTo>
                  <a:lnTo>
                    <a:pt x="318423" y="494883"/>
                  </a:lnTo>
                  <a:lnTo>
                    <a:pt x="311354" y="496651"/>
                  </a:lnTo>
                  <a:lnTo>
                    <a:pt x="307819" y="496651"/>
                  </a:lnTo>
                  <a:lnTo>
                    <a:pt x="300749" y="501953"/>
                  </a:lnTo>
                  <a:lnTo>
                    <a:pt x="300749" y="503720"/>
                  </a:lnTo>
                  <a:lnTo>
                    <a:pt x="300749" y="509023"/>
                  </a:lnTo>
                  <a:lnTo>
                    <a:pt x="304284" y="509023"/>
                  </a:lnTo>
                  <a:lnTo>
                    <a:pt x="311354" y="517860"/>
                  </a:lnTo>
                  <a:lnTo>
                    <a:pt x="311354" y="521395"/>
                  </a:lnTo>
                  <a:lnTo>
                    <a:pt x="306051" y="523162"/>
                  </a:lnTo>
                  <a:lnTo>
                    <a:pt x="302516" y="523162"/>
                  </a:lnTo>
                  <a:lnTo>
                    <a:pt x="298982" y="524930"/>
                  </a:lnTo>
                  <a:lnTo>
                    <a:pt x="297214" y="524930"/>
                  </a:lnTo>
                  <a:lnTo>
                    <a:pt x="291912" y="528465"/>
                  </a:lnTo>
                  <a:lnTo>
                    <a:pt x="291912" y="533767"/>
                  </a:lnTo>
                  <a:lnTo>
                    <a:pt x="291912" y="535534"/>
                  </a:lnTo>
                  <a:lnTo>
                    <a:pt x="288377" y="540837"/>
                  </a:lnTo>
                  <a:lnTo>
                    <a:pt x="283075" y="531999"/>
                  </a:lnTo>
                  <a:lnTo>
                    <a:pt x="283075" y="533767"/>
                  </a:lnTo>
                  <a:lnTo>
                    <a:pt x="281307" y="537302"/>
                  </a:lnTo>
                  <a:lnTo>
                    <a:pt x="276005" y="542604"/>
                  </a:lnTo>
                  <a:lnTo>
                    <a:pt x="272470" y="549674"/>
                  </a:lnTo>
                  <a:lnTo>
                    <a:pt x="272470" y="551441"/>
                  </a:lnTo>
                  <a:lnTo>
                    <a:pt x="272470" y="558511"/>
                  </a:lnTo>
                  <a:lnTo>
                    <a:pt x="256563" y="558511"/>
                  </a:lnTo>
                  <a:lnTo>
                    <a:pt x="268935" y="554976"/>
                  </a:lnTo>
                  <a:lnTo>
                    <a:pt x="270703" y="551441"/>
                  </a:lnTo>
                  <a:lnTo>
                    <a:pt x="272470" y="547906"/>
                  </a:lnTo>
                  <a:lnTo>
                    <a:pt x="270703" y="542604"/>
                  </a:lnTo>
                  <a:lnTo>
                    <a:pt x="267168" y="540837"/>
                  </a:lnTo>
                  <a:lnTo>
                    <a:pt x="265400" y="540837"/>
                  </a:lnTo>
                  <a:lnTo>
                    <a:pt x="261866" y="537302"/>
                  </a:lnTo>
                  <a:lnTo>
                    <a:pt x="261866" y="535534"/>
                  </a:lnTo>
                  <a:lnTo>
                    <a:pt x="260098" y="524930"/>
                  </a:lnTo>
                  <a:lnTo>
                    <a:pt x="263633" y="521395"/>
                  </a:lnTo>
                  <a:lnTo>
                    <a:pt x="265400" y="517860"/>
                  </a:lnTo>
                  <a:lnTo>
                    <a:pt x="270703" y="514325"/>
                  </a:lnTo>
                  <a:lnTo>
                    <a:pt x="272470" y="516093"/>
                  </a:lnTo>
                  <a:lnTo>
                    <a:pt x="277772" y="521395"/>
                  </a:lnTo>
                  <a:lnTo>
                    <a:pt x="281307" y="528465"/>
                  </a:lnTo>
                  <a:lnTo>
                    <a:pt x="281307" y="521395"/>
                  </a:lnTo>
                  <a:lnTo>
                    <a:pt x="279540" y="514325"/>
                  </a:lnTo>
                  <a:lnTo>
                    <a:pt x="276005" y="509023"/>
                  </a:lnTo>
                  <a:lnTo>
                    <a:pt x="281307" y="507255"/>
                  </a:lnTo>
                  <a:lnTo>
                    <a:pt x="288377" y="510790"/>
                  </a:lnTo>
                  <a:lnTo>
                    <a:pt x="291912" y="510790"/>
                  </a:lnTo>
                  <a:lnTo>
                    <a:pt x="291912" y="507255"/>
                  </a:lnTo>
                  <a:lnTo>
                    <a:pt x="291912" y="505488"/>
                  </a:lnTo>
                  <a:lnTo>
                    <a:pt x="291912" y="501953"/>
                  </a:lnTo>
                  <a:lnTo>
                    <a:pt x="291912" y="496651"/>
                  </a:lnTo>
                  <a:lnTo>
                    <a:pt x="290144" y="493116"/>
                  </a:lnTo>
                  <a:lnTo>
                    <a:pt x="297214" y="487813"/>
                  </a:lnTo>
                  <a:close/>
                  <a:moveTo>
                    <a:pt x="55075" y="374697"/>
                  </a:moveTo>
                  <a:lnTo>
                    <a:pt x="58610" y="374697"/>
                  </a:lnTo>
                  <a:lnTo>
                    <a:pt x="63912" y="385302"/>
                  </a:lnTo>
                  <a:lnTo>
                    <a:pt x="63912" y="390604"/>
                  </a:lnTo>
                  <a:lnTo>
                    <a:pt x="60377" y="395906"/>
                  </a:lnTo>
                  <a:lnTo>
                    <a:pt x="56842" y="395906"/>
                  </a:lnTo>
                  <a:lnTo>
                    <a:pt x="51540" y="395906"/>
                  </a:lnTo>
                  <a:lnTo>
                    <a:pt x="44470" y="390604"/>
                  </a:lnTo>
                  <a:lnTo>
                    <a:pt x="35633" y="383534"/>
                  </a:lnTo>
                  <a:lnTo>
                    <a:pt x="44470" y="378232"/>
                  </a:lnTo>
                  <a:lnTo>
                    <a:pt x="49773" y="378232"/>
                  </a:lnTo>
                  <a:close/>
                  <a:moveTo>
                    <a:pt x="4447" y="224465"/>
                  </a:moveTo>
                  <a:cubicBezTo>
                    <a:pt x="4447" y="224465"/>
                    <a:pt x="4447" y="224465"/>
                    <a:pt x="5929" y="230488"/>
                  </a:cubicBezTo>
                  <a:cubicBezTo>
                    <a:pt x="5929" y="230488"/>
                    <a:pt x="5929" y="230488"/>
                    <a:pt x="8894" y="233499"/>
                  </a:cubicBezTo>
                  <a:cubicBezTo>
                    <a:pt x="8894" y="233499"/>
                    <a:pt x="8894" y="233499"/>
                    <a:pt x="16306" y="235005"/>
                  </a:cubicBezTo>
                  <a:cubicBezTo>
                    <a:pt x="16306" y="235005"/>
                    <a:pt x="16306" y="235005"/>
                    <a:pt x="23717" y="235005"/>
                  </a:cubicBezTo>
                  <a:cubicBezTo>
                    <a:pt x="23717" y="235005"/>
                    <a:pt x="23717" y="235005"/>
                    <a:pt x="28164" y="238016"/>
                  </a:cubicBezTo>
                  <a:cubicBezTo>
                    <a:pt x="28164" y="238016"/>
                    <a:pt x="28164" y="238016"/>
                    <a:pt x="28164" y="242533"/>
                  </a:cubicBezTo>
                  <a:cubicBezTo>
                    <a:pt x="28164" y="242533"/>
                    <a:pt x="28164" y="242533"/>
                    <a:pt x="31129" y="245544"/>
                  </a:cubicBezTo>
                  <a:cubicBezTo>
                    <a:pt x="31129" y="245544"/>
                    <a:pt x="31129" y="245544"/>
                    <a:pt x="37058" y="251566"/>
                  </a:cubicBezTo>
                  <a:cubicBezTo>
                    <a:pt x="37058" y="251566"/>
                    <a:pt x="37058" y="251566"/>
                    <a:pt x="44470" y="262106"/>
                  </a:cubicBezTo>
                  <a:cubicBezTo>
                    <a:pt x="44470" y="262106"/>
                    <a:pt x="44470" y="262106"/>
                    <a:pt x="40023" y="262106"/>
                  </a:cubicBezTo>
                  <a:cubicBezTo>
                    <a:pt x="40023" y="262106"/>
                    <a:pt x="40023" y="262106"/>
                    <a:pt x="31129" y="262106"/>
                  </a:cubicBezTo>
                  <a:lnTo>
                    <a:pt x="29647" y="265117"/>
                  </a:lnTo>
                  <a:cubicBezTo>
                    <a:pt x="29647" y="265117"/>
                    <a:pt x="29647" y="265117"/>
                    <a:pt x="23717" y="259095"/>
                  </a:cubicBezTo>
                  <a:cubicBezTo>
                    <a:pt x="23717" y="259095"/>
                    <a:pt x="23717" y="259095"/>
                    <a:pt x="20753" y="250061"/>
                  </a:cubicBezTo>
                  <a:cubicBezTo>
                    <a:pt x="20753" y="250061"/>
                    <a:pt x="20753" y="250061"/>
                    <a:pt x="19270" y="247050"/>
                  </a:cubicBezTo>
                  <a:cubicBezTo>
                    <a:pt x="19270" y="247050"/>
                    <a:pt x="19270" y="247050"/>
                    <a:pt x="16306" y="244038"/>
                  </a:cubicBezTo>
                  <a:cubicBezTo>
                    <a:pt x="16306" y="244038"/>
                    <a:pt x="16306" y="244038"/>
                    <a:pt x="14823" y="244038"/>
                  </a:cubicBezTo>
                  <a:cubicBezTo>
                    <a:pt x="14823" y="244038"/>
                    <a:pt x="14823" y="244038"/>
                    <a:pt x="13341" y="244038"/>
                  </a:cubicBezTo>
                  <a:cubicBezTo>
                    <a:pt x="13341" y="244038"/>
                    <a:pt x="10376" y="244038"/>
                    <a:pt x="10376" y="244038"/>
                  </a:cubicBezTo>
                  <a:cubicBezTo>
                    <a:pt x="8894" y="242533"/>
                    <a:pt x="8894" y="244038"/>
                    <a:pt x="8894" y="244038"/>
                  </a:cubicBezTo>
                  <a:cubicBezTo>
                    <a:pt x="8894" y="244038"/>
                    <a:pt x="8894" y="244038"/>
                    <a:pt x="4447" y="244038"/>
                  </a:cubicBezTo>
                  <a:cubicBezTo>
                    <a:pt x="-1483" y="242533"/>
                    <a:pt x="2964" y="242533"/>
                    <a:pt x="2964" y="242533"/>
                  </a:cubicBezTo>
                  <a:cubicBezTo>
                    <a:pt x="1482" y="241027"/>
                    <a:pt x="1482" y="241027"/>
                    <a:pt x="1482" y="239521"/>
                  </a:cubicBezTo>
                  <a:cubicBezTo>
                    <a:pt x="1482" y="239521"/>
                    <a:pt x="0" y="236510"/>
                    <a:pt x="0" y="235005"/>
                  </a:cubicBezTo>
                  <a:cubicBezTo>
                    <a:pt x="0" y="235005"/>
                    <a:pt x="0" y="230488"/>
                    <a:pt x="0" y="230488"/>
                  </a:cubicBezTo>
                  <a:cubicBezTo>
                    <a:pt x="0" y="230488"/>
                    <a:pt x="0" y="230488"/>
                    <a:pt x="4447" y="224465"/>
                  </a:cubicBezTo>
                  <a:close/>
                  <a:moveTo>
                    <a:pt x="277183" y="0"/>
                  </a:moveTo>
                  <a:cubicBezTo>
                    <a:pt x="277183" y="0"/>
                    <a:pt x="277183" y="0"/>
                    <a:pt x="283168" y="5977"/>
                  </a:cubicBezTo>
                  <a:cubicBezTo>
                    <a:pt x="283168" y="5977"/>
                    <a:pt x="283168" y="5977"/>
                    <a:pt x="286160" y="10459"/>
                  </a:cubicBezTo>
                  <a:cubicBezTo>
                    <a:pt x="286160" y="10459"/>
                    <a:pt x="286160" y="10459"/>
                    <a:pt x="283168" y="10459"/>
                  </a:cubicBezTo>
                  <a:cubicBezTo>
                    <a:pt x="283168" y="10459"/>
                    <a:pt x="283168" y="10459"/>
                    <a:pt x="283168" y="14942"/>
                  </a:cubicBezTo>
                  <a:cubicBezTo>
                    <a:pt x="283168" y="14942"/>
                    <a:pt x="283168" y="14942"/>
                    <a:pt x="287656" y="17930"/>
                  </a:cubicBezTo>
                  <a:cubicBezTo>
                    <a:pt x="287656" y="17930"/>
                    <a:pt x="287656" y="17930"/>
                    <a:pt x="293640" y="17930"/>
                  </a:cubicBezTo>
                  <a:cubicBezTo>
                    <a:pt x="293640" y="17930"/>
                    <a:pt x="293640" y="17930"/>
                    <a:pt x="293640" y="13447"/>
                  </a:cubicBezTo>
                  <a:cubicBezTo>
                    <a:pt x="293640" y="13447"/>
                    <a:pt x="293640" y="13447"/>
                    <a:pt x="296632" y="10459"/>
                  </a:cubicBezTo>
                  <a:cubicBezTo>
                    <a:pt x="296632" y="10459"/>
                    <a:pt x="296632" y="10459"/>
                    <a:pt x="299624" y="13447"/>
                  </a:cubicBezTo>
                  <a:cubicBezTo>
                    <a:pt x="299624" y="13447"/>
                    <a:pt x="299624" y="13447"/>
                    <a:pt x="304113" y="19424"/>
                  </a:cubicBezTo>
                  <a:cubicBezTo>
                    <a:pt x="304113" y="19424"/>
                    <a:pt x="304113" y="19424"/>
                    <a:pt x="313089" y="17930"/>
                  </a:cubicBezTo>
                  <a:cubicBezTo>
                    <a:pt x="313089" y="17930"/>
                    <a:pt x="313089" y="17930"/>
                    <a:pt x="325058" y="20918"/>
                  </a:cubicBezTo>
                  <a:cubicBezTo>
                    <a:pt x="325058" y="20918"/>
                    <a:pt x="325058" y="20918"/>
                    <a:pt x="325058" y="25401"/>
                  </a:cubicBezTo>
                  <a:cubicBezTo>
                    <a:pt x="325058" y="25401"/>
                    <a:pt x="325058" y="25401"/>
                    <a:pt x="328050" y="31377"/>
                  </a:cubicBezTo>
                  <a:cubicBezTo>
                    <a:pt x="328050" y="31377"/>
                    <a:pt x="328050" y="31377"/>
                    <a:pt x="335530" y="37354"/>
                  </a:cubicBezTo>
                  <a:cubicBezTo>
                    <a:pt x="335530" y="37354"/>
                    <a:pt x="335530" y="37354"/>
                    <a:pt x="351987" y="37354"/>
                  </a:cubicBezTo>
                  <a:cubicBezTo>
                    <a:pt x="351987" y="37354"/>
                    <a:pt x="351987" y="37354"/>
                    <a:pt x="356475" y="37354"/>
                  </a:cubicBezTo>
                  <a:cubicBezTo>
                    <a:pt x="356475" y="37354"/>
                    <a:pt x="356475" y="37354"/>
                    <a:pt x="360963" y="34366"/>
                  </a:cubicBezTo>
                  <a:cubicBezTo>
                    <a:pt x="360963" y="34366"/>
                    <a:pt x="360963" y="34366"/>
                    <a:pt x="366948" y="34366"/>
                  </a:cubicBezTo>
                  <a:cubicBezTo>
                    <a:pt x="366948" y="34366"/>
                    <a:pt x="366948" y="34366"/>
                    <a:pt x="374428" y="38848"/>
                  </a:cubicBezTo>
                  <a:cubicBezTo>
                    <a:pt x="374428" y="38848"/>
                    <a:pt x="374428" y="38848"/>
                    <a:pt x="375924" y="43331"/>
                  </a:cubicBezTo>
                  <a:cubicBezTo>
                    <a:pt x="375924" y="43331"/>
                    <a:pt x="375924" y="43331"/>
                    <a:pt x="375924" y="47813"/>
                  </a:cubicBezTo>
                  <a:cubicBezTo>
                    <a:pt x="375924" y="47813"/>
                    <a:pt x="375924" y="47813"/>
                    <a:pt x="375924" y="48560"/>
                  </a:cubicBezTo>
                  <a:lnTo>
                    <a:pt x="375924" y="50802"/>
                  </a:lnTo>
                  <a:cubicBezTo>
                    <a:pt x="375924" y="50802"/>
                    <a:pt x="375924" y="50802"/>
                    <a:pt x="383404" y="46319"/>
                  </a:cubicBezTo>
                  <a:cubicBezTo>
                    <a:pt x="383404" y="46319"/>
                    <a:pt x="383404" y="46319"/>
                    <a:pt x="392381" y="43331"/>
                  </a:cubicBezTo>
                  <a:cubicBezTo>
                    <a:pt x="392381" y="43331"/>
                    <a:pt x="392381" y="43331"/>
                    <a:pt x="398365" y="43331"/>
                  </a:cubicBezTo>
                  <a:cubicBezTo>
                    <a:pt x="398365" y="43331"/>
                    <a:pt x="398365" y="43331"/>
                    <a:pt x="410334" y="47813"/>
                  </a:cubicBezTo>
                  <a:cubicBezTo>
                    <a:pt x="410334" y="47813"/>
                    <a:pt x="410334" y="47813"/>
                    <a:pt x="420806" y="50802"/>
                  </a:cubicBezTo>
                  <a:cubicBezTo>
                    <a:pt x="420806" y="50802"/>
                    <a:pt x="420806" y="50802"/>
                    <a:pt x="432775" y="47813"/>
                  </a:cubicBezTo>
                  <a:cubicBezTo>
                    <a:pt x="432775" y="47813"/>
                    <a:pt x="432775" y="47813"/>
                    <a:pt x="438759" y="43331"/>
                  </a:cubicBezTo>
                  <a:cubicBezTo>
                    <a:pt x="438759" y="43331"/>
                    <a:pt x="438759" y="43331"/>
                    <a:pt x="444743" y="43331"/>
                  </a:cubicBezTo>
                  <a:cubicBezTo>
                    <a:pt x="444743" y="43331"/>
                    <a:pt x="444743" y="43331"/>
                    <a:pt x="447736" y="43331"/>
                  </a:cubicBezTo>
                  <a:cubicBezTo>
                    <a:pt x="447736" y="43331"/>
                    <a:pt x="447736" y="43331"/>
                    <a:pt x="455216" y="50802"/>
                  </a:cubicBezTo>
                  <a:cubicBezTo>
                    <a:pt x="455216" y="50802"/>
                    <a:pt x="455216" y="50802"/>
                    <a:pt x="462696" y="56778"/>
                  </a:cubicBezTo>
                  <a:cubicBezTo>
                    <a:pt x="462696" y="56778"/>
                    <a:pt x="462696" y="56778"/>
                    <a:pt x="476161" y="58272"/>
                  </a:cubicBezTo>
                  <a:lnTo>
                    <a:pt x="482145" y="110568"/>
                  </a:lnTo>
                  <a:cubicBezTo>
                    <a:pt x="482145" y="110568"/>
                    <a:pt x="482145" y="110568"/>
                    <a:pt x="500098" y="242056"/>
                  </a:cubicBezTo>
                  <a:cubicBezTo>
                    <a:pt x="500098" y="242056"/>
                    <a:pt x="500098" y="242056"/>
                    <a:pt x="521043" y="400438"/>
                  </a:cubicBezTo>
                  <a:cubicBezTo>
                    <a:pt x="521043" y="400438"/>
                    <a:pt x="521043" y="400438"/>
                    <a:pt x="525531" y="409403"/>
                  </a:cubicBezTo>
                  <a:cubicBezTo>
                    <a:pt x="525531" y="409403"/>
                    <a:pt x="525531" y="409403"/>
                    <a:pt x="540492" y="409403"/>
                  </a:cubicBezTo>
                  <a:cubicBezTo>
                    <a:pt x="540492" y="409403"/>
                    <a:pt x="540492" y="409403"/>
                    <a:pt x="543484" y="400438"/>
                  </a:cubicBezTo>
                  <a:cubicBezTo>
                    <a:pt x="543484" y="400438"/>
                    <a:pt x="543484" y="400438"/>
                    <a:pt x="555453" y="400438"/>
                  </a:cubicBezTo>
                  <a:cubicBezTo>
                    <a:pt x="555453" y="400438"/>
                    <a:pt x="555453" y="400438"/>
                    <a:pt x="555453" y="404920"/>
                  </a:cubicBezTo>
                  <a:cubicBezTo>
                    <a:pt x="555453" y="404920"/>
                    <a:pt x="555453" y="404920"/>
                    <a:pt x="559941" y="410897"/>
                  </a:cubicBezTo>
                  <a:cubicBezTo>
                    <a:pt x="559941" y="410897"/>
                    <a:pt x="559941" y="410897"/>
                    <a:pt x="579390" y="424344"/>
                  </a:cubicBezTo>
                  <a:cubicBezTo>
                    <a:pt x="579390" y="424344"/>
                    <a:pt x="579390" y="424344"/>
                    <a:pt x="595847" y="442274"/>
                  </a:cubicBezTo>
                  <a:cubicBezTo>
                    <a:pt x="595847" y="442274"/>
                    <a:pt x="595847" y="442274"/>
                    <a:pt x="604823" y="434803"/>
                  </a:cubicBezTo>
                  <a:cubicBezTo>
                    <a:pt x="604823" y="434803"/>
                    <a:pt x="604823" y="434803"/>
                    <a:pt x="610807" y="419862"/>
                  </a:cubicBezTo>
                  <a:cubicBezTo>
                    <a:pt x="610807" y="419862"/>
                    <a:pt x="610807" y="419862"/>
                    <a:pt x="618288" y="412391"/>
                  </a:cubicBezTo>
                  <a:cubicBezTo>
                    <a:pt x="618288" y="412391"/>
                    <a:pt x="618288" y="412391"/>
                    <a:pt x="625768" y="407908"/>
                  </a:cubicBezTo>
                  <a:cubicBezTo>
                    <a:pt x="625768" y="407908"/>
                    <a:pt x="625768" y="407908"/>
                    <a:pt x="639233" y="413885"/>
                  </a:cubicBezTo>
                  <a:cubicBezTo>
                    <a:pt x="639233" y="413885"/>
                    <a:pt x="639233" y="413885"/>
                    <a:pt x="655690" y="425838"/>
                  </a:cubicBezTo>
                  <a:cubicBezTo>
                    <a:pt x="655690" y="425838"/>
                    <a:pt x="655690" y="425838"/>
                    <a:pt x="672146" y="442274"/>
                  </a:cubicBezTo>
                  <a:cubicBezTo>
                    <a:pt x="672146" y="442274"/>
                    <a:pt x="672146" y="442274"/>
                    <a:pt x="684115" y="455722"/>
                  </a:cubicBezTo>
                  <a:cubicBezTo>
                    <a:pt x="684115" y="455722"/>
                    <a:pt x="684115" y="455722"/>
                    <a:pt x="708052" y="479629"/>
                  </a:cubicBezTo>
                  <a:cubicBezTo>
                    <a:pt x="708052" y="479629"/>
                    <a:pt x="708052" y="479629"/>
                    <a:pt x="723013" y="500547"/>
                  </a:cubicBezTo>
                  <a:cubicBezTo>
                    <a:pt x="723013" y="500547"/>
                    <a:pt x="723013" y="500547"/>
                    <a:pt x="731989" y="502041"/>
                  </a:cubicBezTo>
                  <a:cubicBezTo>
                    <a:pt x="731989" y="502041"/>
                    <a:pt x="731989" y="502041"/>
                    <a:pt x="742462" y="503535"/>
                  </a:cubicBezTo>
                  <a:cubicBezTo>
                    <a:pt x="742462" y="503535"/>
                    <a:pt x="742462" y="503535"/>
                    <a:pt x="760415" y="509512"/>
                  </a:cubicBezTo>
                  <a:cubicBezTo>
                    <a:pt x="760415" y="509512"/>
                    <a:pt x="760415" y="509512"/>
                    <a:pt x="767895" y="513994"/>
                  </a:cubicBezTo>
                  <a:cubicBezTo>
                    <a:pt x="767895" y="513994"/>
                    <a:pt x="767895" y="513994"/>
                    <a:pt x="767895" y="519971"/>
                  </a:cubicBezTo>
                  <a:cubicBezTo>
                    <a:pt x="767895" y="519971"/>
                    <a:pt x="767895" y="519971"/>
                    <a:pt x="770887" y="533419"/>
                  </a:cubicBezTo>
                  <a:cubicBezTo>
                    <a:pt x="770887" y="533419"/>
                    <a:pt x="770887" y="533419"/>
                    <a:pt x="770887" y="539395"/>
                  </a:cubicBezTo>
                  <a:cubicBezTo>
                    <a:pt x="770887" y="539395"/>
                    <a:pt x="770887" y="539395"/>
                    <a:pt x="770887" y="545372"/>
                  </a:cubicBezTo>
                  <a:cubicBezTo>
                    <a:pt x="770887" y="545372"/>
                    <a:pt x="770887" y="545372"/>
                    <a:pt x="770887" y="558820"/>
                  </a:cubicBezTo>
                  <a:cubicBezTo>
                    <a:pt x="770887" y="558820"/>
                    <a:pt x="770887" y="558820"/>
                    <a:pt x="764903" y="563302"/>
                  </a:cubicBezTo>
                  <a:cubicBezTo>
                    <a:pt x="764903" y="563302"/>
                    <a:pt x="764903" y="563302"/>
                    <a:pt x="760415" y="557325"/>
                  </a:cubicBezTo>
                  <a:cubicBezTo>
                    <a:pt x="760415" y="557325"/>
                    <a:pt x="760415" y="557325"/>
                    <a:pt x="755926" y="549855"/>
                  </a:cubicBezTo>
                  <a:cubicBezTo>
                    <a:pt x="755926" y="549855"/>
                    <a:pt x="755926" y="549855"/>
                    <a:pt x="751438" y="552843"/>
                  </a:cubicBezTo>
                  <a:cubicBezTo>
                    <a:pt x="751438" y="552843"/>
                    <a:pt x="751438" y="552843"/>
                    <a:pt x="755926" y="560314"/>
                  </a:cubicBezTo>
                  <a:cubicBezTo>
                    <a:pt x="755926" y="560314"/>
                    <a:pt x="755926" y="560314"/>
                    <a:pt x="752934" y="561808"/>
                  </a:cubicBezTo>
                  <a:cubicBezTo>
                    <a:pt x="752934" y="561808"/>
                    <a:pt x="752934" y="561808"/>
                    <a:pt x="748446" y="558820"/>
                  </a:cubicBezTo>
                  <a:cubicBezTo>
                    <a:pt x="748446" y="558820"/>
                    <a:pt x="748446" y="558820"/>
                    <a:pt x="739470" y="555831"/>
                  </a:cubicBezTo>
                  <a:cubicBezTo>
                    <a:pt x="739470" y="555831"/>
                    <a:pt x="739470" y="555831"/>
                    <a:pt x="739470" y="549855"/>
                  </a:cubicBezTo>
                  <a:cubicBezTo>
                    <a:pt x="739470" y="549855"/>
                    <a:pt x="739470" y="549855"/>
                    <a:pt x="736478" y="542384"/>
                  </a:cubicBezTo>
                  <a:cubicBezTo>
                    <a:pt x="736478" y="542384"/>
                    <a:pt x="736478" y="542384"/>
                    <a:pt x="731989" y="539395"/>
                  </a:cubicBezTo>
                  <a:cubicBezTo>
                    <a:pt x="731989" y="539395"/>
                    <a:pt x="731989" y="539395"/>
                    <a:pt x="728997" y="533419"/>
                  </a:cubicBezTo>
                  <a:cubicBezTo>
                    <a:pt x="728997" y="533419"/>
                    <a:pt x="728997" y="533419"/>
                    <a:pt x="717029" y="524454"/>
                  </a:cubicBezTo>
                  <a:cubicBezTo>
                    <a:pt x="717029" y="524454"/>
                    <a:pt x="717029" y="524454"/>
                    <a:pt x="706556" y="525948"/>
                  </a:cubicBezTo>
                  <a:cubicBezTo>
                    <a:pt x="706556" y="525948"/>
                    <a:pt x="706556" y="525948"/>
                    <a:pt x="709548" y="530430"/>
                  </a:cubicBezTo>
                  <a:cubicBezTo>
                    <a:pt x="709548" y="530430"/>
                    <a:pt x="709548" y="530430"/>
                    <a:pt x="712540" y="533419"/>
                  </a:cubicBezTo>
                  <a:cubicBezTo>
                    <a:pt x="712540" y="533419"/>
                    <a:pt x="712540" y="533419"/>
                    <a:pt x="723013" y="539395"/>
                  </a:cubicBezTo>
                  <a:cubicBezTo>
                    <a:pt x="723013" y="539395"/>
                    <a:pt x="723013" y="539395"/>
                    <a:pt x="728997" y="545372"/>
                  </a:cubicBezTo>
                  <a:cubicBezTo>
                    <a:pt x="728997" y="545372"/>
                    <a:pt x="728997" y="545372"/>
                    <a:pt x="728997" y="549855"/>
                  </a:cubicBezTo>
                  <a:cubicBezTo>
                    <a:pt x="728997" y="549855"/>
                    <a:pt x="728997" y="549855"/>
                    <a:pt x="733485" y="554337"/>
                  </a:cubicBezTo>
                  <a:cubicBezTo>
                    <a:pt x="733485" y="554337"/>
                    <a:pt x="733485" y="554337"/>
                    <a:pt x="736478" y="558820"/>
                  </a:cubicBezTo>
                  <a:cubicBezTo>
                    <a:pt x="736478" y="558820"/>
                    <a:pt x="736478" y="558820"/>
                    <a:pt x="739470" y="569279"/>
                  </a:cubicBezTo>
                  <a:cubicBezTo>
                    <a:pt x="739470" y="569279"/>
                    <a:pt x="739470" y="569279"/>
                    <a:pt x="739470" y="572267"/>
                  </a:cubicBezTo>
                  <a:cubicBezTo>
                    <a:pt x="739470" y="572267"/>
                    <a:pt x="739470" y="572267"/>
                    <a:pt x="734981" y="573761"/>
                  </a:cubicBezTo>
                  <a:cubicBezTo>
                    <a:pt x="734981" y="573761"/>
                    <a:pt x="734981" y="573761"/>
                    <a:pt x="731989" y="566290"/>
                  </a:cubicBezTo>
                  <a:cubicBezTo>
                    <a:pt x="731989" y="566290"/>
                    <a:pt x="731989" y="566290"/>
                    <a:pt x="731989" y="573761"/>
                  </a:cubicBezTo>
                  <a:cubicBezTo>
                    <a:pt x="731989" y="573761"/>
                    <a:pt x="731989" y="573761"/>
                    <a:pt x="728997" y="579738"/>
                  </a:cubicBezTo>
                  <a:cubicBezTo>
                    <a:pt x="728997" y="579738"/>
                    <a:pt x="728997" y="579738"/>
                    <a:pt x="724509" y="578244"/>
                  </a:cubicBezTo>
                  <a:cubicBezTo>
                    <a:pt x="724509" y="578244"/>
                    <a:pt x="724509" y="578244"/>
                    <a:pt x="717029" y="570773"/>
                  </a:cubicBezTo>
                  <a:cubicBezTo>
                    <a:pt x="717029" y="570773"/>
                    <a:pt x="717029" y="570773"/>
                    <a:pt x="709548" y="561808"/>
                  </a:cubicBezTo>
                  <a:cubicBezTo>
                    <a:pt x="709548" y="561808"/>
                    <a:pt x="709548" y="561808"/>
                    <a:pt x="703564" y="564796"/>
                  </a:cubicBezTo>
                  <a:cubicBezTo>
                    <a:pt x="703564" y="564796"/>
                    <a:pt x="703564" y="564796"/>
                    <a:pt x="699076" y="564796"/>
                  </a:cubicBezTo>
                  <a:cubicBezTo>
                    <a:pt x="699076" y="564796"/>
                    <a:pt x="699076" y="564796"/>
                    <a:pt x="702068" y="555831"/>
                  </a:cubicBezTo>
                  <a:cubicBezTo>
                    <a:pt x="702068" y="555831"/>
                    <a:pt x="702068" y="555831"/>
                    <a:pt x="709548" y="554337"/>
                  </a:cubicBezTo>
                  <a:cubicBezTo>
                    <a:pt x="709548" y="554337"/>
                    <a:pt x="709548" y="554337"/>
                    <a:pt x="706556" y="545372"/>
                  </a:cubicBezTo>
                  <a:cubicBezTo>
                    <a:pt x="706556" y="545372"/>
                    <a:pt x="706556" y="545372"/>
                    <a:pt x="697580" y="549855"/>
                  </a:cubicBezTo>
                  <a:cubicBezTo>
                    <a:pt x="697580" y="549855"/>
                    <a:pt x="697580" y="549855"/>
                    <a:pt x="700572" y="540890"/>
                  </a:cubicBezTo>
                  <a:cubicBezTo>
                    <a:pt x="700572" y="540890"/>
                    <a:pt x="700572" y="540890"/>
                    <a:pt x="696084" y="534913"/>
                  </a:cubicBezTo>
                  <a:cubicBezTo>
                    <a:pt x="696084" y="534913"/>
                    <a:pt x="696084" y="534913"/>
                    <a:pt x="694588" y="530430"/>
                  </a:cubicBezTo>
                  <a:cubicBezTo>
                    <a:pt x="694588" y="530430"/>
                    <a:pt x="694588" y="530430"/>
                    <a:pt x="694588" y="525948"/>
                  </a:cubicBezTo>
                  <a:cubicBezTo>
                    <a:pt x="694588" y="525948"/>
                    <a:pt x="694588" y="525948"/>
                    <a:pt x="700572" y="516983"/>
                  </a:cubicBezTo>
                  <a:cubicBezTo>
                    <a:pt x="700572" y="516983"/>
                    <a:pt x="700572" y="516983"/>
                    <a:pt x="693091" y="516983"/>
                  </a:cubicBezTo>
                  <a:cubicBezTo>
                    <a:pt x="693091" y="516983"/>
                    <a:pt x="693091" y="516983"/>
                    <a:pt x="690099" y="519971"/>
                  </a:cubicBezTo>
                  <a:cubicBezTo>
                    <a:pt x="690099" y="519971"/>
                    <a:pt x="690099" y="519971"/>
                    <a:pt x="690099" y="522959"/>
                  </a:cubicBezTo>
                  <a:cubicBezTo>
                    <a:pt x="690099" y="522959"/>
                    <a:pt x="690099" y="522959"/>
                    <a:pt x="690099" y="531925"/>
                  </a:cubicBezTo>
                  <a:cubicBezTo>
                    <a:pt x="690099" y="531925"/>
                    <a:pt x="690099" y="531925"/>
                    <a:pt x="685611" y="534913"/>
                  </a:cubicBezTo>
                  <a:cubicBezTo>
                    <a:pt x="685611" y="534913"/>
                    <a:pt x="685611" y="534913"/>
                    <a:pt x="682619" y="537901"/>
                  </a:cubicBezTo>
                  <a:cubicBezTo>
                    <a:pt x="682619" y="537901"/>
                    <a:pt x="682619" y="534913"/>
                    <a:pt x="682619" y="533419"/>
                  </a:cubicBezTo>
                  <a:cubicBezTo>
                    <a:pt x="682619" y="531925"/>
                    <a:pt x="681123" y="527442"/>
                    <a:pt x="681123" y="527442"/>
                  </a:cubicBezTo>
                  <a:cubicBezTo>
                    <a:pt x="681123" y="527442"/>
                    <a:pt x="679627" y="522959"/>
                    <a:pt x="679627" y="519971"/>
                  </a:cubicBezTo>
                  <a:cubicBezTo>
                    <a:pt x="679627" y="518477"/>
                    <a:pt x="678131" y="515489"/>
                    <a:pt x="678131" y="515489"/>
                  </a:cubicBezTo>
                  <a:cubicBezTo>
                    <a:pt x="678131" y="515489"/>
                    <a:pt x="676635" y="512500"/>
                    <a:pt x="676635" y="511006"/>
                  </a:cubicBezTo>
                  <a:cubicBezTo>
                    <a:pt x="676635" y="508018"/>
                    <a:pt x="676635" y="506524"/>
                    <a:pt x="676635" y="506524"/>
                  </a:cubicBezTo>
                  <a:cubicBezTo>
                    <a:pt x="676635" y="506524"/>
                    <a:pt x="678131" y="503535"/>
                    <a:pt x="681123" y="503535"/>
                  </a:cubicBezTo>
                  <a:cubicBezTo>
                    <a:pt x="682619" y="502041"/>
                    <a:pt x="684115" y="499053"/>
                    <a:pt x="684115" y="499053"/>
                  </a:cubicBezTo>
                  <a:cubicBezTo>
                    <a:pt x="684115" y="499053"/>
                    <a:pt x="684115" y="499053"/>
                    <a:pt x="690099" y="493076"/>
                  </a:cubicBezTo>
                  <a:cubicBezTo>
                    <a:pt x="690099" y="493076"/>
                    <a:pt x="690099" y="493076"/>
                    <a:pt x="684115" y="482617"/>
                  </a:cubicBezTo>
                  <a:cubicBezTo>
                    <a:pt x="684115" y="482617"/>
                    <a:pt x="684115" y="482617"/>
                    <a:pt x="681123" y="484111"/>
                  </a:cubicBezTo>
                  <a:cubicBezTo>
                    <a:pt x="681123" y="484111"/>
                    <a:pt x="681123" y="484111"/>
                    <a:pt x="678131" y="491582"/>
                  </a:cubicBezTo>
                  <a:cubicBezTo>
                    <a:pt x="678131" y="491582"/>
                    <a:pt x="678131" y="491582"/>
                    <a:pt x="672146" y="499053"/>
                  </a:cubicBezTo>
                  <a:cubicBezTo>
                    <a:pt x="672146" y="499053"/>
                    <a:pt x="672146" y="499053"/>
                    <a:pt x="667658" y="502041"/>
                  </a:cubicBezTo>
                  <a:cubicBezTo>
                    <a:pt x="667658" y="502041"/>
                    <a:pt x="667658" y="502041"/>
                    <a:pt x="666162" y="505029"/>
                  </a:cubicBezTo>
                  <a:cubicBezTo>
                    <a:pt x="666162" y="505029"/>
                    <a:pt x="666162" y="505029"/>
                    <a:pt x="669154" y="516983"/>
                  </a:cubicBezTo>
                  <a:cubicBezTo>
                    <a:pt x="669154" y="516983"/>
                    <a:pt x="669154" y="516983"/>
                    <a:pt x="675139" y="533419"/>
                  </a:cubicBezTo>
                  <a:cubicBezTo>
                    <a:pt x="675139" y="533419"/>
                    <a:pt x="675139" y="533419"/>
                    <a:pt x="669154" y="531925"/>
                  </a:cubicBezTo>
                  <a:cubicBezTo>
                    <a:pt x="669154" y="531925"/>
                    <a:pt x="669154" y="531925"/>
                    <a:pt x="660178" y="513994"/>
                  </a:cubicBezTo>
                  <a:cubicBezTo>
                    <a:pt x="660178" y="513994"/>
                    <a:pt x="660178" y="513994"/>
                    <a:pt x="649705" y="499053"/>
                  </a:cubicBezTo>
                  <a:cubicBezTo>
                    <a:pt x="649705" y="499053"/>
                    <a:pt x="649705" y="499053"/>
                    <a:pt x="646713" y="508018"/>
                  </a:cubicBezTo>
                  <a:cubicBezTo>
                    <a:pt x="646713" y="508018"/>
                    <a:pt x="646713" y="508018"/>
                    <a:pt x="643721" y="506524"/>
                  </a:cubicBezTo>
                  <a:cubicBezTo>
                    <a:pt x="643721" y="506524"/>
                    <a:pt x="643721" y="506524"/>
                    <a:pt x="639233" y="496064"/>
                  </a:cubicBezTo>
                  <a:cubicBezTo>
                    <a:pt x="639233" y="496064"/>
                    <a:pt x="639233" y="496064"/>
                    <a:pt x="633249" y="491582"/>
                  </a:cubicBezTo>
                  <a:cubicBezTo>
                    <a:pt x="633249" y="491582"/>
                    <a:pt x="633249" y="491582"/>
                    <a:pt x="618288" y="475146"/>
                  </a:cubicBezTo>
                  <a:cubicBezTo>
                    <a:pt x="618288" y="475146"/>
                    <a:pt x="618288" y="475146"/>
                    <a:pt x="618288" y="464687"/>
                  </a:cubicBezTo>
                  <a:cubicBezTo>
                    <a:pt x="618288" y="464687"/>
                    <a:pt x="618288" y="464687"/>
                    <a:pt x="615296" y="470664"/>
                  </a:cubicBezTo>
                  <a:cubicBezTo>
                    <a:pt x="615296" y="470664"/>
                    <a:pt x="615296" y="470664"/>
                    <a:pt x="607815" y="467675"/>
                  </a:cubicBezTo>
                  <a:cubicBezTo>
                    <a:pt x="607815" y="467675"/>
                    <a:pt x="607815" y="467675"/>
                    <a:pt x="591358" y="452734"/>
                  </a:cubicBezTo>
                  <a:cubicBezTo>
                    <a:pt x="591358" y="452734"/>
                    <a:pt x="591358" y="452734"/>
                    <a:pt x="580886" y="440780"/>
                  </a:cubicBezTo>
                  <a:cubicBezTo>
                    <a:pt x="580886" y="440780"/>
                    <a:pt x="580886" y="440780"/>
                    <a:pt x="574902" y="442274"/>
                  </a:cubicBezTo>
                  <a:cubicBezTo>
                    <a:pt x="574902" y="442274"/>
                    <a:pt x="574902" y="442274"/>
                    <a:pt x="561437" y="439286"/>
                  </a:cubicBezTo>
                  <a:cubicBezTo>
                    <a:pt x="561437" y="439286"/>
                    <a:pt x="561437" y="439286"/>
                    <a:pt x="552461" y="430321"/>
                  </a:cubicBezTo>
                  <a:cubicBezTo>
                    <a:pt x="552461" y="430321"/>
                    <a:pt x="552461" y="430321"/>
                    <a:pt x="552461" y="419862"/>
                  </a:cubicBezTo>
                  <a:cubicBezTo>
                    <a:pt x="552461" y="419862"/>
                    <a:pt x="552461" y="419862"/>
                    <a:pt x="547972" y="422850"/>
                  </a:cubicBezTo>
                  <a:cubicBezTo>
                    <a:pt x="547972" y="422850"/>
                    <a:pt x="547972" y="422850"/>
                    <a:pt x="530020" y="422850"/>
                  </a:cubicBezTo>
                  <a:cubicBezTo>
                    <a:pt x="530020" y="422850"/>
                    <a:pt x="530020" y="422850"/>
                    <a:pt x="521043" y="421356"/>
                  </a:cubicBezTo>
                  <a:cubicBezTo>
                    <a:pt x="521043" y="421356"/>
                    <a:pt x="521043" y="421356"/>
                    <a:pt x="510571" y="418368"/>
                  </a:cubicBezTo>
                  <a:cubicBezTo>
                    <a:pt x="510571" y="418368"/>
                    <a:pt x="510571" y="418368"/>
                    <a:pt x="491122" y="416873"/>
                  </a:cubicBezTo>
                  <a:cubicBezTo>
                    <a:pt x="491122" y="416873"/>
                    <a:pt x="491122" y="416873"/>
                    <a:pt x="471673" y="421356"/>
                  </a:cubicBezTo>
                  <a:cubicBezTo>
                    <a:pt x="471673" y="421356"/>
                    <a:pt x="471673" y="421356"/>
                    <a:pt x="458208" y="424344"/>
                  </a:cubicBezTo>
                  <a:cubicBezTo>
                    <a:pt x="458208" y="424344"/>
                    <a:pt x="458208" y="424344"/>
                    <a:pt x="461200" y="412391"/>
                  </a:cubicBezTo>
                  <a:cubicBezTo>
                    <a:pt x="461200" y="412391"/>
                    <a:pt x="461200" y="412391"/>
                    <a:pt x="456712" y="415379"/>
                  </a:cubicBezTo>
                  <a:cubicBezTo>
                    <a:pt x="456712" y="415379"/>
                    <a:pt x="456712" y="415379"/>
                    <a:pt x="449232" y="410897"/>
                  </a:cubicBezTo>
                  <a:cubicBezTo>
                    <a:pt x="449232" y="410897"/>
                    <a:pt x="449232" y="410897"/>
                    <a:pt x="443247" y="407908"/>
                  </a:cubicBezTo>
                  <a:cubicBezTo>
                    <a:pt x="443247" y="407908"/>
                    <a:pt x="443247" y="407908"/>
                    <a:pt x="437263" y="407908"/>
                  </a:cubicBezTo>
                  <a:cubicBezTo>
                    <a:pt x="437263" y="407908"/>
                    <a:pt x="437263" y="407908"/>
                    <a:pt x="432775" y="407908"/>
                  </a:cubicBezTo>
                  <a:cubicBezTo>
                    <a:pt x="432775" y="407908"/>
                    <a:pt x="432775" y="407908"/>
                    <a:pt x="425294" y="412391"/>
                  </a:cubicBezTo>
                  <a:cubicBezTo>
                    <a:pt x="425294" y="412391"/>
                    <a:pt x="425294" y="412391"/>
                    <a:pt x="419310" y="415379"/>
                  </a:cubicBezTo>
                  <a:cubicBezTo>
                    <a:pt x="419310" y="415379"/>
                    <a:pt x="419310" y="415379"/>
                    <a:pt x="413326" y="422850"/>
                  </a:cubicBezTo>
                  <a:cubicBezTo>
                    <a:pt x="413326" y="422850"/>
                    <a:pt x="413326" y="422850"/>
                    <a:pt x="410334" y="425838"/>
                  </a:cubicBezTo>
                  <a:cubicBezTo>
                    <a:pt x="410334" y="425838"/>
                    <a:pt x="410334" y="425838"/>
                    <a:pt x="402853" y="424344"/>
                  </a:cubicBezTo>
                  <a:cubicBezTo>
                    <a:pt x="402853" y="424344"/>
                    <a:pt x="402853" y="424344"/>
                    <a:pt x="410334" y="418368"/>
                  </a:cubicBezTo>
                  <a:cubicBezTo>
                    <a:pt x="410334" y="418368"/>
                    <a:pt x="410334" y="418368"/>
                    <a:pt x="419310" y="409403"/>
                  </a:cubicBezTo>
                  <a:cubicBezTo>
                    <a:pt x="419310" y="409403"/>
                    <a:pt x="419310" y="409403"/>
                    <a:pt x="425294" y="403426"/>
                  </a:cubicBezTo>
                  <a:cubicBezTo>
                    <a:pt x="425294" y="403426"/>
                    <a:pt x="425294" y="403426"/>
                    <a:pt x="429783" y="397449"/>
                  </a:cubicBezTo>
                  <a:cubicBezTo>
                    <a:pt x="429783" y="397449"/>
                    <a:pt x="429783" y="397449"/>
                    <a:pt x="426791" y="397449"/>
                  </a:cubicBezTo>
                  <a:cubicBezTo>
                    <a:pt x="426791" y="397449"/>
                    <a:pt x="426791" y="397449"/>
                    <a:pt x="420806" y="394461"/>
                  </a:cubicBezTo>
                  <a:cubicBezTo>
                    <a:pt x="420806" y="394461"/>
                    <a:pt x="420806" y="394461"/>
                    <a:pt x="420806" y="384002"/>
                  </a:cubicBezTo>
                  <a:cubicBezTo>
                    <a:pt x="420806" y="384002"/>
                    <a:pt x="420806" y="384002"/>
                    <a:pt x="414822" y="388484"/>
                  </a:cubicBezTo>
                  <a:cubicBezTo>
                    <a:pt x="414822" y="388484"/>
                    <a:pt x="414822" y="388484"/>
                    <a:pt x="413326" y="389978"/>
                  </a:cubicBezTo>
                  <a:cubicBezTo>
                    <a:pt x="413326" y="389978"/>
                    <a:pt x="413326" y="389978"/>
                    <a:pt x="402853" y="389978"/>
                  </a:cubicBezTo>
                  <a:cubicBezTo>
                    <a:pt x="402853" y="389978"/>
                    <a:pt x="402853" y="389978"/>
                    <a:pt x="393877" y="388484"/>
                  </a:cubicBezTo>
                  <a:cubicBezTo>
                    <a:pt x="393877" y="388484"/>
                    <a:pt x="393877" y="388484"/>
                    <a:pt x="389389" y="392967"/>
                  </a:cubicBezTo>
                  <a:cubicBezTo>
                    <a:pt x="389389" y="392967"/>
                    <a:pt x="389389" y="392967"/>
                    <a:pt x="386397" y="401932"/>
                  </a:cubicBezTo>
                  <a:cubicBezTo>
                    <a:pt x="386397" y="401932"/>
                    <a:pt x="386397" y="401932"/>
                    <a:pt x="392381" y="409403"/>
                  </a:cubicBezTo>
                  <a:cubicBezTo>
                    <a:pt x="392381" y="409403"/>
                    <a:pt x="392381" y="409403"/>
                    <a:pt x="389389" y="421356"/>
                  </a:cubicBezTo>
                  <a:cubicBezTo>
                    <a:pt x="389389" y="421356"/>
                    <a:pt x="389389" y="421356"/>
                    <a:pt x="381908" y="428827"/>
                  </a:cubicBezTo>
                  <a:cubicBezTo>
                    <a:pt x="381908" y="428827"/>
                    <a:pt x="381908" y="428827"/>
                    <a:pt x="374428" y="428827"/>
                  </a:cubicBezTo>
                  <a:cubicBezTo>
                    <a:pt x="374428" y="428827"/>
                    <a:pt x="374428" y="428827"/>
                    <a:pt x="365452" y="428827"/>
                  </a:cubicBezTo>
                  <a:cubicBezTo>
                    <a:pt x="365452" y="428827"/>
                    <a:pt x="365452" y="428827"/>
                    <a:pt x="362459" y="439286"/>
                  </a:cubicBezTo>
                  <a:cubicBezTo>
                    <a:pt x="362459" y="439286"/>
                    <a:pt x="362459" y="439286"/>
                    <a:pt x="350491" y="443769"/>
                  </a:cubicBezTo>
                  <a:cubicBezTo>
                    <a:pt x="350491" y="443769"/>
                    <a:pt x="350491" y="443769"/>
                    <a:pt x="348995" y="446757"/>
                  </a:cubicBezTo>
                  <a:cubicBezTo>
                    <a:pt x="348995" y="446757"/>
                    <a:pt x="348995" y="446757"/>
                    <a:pt x="338522" y="454228"/>
                  </a:cubicBezTo>
                  <a:cubicBezTo>
                    <a:pt x="338522" y="454228"/>
                    <a:pt x="338522" y="454228"/>
                    <a:pt x="328050" y="457216"/>
                  </a:cubicBezTo>
                  <a:cubicBezTo>
                    <a:pt x="328050" y="457216"/>
                    <a:pt x="328050" y="457216"/>
                    <a:pt x="322065" y="458710"/>
                  </a:cubicBezTo>
                  <a:cubicBezTo>
                    <a:pt x="322065" y="458710"/>
                    <a:pt x="322065" y="458710"/>
                    <a:pt x="319073" y="454228"/>
                  </a:cubicBezTo>
                  <a:cubicBezTo>
                    <a:pt x="319073" y="454228"/>
                    <a:pt x="319073" y="454228"/>
                    <a:pt x="317577" y="451239"/>
                  </a:cubicBezTo>
                  <a:cubicBezTo>
                    <a:pt x="317577" y="451239"/>
                    <a:pt x="317577" y="451239"/>
                    <a:pt x="325058" y="448251"/>
                  </a:cubicBezTo>
                  <a:cubicBezTo>
                    <a:pt x="325058" y="448251"/>
                    <a:pt x="325058" y="448251"/>
                    <a:pt x="331042" y="440780"/>
                  </a:cubicBezTo>
                  <a:cubicBezTo>
                    <a:pt x="331042" y="440780"/>
                    <a:pt x="331042" y="440780"/>
                    <a:pt x="323561" y="440780"/>
                  </a:cubicBezTo>
                  <a:cubicBezTo>
                    <a:pt x="323561" y="440780"/>
                    <a:pt x="323561" y="440780"/>
                    <a:pt x="320569" y="436298"/>
                  </a:cubicBezTo>
                  <a:cubicBezTo>
                    <a:pt x="320569" y="436298"/>
                    <a:pt x="320569" y="436298"/>
                    <a:pt x="328050" y="425838"/>
                  </a:cubicBezTo>
                  <a:cubicBezTo>
                    <a:pt x="328050" y="425838"/>
                    <a:pt x="328050" y="425838"/>
                    <a:pt x="331042" y="415379"/>
                  </a:cubicBezTo>
                  <a:cubicBezTo>
                    <a:pt x="331042" y="415379"/>
                    <a:pt x="331042" y="415379"/>
                    <a:pt x="335530" y="400438"/>
                  </a:cubicBezTo>
                  <a:cubicBezTo>
                    <a:pt x="335530" y="400438"/>
                    <a:pt x="335530" y="400438"/>
                    <a:pt x="343010" y="391473"/>
                  </a:cubicBezTo>
                  <a:cubicBezTo>
                    <a:pt x="343010" y="391473"/>
                    <a:pt x="343010" y="391473"/>
                    <a:pt x="369940" y="394461"/>
                  </a:cubicBezTo>
                  <a:cubicBezTo>
                    <a:pt x="369940" y="394461"/>
                    <a:pt x="369940" y="394461"/>
                    <a:pt x="365452" y="388484"/>
                  </a:cubicBezTo>
                  <a:cubicBezTo>
                    <a:pt x="365452" y="388484"/>
                    <a:pt x="365452" y="388484"/>
                    <a:pt x="357971" y="386990"/>
                  </a:cubicBezTo>
                  <a:cubicBezTo>
                    <a:pt x="357971" y="386990"/>
                    <a:pt x="357971" y="386990"/>
                    <a:pt x="344507" y="381013"/>
                  </a:cubicBezTo>
                  <a:cubicBezTo>
                    <a:pt x="344507" y="381013"/>
                    <a:pt x="344507" y="381013"/>
                    <a:pt x="334034" y="385496"/>
                  </a:cubicBezTo>
                  <a:cubicBezTo>
                    <a:pt x="334034" y="385496"/>
                    <a:pt x="334034" y="385496"/>
                    <a:pt x="325058" y="392967"/>
                  </a:cubicBezTo>
                  <a:cubicBezTo>
                    <a:pt x="325058" y="392967"/>
                    <a:pt x="325058" y="392967"/>
                    <a:pt x="316081" y="400438"/>
                  </a:cubicBezTo>
                  <a:cubicBezTo>
                    <a:pt x="316081" y="400438"/>
                    <a:pt x="316081" y="400438"/>
                    <a:pt x="311593" y="409403"/>
                  </a:cubicBezTo>
                  <a:cubicBezTo>
                    <a:pt x="311593" y="409403"/>
                    <a:pt x="311593" y="409403"/>
                    <a:pt x="310097" y="416873"/>
                  </a:cubicBezTo>
                  <a:cubicBezTo>
                    <a:pt x="310097" y="416873"/>
                    <a:pt x="310097" y="416873"/>
                    <a:pt x="304113" y="416873"/>
                  </a:cubicBezTo>
                  <a:cubicBezTo>
                    <a:pt x="304113" y="416873"/>
                    <a:pt x="304113" y="416873"/>
                    <a:pt x="304113" y="419862"/>
                  </a:cubicBezTo>
                  <a:cubicBezTo>
                    <a:pt x="304113" y="419862"/>
                    <a:pt x="304113" y="419862"/>
                    <a:pt x="307105" y="425838"/>
                  </a:cubicBezTo>
                  <a:cubicBezTo>
                    <a:pt x="307105" y="425838"/>
                    <a:pt x="307105" y="425838"/>
                    <a:pt x="305609" y="430321"/>
                  </a:cubicBezTo>
                  <a:cubicBezTo>
                    <a:pt x="305609" y="430321"/>
                    <a:pt x="305609" y="430321"/>
                    <a:pt x="301120" y="434803"/>
                  </a:cubicBezTo>
                  <a:cubicBezTo>
                    <a:pt x="301120" y="434803"/>
                    <a:pt x="301120" y="434803"/>
                    <a:pt x="290648" y="440780"/>
                  </a:cubicBezTo>
                  <a:cubicBezTo>
                    <a:pt x="290648" y="440780"/>
                    <a:pt x="290648" y="440780"/>
                    <a:pt x="284664" y="445263"/>
                  </a:cubicBezTo>
                  <a:cubicBezTo>
                    <a:pt x="284664" y="445263"/>
                    <a:pt x="284664" y="445263"/>
                    <a:pt x="277183" y="452734"/>
                  </a:cubicBezTo>
                  <a:cubicBezTo>
                    <a:pt x="277183" y="452734"/>
                    <a:pt x="277183" y="452734"/>
                    <a:pt x="275687" y="460204"/>
                  </a:cubicBezTo>
                  <a:cubicBezTo>
                    <a:pt x="275687" y="460204"/>
                    <a:pt x="275687" y="460204"/>
                    <a:pt x="286160" y="463193"/>
                  </a:cubicBezTo>
                  <a:cubicBezTo>
                    <a:pt x="286160" y="463193"/>
                    <a:pt x="286160" y="463193"/>
                    <a:pt x="287656" y="473652"/>
                  </a:cubicBezTo>
                  <a:cubicBezTo>
                    <a:pt x="287656" y="473652"/>
                    <a:pt x="287656" y="473652"/>
                    <a:pt x="283168" y="479629"/>
                  </a:cubicBezTo>
                  <a:cubicBezTo>
                    <a:pt x="283168" y="479629"/>
                    <a:pt x="283168" y="479629"/>
                    <a:pt x="275687" y="484111"/>
                  </a:cubicBezTo>
                  <a:cubicBezTo>
                    <a:pt x="275687" y="484111"/>
                    <a:pt x="275687" y="484111"/>
                    <a:pt x="266711" y="496064"/>
                  </a:cubicBezTo>
                  <a:cubicBezTo>
                    <a:pt x="266711" y="496064"/>
                    <a:pt x="266711" y="496064"/>
                    <a:pt x="253246" y="505029"/>
                  </a:cubicBezTo>
                  <a:cubicBezTo>
                    <a:pt x="253246" y="505029"/>
                    <a:pt x="253246" y="505029"/>
                    <a:pt x="226317" y="518477"/>
                  </a:cubicBezTo>
                  <a:cubicBezTo>
                    <a:pt x="226317" y="518477"/>
                    <a:pt x="226317" y="518477"/>
                    <a:pt x="224821" y="530430"/>
                  </a:cubicBezTo>
                  <a:cubicBezTo>
                    <a:pt x="224821" y="530430"/>
                    <a:pt x="224821" y="530430"/>
                    <a:pt x="214348" y="534913"/>
                  </a:cubicBezTo>
                  <a:cubicBezTo>
                    <a:pt x="214348" y="534913"/>
                    <a:pt x="214348" y="534913"/>
                    <a:pt x="203876" y="540890"/>
                  </a:cubicBezTo>
                  <a:cubicBezTo>
                    <a:pt x="203876" y="540890"/>
                    <a:pt x="203876" y="540890"/>
                    <a:pt x="190411" y="545372"/>
                  </a:cubicBezTo>
                  <a:cubicBezTo>
                    <a:pt x="190411" y="545372"/>
                    <a:pt x="190411" y="545372"/>
                    <a:pt x="185923" y="548360"/>
                  </a:cubicBezTo>
                  <a:cubicBezTo>
                    <a:pt x="185923" y="548360"/>
                    <a:pt x="185923" y="548360"/>
                    <a:pt x="179939" y="552843"/>
                  </a:cubicBezTo>
                  <a:cubicBezTo>
                    <a:pt x="179939" y="552843"/>
                    <a:pt x="179939" y="552843"/>
                    <a:pt x="175450" y="557325"/>
                  </a:cubicBezTo>
                  <a:cubicBezTo>
                    <a:pt x="175450" y="557325"/>
                    <a:pt x="175450" y="557325"/>
                    <a:pt x="172458" y="566290"/>
                  </a:cubicBezTo>
                  <a:cubicBezTo>
                    <a:pt x="172458" y="566290"/>
                    <a:pt x="172458" y="566290"/>
                    <a:pt x="164978" y="567785"/>
                  </a:cubicBezTo>
                  <a:cubicBezTo>
                    <a:pt x="164978" y="567785"/>
                    <a:pt x="164978" y="567785"/>
                    <a:pt x="154505" y="570773"/>
                  </a:cubicBezTo>
                  <a:cubicBezTo>
                    <a:pt x="154505" y="570773"/>
                    <a:pt x="154505" y="570773"/>
                    <a:pt x="147025" y="570773"/>
                  </a:cubicBezTo>
                  <a:cubicBezTo>
                    <a:pt x="147025" y="570773"/>
                    <a:pt x="147025" y="570773"/>
                    <a:pt x="139545" y="573761"/>
                  </a:cubicBezTo>
                  <a:cubicBezTo>
                    <a:pt x="139545" y="573761"/>
                    <a:pt x="139545" y="573761"/>
                    <a:pt x="129072" y="579738"/>
                  </a:cubicBezTo>
                  <a:cubicBezTo>
                    <a:pt x="129072" y="579738"/>
                    <a:pt x="129072" y="579738"/>
                    <a:pt x="132064" y="587209"/>
                  </a:cubicBezTo>
                  <a:cubicBezTo>
                    <a:pt x="132064" y="587209"/>
                    <a:pt x="132064" y="587209"/>
                    <a:pt x="129072" y="588703"/>
                  </a:cubicBezTo>
                  <a:cubicBezTo>
                    <a:pt x="129072" y="588703"/>
                    <a:pt x="129072" y="588703"/>
                    <a:pt x="121592" y="584220"/>
                  </a:cubicBezTo>
                  <a:cubicBezTo>
                    <a:pt x="121592" y="584220"/>
                    <a:pt x="121592" y="584220"/>
                    <a:pt x="114111" y="581232"/>
                  </a:cubicBezTo>
                  <a:cubicBezTo>
                    <a:pt x="114111" y="581232"/>
                    <a:pt x="114111" y="581232"/>
                    <a:pt x="108127" y="572267"/>
                  </a:cubicBezTo>
                  <a:cubicBezTo>
                    <a:pt x="108127" y="572267"/>
                    <a:pt x="108127" y="572267"/>
                    <a:pt x="106631" y="575255"/>
                  </a:cubicBezTo>
                  <a:cubicBezTo>
                    <a:pt x="106631" y="575255"/>
                    <a:pt x="106631" y="575255"/>
                    <a:pt x="106631" y="587209"/>
                  </a:cubicBezTo>
                  <a:cubicBezTo>
                    <a:pt x="106631" y="587209"/>
                    <a:pt x="106631" y="587209"/>
                    <a:pt x="97655" y="587209"/>
                  </a:cubicBezTo>
                  <a:cubicBezTo>
                    <a:pt x="97655" y="587209"/>
                    <a:pt x="97655" y="587209"/>
                    <a:pt x="97655" y="591691"/>
                  </a:cubicBezTo>
                  <a:cubicBezTo>
                    <a:pt x="97655" y="591691"/>
                    <a:pt x="97655" y="591691"/>
                    <a:pt x="88678" y="591691"/>
                  </a:cubicBezTo>
                  <a:cubicBezTo>
                    <a:pt x="88678" y="591691"/>
                    <a:pt x="88678" y="591691"/>
                    <a:pt x="88678" y="590197"/>
                  </a:cubicBezTo>
                  <a:cubicBezTo>
                    <a:pt x="88678" y="588703"/>
                    <a:pt x="84190" y="588703"/>
                    <a:pt x="84190" y="588703"/>
                  </a:cubicBezTo>
                  <a:cubicBezTo>
                    <a:pt x="84190" y="588703"/>
                    <a:pt x="84190" y="588703"/>
                    <a:pt x="78206" y="588703"/>
                  </a:cubicBezTo>
                  <a:cubicBezTo>
                    <a:pt x="78206" y="588703"/>
                    <a:pt x="78206" y="588703"/>
                    <a:pt x="70725" y="590197"/>
                  </a:cubicBezTo>
                  <a:cubicBezTo>
                    <a:pt x="70725" y="590197"/>
                    <a:pt x="70725" y="590197"/>
                    <a:pt x="61749" y="599162"/>
                  </a:cubicBezTo>
                  <a:cubicBezTo>
                    <a:pt x="61749" y="599162"/>
                    <a:pt x="61749" y="599162"/>
                    <a:pt x="45292" y="599162"/>
                  </a:cubicBezTo>
                  <a:cubicBezTo>
                    <a:pt x="45292" y="599162"/>
                    <a:pt x="45292" y="599162"/>
                    <a:pt x="30331" y="599162"/>
                  </a:cubicBezTo>
                  <a:cubicBezTo>
                    <a:pt x="30331" y="599162"/>
                    <a:pt x="30331" y="599162"/>
                    <a:pt x="30331" y="593185"/>
                  </a:cubicBezTo>
                  <a:cubicBezTo>
                    <a:pt x="30331" y="593185"/>
                    <a:pt x="30331" y="593185"/>
                    <a:pt x="40804" y="581232"/>
                  </a:cubicBezTo>
                  <a:cubicBezTo>
                    <a:pt x="40804" y="581232"/>
                    <a:pt x="40804" y="581232"/>
                    <a:pt x="58757" y="581232"/>
                  </a:cubicBezTo>
                  <a:cubicBezTo>
                    <a:pt x="58757" y="581232"/>
                    <a:pt x="58757" y="581232"/>
                    <a:pt x="66237" y="581232"/>
                  </a:cubicBezTo>
                  <a:cubicBezTo>
                    <a:pt x="66237" y="581232"/>
                    <a:pt x="66237" y="581232"/>
                    <a:pt x="73717" y="576750"/>
                  </a:cubicBezTo>
                  <a:cubicBezTo>
                    <a:pt x="73717" y="576750"/>
                    <a:pt x="73717" y="576750"/>
                    <a:pt x="84190" y="573761"/>
                  </a:cubicBezTo>
                  <a:cubicBezTo>
                    <a:pt x="84190" y="573761"/>
                    <a:pt x="84190" y="573761"/>
                    <a:pt x="88678" y="570773"/>
                  </a:cubicBezTo>
                  <a:cubicBezTo>
                    <a:pt x="88678" y="570773"/>
                    <a:pt x="88678" y="570773"/>
                    <a:pt x="93166" y="563302"/>
                  </a:cubicBezTo>
                  <a:cubicBezTo>
                    <a:pt x="93166" y="563302"/>
                    <a:pt x="93166" y="563302"/>
                    <a:pt x="102143" y="558820"/>
                  </a:cubicBezTo>
                  <a:cubicBezTo>
                    <a:pt x="102143" y="558820"/>
                    <a:pt x="102143" y="558820"/>
                    <a:pt x="115607" y="557325"/>
                  </a:cubicBezTo>
                  <a:cubicBezTo>
                    <a:pt x="115607" y="557325"/>
                    <a:pt x="115607" y="557325"/>
                    <a:pt x="123088" y="557325"/>
                  </a:cubicBezTo>
                  <a:cubicBezTo>
                    <a:pt x="123088" y="557325"/>
                    <a:pt x="123088" y="557325"/>
                    <a:pt x="129072" y="563302"/>
                  </a:cubicBezTo>
                  <a:cubicBezTo>
                    <a:pt x="129072" y="563302"/>
                    <a:pt x="129072" y="563302"/>
                    <a:pt x="135056" y="558820"/>
                  </a:cubicBezTo>
                  <a:cubicBezTo>
                    <a:pt x="135056" y="558820"/>
                    <a:pt x="135056" y="558820"/>
                    <a:pt x="141041" y="549855"/>
                  </a:cubicBezTo>
                  <a:cubicBezTo>
                    <a:pt x="141041" y="549855"/>
                    <a:pt x="141041" y="549855"/>
                    <a:pt x="148521" y="542384"/>
                  </a:cubicBezTo>
                  <a:cubicBezTo>
                    <a:pt x="148521" y="542384"/>
                    <a:pt x="148521" y="542384"/>
                    <a:pt x="156001" y="537901"/>
                  </a:cubicBezTo>
                  <a:cubicBezTo>
                    <a:pt x="156001" y="537901"/>
                    <a:pt x="156001" y="537901"/>
                    <a:pt x="170962" y="534913"/>
                  </a:cubicBezTo>
                  <a:cubicBezTo>
                    <a:pt x="170962" y="534913"/>
                    <a:pt x="170962" y="534913"/>
                    <a:pt x="176946" y="528936"/>
                  </a:cubicBezTo>
                  <a:cubicBezTo>
                    <a:pt x="176946" y="528936"/>
                    <a:pt x="176946" y="528936"/>
                    <a:pt x="184427" y="521465"/>
                  </a:cubicBezTo>
                  <a:cubicBezTo>
                    <a:pt x="184427" y="521465"/>
                    <a:pt x="184427" y="521465"/>
                    <a:pt x="193403" y="513994"/>
                  </a:cubicBezTo>
                  <a:cubicBezTo>
                    <a:pt x="193403" y="513994"/>
                    <a:pt x="193403" y="513994"/>
                    <a:pt x="200884" y="509512"/>
                  </a:cubicBezTo>
                  <a:cubicBezTo>
                    <a:pt x="200884" y="509512"/>
                    <a:pt x="200884" y="509512"/>
                    <a:pt x="203876" y="500547"/>
                  </a:cubicBezTo>
                  <a:cubicBezTo>
                    <a:pt x="203876" y="500547"/>
                    <a:pt x="203876" y="500547"/>
                    <a:pt x="205372" y="487099"/>
                  </a:cubicBezTo>
                  <a:cubicBezTo>
                    <a:pt x="205372" y="487099"/>
                    <a:pt x="205372" y="487099"/>
                    <a:pt x="208364" y="478134"/>
                  </a:cubicBezTo>
                  <a:cubicBezTo>
                    <a:pt x="208364" y="478134"/>
                    <a:pt x="208364" y="478134"/>
                    <a:pt x="209860" y="475146"/>
                  </a:cubicBezTo>
                  <a:cubicBezTo>
                    <a:pt x="209860" y="475146"/>
                    <a:pt x="209860" y="475146"/>
                    <a:pt x="217340" y="464687"/>
                  </a:cubicBezTo>
                  <a:cubicBezTo>
                    <a:pt x="217340" y="464687"/>
                    <a:pt x="217340" y="464687"/>
                    <a:pt x="212852" y="464687"/>
                  </a:cubicBezTo>
                  <a:cubicBezTo>
                    <a:pt x="212852" y="464687"/>
                    <a:pt x="212852" y="464687"/>
                    <a:pt x="205372" y="466181"/>
                  </a:cubicBezTo>
                  <a:cubicBezTo>
                    <a:pt x="205372" y="466181"/>
                    <a:pt x="205372" y="466181"/>
                    <a:pt x="200884" y="466181"/>
                  </a:cubicBezTo>
                  <a:cubicBezTo>
                    <a:pt x="200884" y="466181"/>
                    <a:pt x="200884" y="466181"/>
                    <a:pt x="193403" y="464687"/>
                  </a:cubicBezTo>
                  <a:cubicBezTo>
                    <a:pt x="193403" y="464687"/>
                    <a:pt x="193403" y="464687"/>
                    <a:pt x="190411" y="461699"/>
                  </a:cubicBezTo>
                  <a:cubicBezTo>
                    <a:pt x="190411" y="461699"/>
                    <a:pt x="190411" y="461699"/>
                    <a:pt x="197891" y="454228"/>
                  </a:cubicBezTo>
                  <a:cubicBezTo>
                    <a:pt x="197891" y="454228"/>
                    <a:pt x="197891" y="454228"/>
                    <a:pt x="190411" y="455722"/>
                  </a:cubicBezTo>
                  <a:cubicBezTo>
                    <a:pt x="190411" y="455722"/>
                    <a:pt x="190411" y="455722"/>
                    <a:pt x="185923" y="460204"/>
                  </a:cubicBezTo>
                  <a:cubicBezTo>
                    <a:pt x="185923" y="460204"/>
                    <a:pt x="185923" y="460204"/>
                    <a:pt x="182931" y="470664"/>
                  </a:cubicBezTo>
                  <a:cubicBezTo>
                    <a:pt x="182931" y="470664"/>
                    <a:pt x="182931" y="470664"/>
                    <a:pt x="178442" y="475146"/>
                  </a:cubicBezTo>
                  <a:cubicBezTo>
                    <a:pt x="178442" y="475146"/>
                    <a:pt x="178442" y="475146"/>
                    <a:pt x="176946" y="470664"/>
                  </a:cubicBezTo>
                  <a:cubicBezTo>
                    <a:pt x="176946" y="470664"/>
                    <a:pt x="176946" y="470664"/>
                    <a:pt x="172458" y="464687"/>
                  </a:cubicBezTo>
                  <a:cubicBezTo>
                    <a:pt x="172458" y="464687"/>
                    <a:pt x="172458" y="464687"/>
                    <a:pt x="164978" y="457216"/>
                  </a:cubicBezTo>
                  <a:cubicBezTo>
                    <a:pt x="164978" y="457216"/>
                    <a:pt x="164978" y="457216"/>
                    <a:pt x="153009" y="449745"/>
                  </a:cubicBezTo>
                  <a:cubicBezTo>
                    <a:pt x="153009" y="449745"/>
                    <a:pt x="153009" y="449745"/>
                    <a:pt x="150017" y="449745"/>
                  </a:cubicBezTo>
                  <a:cubicBezTo>
                    <a:pt x="150017" y="449745"/>
                    <a:pt x="150017" y="449745"/>
                    <a:pt x="139545" y="457216"/>
                  </a:cubicBezTo>
                  <a:cubicBezTo>
                    <a:pt x="139545" y="457216"/>
                    <a:pt x="139545" y="457216"/>
                    <a:pt x="133560" y="457216"/>
                  </a:cubicBezTo>
                  <a:cubicBezTo>
                    <a:pt x="133560" y="457216"/>
                    <a:pt x="133560" y="457216"/>
                    <a:pt x="124584" y="457216"/>
                  </a:cubicBezTo>
                  <a:cubicBezTo>
                    <a:pt x="124584" y="457216"/>
                    <a:pt x="124584" y="457216"/>
                    <a:pt x="126080" y="437792"/>
                  </a:cubicBezTo>
                  <a:cubicBezTo>
                    <a:pt x="126080" y="437792"/>
                    <a:pt x="126080" y="437792"/>
                    <a:pt x="127576" y="431815"/>
                  </a:cubicBezTo>
                  <a:cubicBezTo>
                    <a:pt x="127576" y="431815"/>
                    <a:pt x="127576" y="431815"/>
                    <a:pt x="132064" y="425838"/>
                  </a:cubicBezTo>
                  <a:cubicBezTo>
                    <a:pt x="132064" y="425838"/>
                    <a:pt x="132064" y="425838"/>
                    <a:pt x="132064" y="418368"/>
                  </a:cubicBezTo>
                  <a:cubicBezTo>
                    <a:pt x="132064" y="418368"/>
                    <a:pt x="132064" y="418368"/>
                    <a:pt x="130568" y="406414"/>
                  </a:cubicBezTo>
                  <a:cubicBezTo>
                    <a:pt x="130568" y="406414"/>
                    <a:pt x="130568" y="406414"/>
                    <a:pt x="127576" y="394461"/>
                  </a:cubicBezTo>
                  <a:cubicBezTo>
                    <a:pt x="127576" y="394461"/>
                    <a:pt x="127576" y="394461"/>
                    <a:pt x="124584" y="397449"/>
                  </a:cubicBezTo>
                  <a:cubicBezTo>
                    <a:pt x="124584" y="397449"/>
                    <a:pt x="124584" y="397449"/>
                    <a:pt x="118600" y="403426"/>
                  </a:cubicBezTo>
                  <a:cubicBezTo>
                    <a:pt x="118600" y="403426"/>
                    <a:pt x="118600" y="403426"/>
                    <a:pt x="114111" y="406414"/>
                  </a:cubicBezTo>
                  <a:cubicBezTo>
                    <a:pt x="114111" y="406414"/>
                    <a:pt x="114111" y="406414"/>
                    <a:pt x="109623" y="406414"/>
                  </a:cubicBezTo>
                  <a:cubicBezTo>
                    <a:pt x="109623" y="406414"/>
                    <a:pt x="109623" y="406414"/>
                    <a:pt x="105135" y="401932"/>
                  </a:cubicBezTo>
                  <a:cubicBezTo>
                    <a:pt x="105135" y="401932"/>
                    <a:pt x="105135" y="401932"/>
                    <a:pt x="102143" y="401932"/>
                  </a:cubicBezTo>
                  <a:cubicBezTo>
                    <a:pt x="102143" y="401932"/>
                    <a:pt x="102143" y="401932"/>
                    <a:pt x="96158" y="398943"/>
                  </a:cubicBezTo>
                  <a:cubicBezTo>
                    <a:pt x="96158" y="398943"/>
                    <a:pt x="96158" y="398943"/>
                    <a:pt x="91670" y="394461"/>
                  </a:cubicBezTo>
                  <a:cubicBezTo>
                    <a:pt x="91670" y="394461"/>
                    <a:pt x="91670" y="394461"/>
                    <a:pt x="87182" y="391473"/>
                  </a:cubicBezTo>
                  <a:cubicBezTo>
                    <a:pt x="87182" y="391473"/>
                    <a:pt x="87182" y="391473"/>
                    <a:pt x="82694" y="386990"/>
                  </a:cubicBezTo>
                  <a:cubicBezTo>
                    <a:pt x="82694" y="386990"/>
                    <a:pt x="82694" y="386990"/>
                    <a:pt x="81198" y="382508"/>
                  </a:cubicBezTo>
                  <a:cubicBezTo>
                    <a:pt x="81198" y="382508"/>
                    <a:pt x="81198" y="382508"/>
                    <a:pt x="79702" y="372048"/>
                  </a:cubicBezTo>
                  <a:cubicBezTo>
                    <a:pt x="79702" y="372048"/>
                    <a:pt x="79702" y="372048"/>
                    <a:pt x="85686" y="367566"/>
                  </a:cubicBezTo>
                  <a:cubicBezTo>
                    <a:pt x="85686" y="367566"/>
                    <a:pt x="85686" y="367566"/>
                    <a:pt x="91670" y="367566"/>
                  </a:cubicBezTo>
                  <a:cubicBezTo>
                    <a:pt x="91670" y="367566"/>
                    <a:pt x="91670" y="367566"/>
                    <a:pt x="99151" y="367566"/>
                  </a:cubicBezTo>
                  <a:cubicBezTo>
                    <a:pt x="99151" y="367566"/>
                    <a:pt x="99151" y="367566"/>
                    <a:pt x="106631" y="372048"/>
                  </a:cubicBezTo>
                  <a:cubicBezTo>
                    <a:pt x="106631" y="372048"/>
                    <a:pt x="106631" y="372048"/>
                    <a:pt x="109623" y="364578"/>
                  </a:cubicBezTo>
                  <a:cubicBezTo>
                    <a:pt x="109623" y="364578"/>
                    <a:pt x="109623" y="364578"/>
                    <a:pt x="105135" y="360095"/>
                  </a:cubicBezTo>
                  <a:cubicBezTo>
                    <a:pt x="105135" y="360095"/>
                    <a:pt x="105135" y="360095"/>
                    <a:pt x="103639" y="360095"/>
                  </a:cubicBezTo>
                  <a:cubicBezTo>
                    <a:pt x="103639" y="360095"/>
                    <a:pt x="103639" y="360095"/>
                    <a:pt x="96158" y="360095"/>
                  </a:cubicBezTo>
                  <a:cubicBezTo>
                    <a:pt x="96158" y="360095"/>
                    <a:pt x="96158" y="360095"/>
                    <a:pt x="91670" y="360095"/>
                  </a:cubicBezTo>
                  <a:cubicBezTo>
                    <a:pt x="91670" y="360095"/>
                    <a:pt x="91670" y="360095"/>
                    <a:pt x="82694" y="354118"/>
                  </a:cubicBezTo>
                  <a:cubicBezTo>
                    <a:pt x="82694" y="354118"/>
                    <a:pt x="82694" y="354118"/>
                    <a:pt x="79702" y="348142"/>
                  </a:cubicBezTo>
                  <a:cubicBezTo>
                    <a:pt x="79702" y="348142"/>
                    <a:pt x="79702" y="348142"/>
                    <a:pt x="76710" y="340671"/>
                  </a:cubicBezTo>
                  <a:cubicBezTo>
                    <a:pt x="76710" y="340671"/>
                    <a:pt x="76710" y="340671"/>
                    <a:pt x="73717" y="333200"/>
                  </a:cubicBezTo>
                  <a:cubicBezTo>
                    <a:pt x="73717" y="333200"/>
                    <a:pt x="73717" y="333200"/>
                    <a:pt x="73717" y="330212"/>
                  </a:cubicBezTo>
                  <a:cubicBezTo>
                    <a:pt x="73717" y="330212"/>
                    <a:pt x="73717" y="330212"/>
                    <a:pt x="76710" y="327223"/>
                  </a:cubicBezTo>
                  <a:cubicBezTo>
                    <a:pt x="76710" y="327223"/>
                    <a:pt x="76710" y="327223"/>
                    <a:pt x="81198" y="319752"/>
                  </a:cubicBezTo>
                  <a:cubicBezTo>
                    <a:pt x="81198" y="319752"/>
                    <a:pt x="81198" y="319752"/>
                    <a:pt x="88678" y="310787"/>
                  </a:cubicBezTo>
                  <a:cubicBezTo>
                    <a:pt x="88678" y="310787"/>
                    <a:pt x="88678" y="310787"/>
                    <a:pt x="97655" y="304811"/>
                  </a:cubicBezTo>
                  <a:cubicBezTo>
                    <a:pt x="97655" y="304811"/>
                    <a:pt x="97655" y="304811"/>
                    <a:pt x="103639" y="297340"/>
                  </a:cubicBezTo>
                  <a:cubicBezTo>
                    <a:pt x="103639" y="297340"/>
                    <a:pt x="103639" y="297340"/>
                    <a:pt x="105135" y="289869"/>
                  </a:cubicBezTo>
                  <a:cubicBezTo>
                    <a:pt x="105135" y="289869"/>
                    <a:pt x="105135" y="289869"/>
                    <a:pt x="112615" y="282398"/>
                  </a:cubicBezTo>
                  <a:cubicBezTo>
                    <a:pt x="112615" y="282398"/>
                    <a:pt x="112615" y="282398"/>
                    <a:pt x="118600" y="280904"/>
                  </a:cubicBezTo>
                  <a:cubicBezTo>
                    <a:pt x="118600" y="280904"/>
                    <a:pt x="118600" y="280904"/>
                    <a:pt x="123088" y="283892"/>
                  </a:cubicBezTo>
                  <a:cubicBezTo>
                    <a:pt x="123088" y="283892"/>
                    <a:pt x="123088" y="283892"/>
                    <a:pt x="127576" y="289869"/>
                  </a:cubicBezTo>
                  <a:cubicBezTo>
                    <a:pt x="127576" y="289869"/>
                    <a:pt x="127576" y="289869"/>
                    <a:pt x="130568" y="289869"/>
                  </a:cubicBezTo>
                  <a:cubicBezTo>
                    <a:pt x="130568" y="289869"/>
                    <a:pt x="130568" y="289869"/>
                    <a:pt x="136552" y="289869"/>
                  </a:cubicBezTo>
                  <a:cubicBezTo>
                    <a:pt x="136552" y="289869"/>
                    <a:pt x="136552" y="289869"/>
                    <a:pt x="139545" y="289869"/>
                  </a:cubicBezTo>
                  <a:cubicBezTo>
                    <a:pt x="139545" y="289869"/>
                    <a:pt x="139545" y="289869"/>
                    <a:pt x="144033" y="283892"/>
                  </a:cubicBezTo>
                  <a:cubicBezTo>
                    <a:pt x="144033" y="283892"/>
                    <a:pt x="144033" y="283892"/>
                    <a:pt x="148521" y="283892"/>
                  </a:cubicBezTo>
                  <a:cubicBezTo>
                    <a:pt x="148521" y="283892"/>
                    <a:pt x="148521" y="283892"/>
                    <a:pt x="150017" y="280904"/>
                  </a:cubicBezTo>
                  <a:cubicBezTo>
                    <a:pt x="150017" y="280904"/>
                    <a:pt x="150017" y="280904"/>
                    <a:pt x="153009" y="276422"/>
                  </a:cubicBezTo>
                  <a:cubicBezTo>
                    <a:pt x="153009" y="276422"/>
                    <a:pt x="153009" y="276422"/>
                    <a:pt x="154505" y="280904"/>
                  </a:cubicBezTo>
                  <a:cubicBezTo>
                    <a:pt x="154505" y="280904"/>
                    <a:pt x="154505" y="280904"/>
                    <a:pt x="158994" y="280904"/>
                  </a:cubicBezTo>
                  <a:cubicBezTo>
                    <a:pt x="158994" y="280904"/>
                    <a:pt x="158994" y="280904"/>
                    <a:pt x="161986" y="280904"/>
                  </a:cubicBezTo>
                  <a:cubicBezTo>
                    <a:pt x="161986" y="280904"/>
                    <a:pt x="161986" y="280904"/>
                    <a:pt x="167970" y="280904"/>
                  </a:cubicBezTo>
                  <a:cubicBezTo>
                    <a:pt x="167970" y="280904"/>
                    <a:pt x="167970" y="280904"/>
                    <a:pt x="172458" y="276422"/>
                  </a:cubicBezTo>
                  <a:cubicBezTo>
                    <a:pt x="172458" y="276422"/>
                    <a:pt x="172458" y="276422"/>
                    <a:pt x="176946" y="276422"/>
                  </a:cubicBezTo>
                  <a:cubicBezTo>
                    <a:pt x="176946" y="276422"/>
                    <a:pt x="176946" y="276422"/>
                    <a:pt x="178442" y="265962"/>
                  </a:cubicBezTo>
                  <a:cubicBezTo>
                    <a:pt x="178442" y="265962"/>
                    <a:pt x="178442" y="265962"/>
                    <a:pt x="175450" y="258491"/>
                  </a:cubicBezTo>
                  <a:cubicBezTo>
                    <a:pt x="175450" y="258491"/>
                    <a:pt x="175450" y="258491"/>
                    <a:pt x="172458" y="246538"/>
                  </a:cubicBezTo>
                  <a:cubicBezTo>
                    <a:pt x="172458" y="246538"/>
                    <a:pt x="172458" y="246538"/>
                    <a:pt x="178442" y="246538"/>
                  </a:cubicBezTo>
                  <a:cubicBezTo>
                    <a:pt x="178442" y="246538"/>
                    <a:pt x="178442" y="246538"/>
                    <a:pt x="184427" y="240561"/>
                  </a:cubicBezTo>
                  <a:cubicBezTo>
                    <a:pt x="184427" y="240561"/>
                    <a:pt x="184427" y="240561"/>
                    <a:pt x="182931" y="231596"/>
                  </a:cubicBezTo>
                  <a:cubicBezTo>
                    <a:pt x="182931" y="231596"/>
                    <a:pt x="182931" y="231596"/>
                    <a:pt x="173954" y="230102"/>
                  </a:cubicBezTo>
                  <a:cubicBezTo>
                    <a:pt x="173954" y="230102"/>
                    <a:pt x="173954" y="230102"/>
                    <a:pt x="169466" y="230102"/>
                  </a:cubicBezTo>
                  <a:cubicBezTo>
                    <a:pt x="169466" y="230102"/>
                    <a:pt x="169466" y="230102"/>
                    <a:pt x="164978" y="231596"/>
                  </a:cubicBezTo>
                  <a:cubicBezTo>
                    <a:pt x="164978" y="231596"/>
                    <a:pt x="164978" y="231596"/>
                    <a:pt x="160490" y="234585"/>
                  </a:cubicBezTo>
                  <a:cubicBezTo>
                    <a:pt x="160490" y="234585"/>
                    <a:pt x="160490" y="234585"/>
                    <a:pt x="157497" y="240561"/>
                  </a:cubicBezTo>
                  <a:cubicBezTo>
                    <a:pt x="157497" y="240561"/>
                    <a:pt x="157497" y="240561"/>
                    <a:pt x="153009" y="240561"/>
                  </a:cubicBezTo>
                  <a:cubicBezTo>
                    <a:pt x="153009" y="240561"/>
                    <a:pt x="153009" y="240561"/>
                    <a:pt x="148521" y="231596"/>
                  </a:cubicBezTo>
                  <a:cubicBezTo>
                    <a:pt x="148521" y="231596"/>
                    <a:pt x="148521" y="231596"/>
                    <a:pt x="136552" y="231596"/>
                  </a:cubicBezTo>
                  <a:cubicBezTo>
                    <a:pt x="136552" y="231596"/>
                    <a:pt x="136552" y="231596"/>
                    <a:pt x="123088" y="231596"/>
                  </a:cubicBezTo>
                  <a:cubicBezTo>
                    <a:pt x="123088" y="231596"/>
                    <a:pt x="123088" y="231596"/>
                    <a:pt x="112615" y="228608"/>
                  </a:cubicBezTo>
                  <a:cubicBezTo>
                    <a:pt x="112615" y="228608"/>
                    <a:pt x="112615" y="228608"/>
                    <a:pt x="102143" y="224125"/>
                  </a:cubicBezTo>
                  <a:cubicBezTo>
                    <a:pt x="102143" y="224125"/>
                    <a:pt x="102143" y="224125"/>
                    <a:pt x="96158" y="216654"/>
                  </a:cubicBezTo>
                  <a:cubicBezTo>
                    <a:pt x="96158" y="216654"/>
                    <a:pt x="96158" y="216654"/>
                    <a:pt x="94662" y="201713"/>
                  </a:cubicBezTo>
                  <a:cubicBezTo>
                    <a:pt x="94662" y="201713"/>
                    <a:pt x="94662" y="201713"/>
                    <a:pt x="102143" y="198724"/>
                  </a:cubicBezTo>
                  <a:cubicBezTo>
                    <a:pt x="102143" y="198724"/>
                    <a:pt x="102143" y="198724"/>
                    <a:pt x="106631" y="195736"/>
                  </a:cubicBezTo>
                  <a:cubicBezTo>
                    <a:pt x="106631" y="195736"/>
                    <a:pt x="106631" y="195736"/>
                    <a:pt x="96158" y="191254"/>
                  </a:cubicBezTo>
                  <a:cubicBezTo>
                    <a:pt x="96158" y="191254"/>
                    <a:pt x="96158" y="191254"/>
                    <a:pt x="90174" y="186771"/>
                  </a:cubicBezTo>
                  <a:cubicBezTo>
                    <a:pt x="90174" y="186771"/>
                    <a:pt x="90174" y="186771"/>
                    <a:pt x="82694" y="180794"/>
                  </a:cubicBezTo>
                  <a:cubicBezTo>
                    <a:pt x="82694" y="180794"/>
                    <a:pt x="82694" y="180794"/>
                    <a:pt x="81198" y="177806"/>
                  </a:cubicBezTo>
                  <a:cubicBezTo>
                    <a:pt x="81198" y="177806"/>
                    <a:pt x="81198" y="177806"/>
                    <a:pt x="87182" y="173324"/>
                  </a:cubicBezTo>
                  <a:cubicBezTo>
                    <a:pt x="87182" y="173324"/>
                    <a:pt x="87182" y="173324"/>
                    <a:pt x="91670" y="173324"/>
                  </a:cubicBezTo>
                  <a:cubicBezTo>
                    <a:pt x="91670" y="173324"/>
                    <a:pt x="91670" y="173324"/>
                    <a:pt x="100647" y="171829"/>
                  </a:cubicBezTo>
                  <a:cubicBezTo>
                    <a:pt x="100647" y="171829"/>
                    <a:pt x="100647" y="171829"/>
                    <a:pt x="112615" y="164359"/>
                  </a:cubicBezTo>
                  <a:cubicBezTo>
                    <a:pt x="112615" y="164359"/>
                    <a:pt x="112615" y="164359"/>
                    <a:pt x="114111" y="167347"/>
                  </a:cubicBezTo>
                  <a:cubicBezTo>
                    <a:pt x="114111" y="167347"/>
                    <a:pt x="114111" y="167347"/>
                    <a:pt x="121592" y="164359"/>
                  </a:cubicBezTo>
                  <a:cubicBezTo>
                    <a:pt x="121592" y="164359"/>
                    <a:pt x="121592" y="164359"/>
                    <a:pt x="121592" y="162864"/>
                  </a:cubicBezTo>
                  <a:cubicBezTo>
                    <a:pt x="121592" y="162864"/>
                    <a:pt x="121592" y="162864"/>
                    <a:pt x="126080" y="161370"/>
                  </a:cubicBezTo>
                  <a:cubicBezTo>
                    <a:pt x="126080" y="161370"/>
                    <a:pt x="126080" y="161370"/>
                    <a:pt x="135056" y="159876"/>
                  </a:cubicBezTo>
                  <a:cubicBezTo>
                    <a:pt x="135056" y="159876"/>
                    <a:pt x="135056" y="159876"/>
                    <a:pt x="145529" y="159876"/>
                  </a:cubicBezTo>
                  <a:cubicBezTo>
                    <a:pt x="145529" y="159876"/>
                    <a:pt x="145529" y="159876"/>
                    <a:pt x="150017" y="162864"/>
                  </a:cubicBezTo>
                  <a:cubicBezTo>
                    <a:pt x="150017" y="162864"/>
                    <a:pt x="150017" y="162864"/>
                    <a:pt x="147025" y="170335"/>
                  </a:cubicBezTo>
                  <a:cubicBezTo>
                    <a:pt x="147025" y="170335"/>
                    <a:pt x="147025" y="170335"/>
                    <a:pt x="147025" y="173324"/>
                  </a:cubicBezTo>
                  <a:cubicBezTo>
                    <a:pt x="147025" y="173324"/>
                    <a:pt x="147025" y="173324"/>
                    <a:pt x="151513" y="176312"/>
                  </a:cubicBezTo>
                  <a:cubicBezTo>
                    <a:pt x="151513" y="176312"/>
                    <a:pt x="151513" y="176312"/>
                    <a:pt x="156001" y="180794"/>
                  </a:cubicBezTo>
                  <a:cubicBezTo>
                    <a:pt x="156001" y="180794"/>
                    <a:pt x="156001" y="180794"/>
                    <a:pt x="164978" y="180794"/>
                  </a:cubicBezTo>
                  <a:cubicBezTo>
                    <a:pt x="164978" y="180794"/>
                    <a:pt x="164978" y="180794"/>
                    <a:pt x="176946" y="183783"/>
                  </a:cubicBezTo>
                  <a:cubicBezTo>
                    <a:pt x="176946" y="183783"/>
                    <a:pt x="176946" y="183783"/>
                    <a:pt x="185923" y="179300"/>
                  </a:cubicBezTo>
                  <a:cubicBezTo>
                    <a:pt x="185923" y="179300"/>
                    <a:pt x="185923" y="179300"/>
                    <a:pt x="191907" y="173324"/>
                  </a:cubicBezTo>
                  <a:cubicBezTo>
                    <a:pt x="191907" y="173324"/>
                    <a:pt x="191907" y="173324"/>
                    <a:pt x="199387" y="168841"/>
                  </a:cubicBezTo>
                  <a:cubicBezTo>
                    <a:pt x="199387" y="168841"/>
                    <a:pt x="193403" y="165853"/>
                    <a:pt x="191907" y="165853"/>
                  </a:cubicBezTo>
                  <a:cubicBezTo>
                    <a:pt x="188915" y="165853"/>
                    <a:pt x="185923" y="162864"/>
                    <a:pt x="185923" y="162864"/>
                  </a:cubicBezTo>
                  <a:cubicBezTo>
                    <a:pt x="185923" y="162864"/>
                    <a:pt x="185923" y="162864"/>
                    <a:pt x="181435" y="159876"/>
                  </a:cubicBezTo>
                  <a:cubicBezTo>
                    <a:pt x="181435" y="159876"/>
                    <a:pt x="181435" y="159876"/>
                    <a:pt x="181435" y="153899"/>
                  </a:cubicBezTo>
                  <a:cubicBezTo>
                    <a:pt x="181435" y="153899"/>
                    <a:pt x="181435" y="153899"/>
                    <a:pt x="179939" y="146428"/>
                  </a:cubicBezTo>
                  <a:cubicBezTo>
                    <a:pt x="179939" y="146428"/>
                    <a:pt x="179939" y="146428"/>
                    <a:pt x="157497" y="140452"/>
                  </a:cubicBezTo>
                  <a:cubicBezTo>
                    <a:pt x="157497" y="140452"/>
                    <a:pt x="157497" y="140452"/>
                    <a:pt x="157497" y="118039"/>
                  </a:cubicBezTo>
                  <a:cubicBezTo>
                    <a:pt x="157497" y="118039"/>
                    <a:pt x="157497" y="118039"/>
                    <a:pt x="147025" y="107580"/>
                  </a:cubicBezTo>
                  <a:cubicBezTo>
                    <a:pt x="147025" y="107580"/>
                    <a:pt x="147025" y="107580"/>
                    <a:pt x="126080" y="85168"/>
                  </a:cubicBezTo>
                  <a:cubicBezTo>
                    <a:pt x="126080" y="85168"/>
                    <a:pt x="126080" y="85168"/>
                    <a:pt x="129072" y="85168"/>
                  </a:cubicBezTo>
                  <a:cubicBezTo>
                    <a:pt x="129072" y="85168"/>
                    <a:pt x="129072" y="85168"/>
                    <a:pt x="129072" y="80685"/>
                  </a:cubicBezTo>
                  <a:cubicBezTo>
                    <a:pt x="129072" y="80685"/>
                    <a:pt x="129072" y="80685"/>
                    <a:pt x="136552" y="80685"/>
                  </a:cubicBezTo>
                  <a:cubicBezTo>
                    <a:pt x="136552" y="80685"/>
                    <a:pt x="136552" y="80685"/>
                    <a:pt x="136552" y="74708"/>
                  </a:cubicBezTo>
                  <a:cubicBezTo>
                    <a:pt x="136552" y="74708"/>
                    <a:pt x="136552" y="74708"/>
                    <a:pt x="138048" y="67238"/>
                  </a:cubicBezTo>
                  <a:cubicBezTo>
                    <a:pt x="138048" y="67238"/>
                    <a:pt x="138048" y="67238"/>
                    <a:pt x="142537" y="67238"/>
                  </a:cubicBezTo>
                  <a:cubicBezTo>
                    <a:pt x="142537" y="67238"/>
                    <a:pt x="142537" y="67238"/>
                    <a:pt x="147025" y="70226"/>
                  </a:cubicBezTo>
                  <a:cubicBezTo>
                    <a:pt x="147025" y="70226"/>
                    <a:pt x="147025" y="70226"/>
                    <a:pt x="154505" y="70226"/>
                  </a:cubicBezTo>
                  <a:cubicBezTo>
                    <a:pt x="154505" y="70226"/>
                    <a:pt x="154505" y="70226"/>
                    <a:pt x="157497" y="70226"/>
                  </a:cubicBezTo>
                  <a:cubicBezTo>
                    <a:pt x="157497" y="70226"/>
                    <a:pt x="157497" y="70226"/>
                    <a:pt x="164978" y="70226"/>
                  </a:cubicBezTo>
                  <a:cubicBezTo>
                    <a:pt x="164978" y="70226"/>
                    <a:pt x="164978" y="70226"/>
                    <a:pt x="178442" y="65743"/>
                  </a:cubicBezTo>
                  <a:cubicBezTo>
                    <a:pt x="178442" y="65743"/>
                    <a:pt x="178442" y="65743"/>
                    <a:pt x="182931" y="61261"/>
                  </a:cubicBezTo>
                  <a:cubicBezTo>
                    <a:pt x="182931" y="61261"/>
                    <a:pt x="182931" y="61261"/>
                    <a:pt x="187419" y="53790"/>
                  </a:cubicBezTo>
                  <a:cubicBezTo>
                    <a:pt x="187419" y="53790"/>
                    <a:pt x="187419" y="53790"/>
                    <a:pt x="187419" y="41837"/>
                  </a:cubicBezTo>
                  <a:cubicBezTo>
                    <a:pt x="187419" y="41837"/>
                    <a:pt x="187419" y="41837"/>
                    <a:pt x="191907" y="41837"/>
                  </a:cubicBezTo>
                  <a:cubicBezTo>
                    <a:pt x="191907" y="41837"/>
                    <a:pt x="191907" y="41837"/>
                    <a:pt x="196395" y="37354"/>
                  </a:cubicBezTo>
                  <a:cubicBezTo>
                    <a:pt x="196395" y="37354"/>
                    <a:pt x="196395" y="37354"/>
                    <a:pt x="205372" y="29883"/>
                  </a:cubicBezTo>
                  <a:cubicBezTo>
                    <a:pt x="205372" y="29883"/>
                    <a:pt x="205372" y="29883"/>
                    <a:pt x="221829" y="26895"/>
                  </a:cubicBezTo>
                  <a:cubicBezTo>
                    <a:pt x="221829" y="26895"/>
                    <a:pt x="221829" y="26895"/>
                    <a:pt x="227813" y="19424"/>
                  </a:cubicBezTo>
                  <a:cubicBezTo>
                    <a:pt x="227813" y="19424"/>
                    <a:pt x="227813" y="19424"/>
                    <a:pt x="233797" y="16436"/>
                  </a:cubicBezTo>
                  <a:cubicBezTo>
                    <a:pt x="233797" y="16436"/>
                    <a:pt x="233797" y="16436"/>
                    <a:pt x="238285" y="11953"/>
                  </a:cubicBezTo>
                  <a:cubicBezTo>
                    <a:pt x="238285" y="11953"/>
                    <a:pt x="238285" y="11953"/>
                    <a:pt x="262223" y="13447"/>
                  </a:cubicBezTo>
                  <a:cubicBezTo>
                    <a:pt x="262223" y="13447"/>
                    <a:pt x="262223" y="13447"/>
                    <a:pt x="265215" y="5977"/>
                  </a:cubicBezTo>
                  <a:cubicBezTo>
                    <a:pt x="265215" y="5977"/>
                    <a:pt x="265215" y="5977"/>
                    <a:pt x="277183" y="0"/>
                  </a:cubicBez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noAutofit/>
            </a:bodyPr>
            <a:lstStyle/>
            <a:p>
              <a:endParaRPr lang="en-US" b="1" dirty="0">
                <a:latin typeface="Source Sans Pro" panose="020B0503030403020204" pitchFamily="34" charset="0"/>
              </a:endParaRPr>
            </a:p>
          </p:txBody>
        </p:sp>
        <p:sp>
          <p:nvSpPr>
            <p:cNvPr id="70" name="Freeform 69"/>
            <p:cNvSpPr>
              <a:spLocks/>
            </p:cNvSpPr>
            <p:nvPr/>
          </p:nvSpPr>
          <p:spPr bwMode="auto">
            <a:xfrm>
              <a:off x="5957637" y="3282926"/>
              <a:ext cx="448593" cy="285010"/>
            </a:xfrm>
            <a:custGeom>
              <a:avLst/>
              <a:gdLst>
                <a:gd name="connsiteX0" fmla="*/ 373837 w 470138"/>
                <a:gd name="connsiteY0" fmla="*/ 178512 h 298698"/>
                <a:gd name="connsiteX1" fmla="*/ 376847 w 470138"/>
                <a:gd name="connsiteY1" fmla="*/ 178512 h 298698"/>
                <a:gd name="connsiteX2" fmla="*/ 382865 w 470138"/>
                <a:gd name="connsiteY2" fmla="*/ 178512 h 298698"/>
                <a:gd name="connsiteX3" fmla="*/ 391894 w 470138"/>
                <a:gd name="connsiteY3" fmla="*/ 184447 h 298698"/>
                <a:gd name="connsiteX4" fmla="*/ 399417 w 470138"/>
                <a:gd name="connsiteY4" fmla="*/ 191866 h 298698"/>
                <a:gd name="connsiteX5" fmla="*/ 405436 w 470138"/>
                <a:gd name="connsiteY5" fmla="*/ 193350 h 298698"/>
                <a:gd name="connsiteX6" fmla="*/ 409950 w 470138"/>
                <a:gd name="connsiteY6" fmla="*/ 193350 h 298698"/>
                <a:gd name="connsiteX7" fmla="*/ 417474 w 470138"/>
                <a:gd name="connsiteY7" fmla="*/ 193350 h 298698"/>
                <a:gd name="connsiteX8" fmla="*/ 432521 w 470138"/>
                <a:gd name="connsiteY8" fmla="*/ 199285 h 298698"/>
                <a:gd name="connsiteX9" fmla="*/ 441549 w 470138"/>
                <a:gd name="connsiteY9" fmla="*/ 206704 h 298698"/>
                <a:gd name="connsiteX10" fmla="*/ 441549 w 470138"/>
                <a:gd name="connsiteY10" fmla="*/ 212639 h 298698"/>
                <a:gd name="connsiteX11" fmla="*/ 444558 w 470138"/>
                <a:gd name="connsiteY11" fmla="*/ 225993 h 298698"/>
                <a:gd name="connsiteX12" fmla="*/ 449072 w 470138"/>
                <a:gd name="connsiteY12" fmla="*/ 225993 h 298698"/>
                <a:gd name="connsiteX13" fmla="*/ 452082 w 470138"/>
                <a:gd name="connsiteY13" fmla="*/ 225993 h 298698"/>
                <a:gd name="connsiteX14" fmla="*/ 452082 w 470138"/>
                <a:gd name="connsiteY14" fmla="*/ 234896 h 298698"/>
                <a:gd name="connsiteX15" fmla="*/ 456596 w 470138"/>
                <a:gd name="connsiteY15" fmla="*/ 234896 h 298698"/>
                <a:gd name="connsiteX16" fmla="*/ 462615 w 470138"/>
                <a:gd name="connsiteY16" fmla="*/ 240831 h 298698"/>
                <a:gd name="connsiteX17" fmla="*/ 470138 w 470138"/>
                <a:gd name="connsiteY17" fmla="*/ 240831 h 298698"/>
                <a:gd name="connsiteX18" fmla="*/ 462615 w 470138"/>
                <a:gd name="connsiteY18" fmla="*/ 251217 h 298698"/>
                <a:gd name="connsiteX19" fmla="*/ 456596 w 470138"/>
                <a:gd name="connsiteY19" fmla="*/ 254185 h 298698"/>
                <a:gd name="connsiteX20" fmla="*/ 449072 w 470138"/>
                <a:gd name="connsiteY20" fmla="*/ 267539 h 298698"/>
                <a:gd name="connsiteX21" fmla="*/ 440044 w 470138"/>
                <a:gd name="connsiteY21" fmla="*/ 270506 h 298698"/>
                <a:gd name="connsiteX22" fmla="*/ 421988 w 470138"/>
                <a:gd name="connsiteY22" fmla="*/ 270506 h 298698"/>
                <a:gd name="connsiteX23" fmla="*/ 418978 w 470138"/>
                <a:gd name="connsiteY23" fmla="*/ 274958 h 298698"/>
                <a:gd name="connsiteX24" fmla="*/ 406941 w 470138"/>
                <a:gd name="connsiteY24" fmla="*/ 274958 h 298698"/>
                <a:gd name="connsiteX25" fmla="*/ 403931 w 470138"/>
                <a:gd name="connsiteY25" fmla="*/ 285344 h 298698"/>
                <a:gd name="connsiteX26" fmla="*/ 402427 w 470138"/>
                <a:gd name="connsiteY26" fmla="*/ 292763 h 298698"/>
                <a:gd name="connsiteX27" fmla="*/ 399417 w 470138"/>
                <a:gd name="connsiteY27" fmla="*/ 295731 h 298698"/>
                <a:gd name="connsiteX28" fmla="*/ 396408 w 470138"/>
                <a:gd name="connsiteY28" fmla="*/ 298698 h 298698"/>
                <a:gd name="connsiteX29" fmla="*/ 391894 w 470138"/>
                <a:gd name="connsiteY29" fmla="*/ 298698 h 298698"/>
                <a:gd name="connsiteX30" fmla="*/ 387380 w 470138"/>
                <a:gd name="connsiteY30" fmla="*/ 291279 h 298698"/>
                <a:gd name="connsiteX31" fmla="*/ 376847 w 470138"/>
                <a:gd name="connsiteY31" fmla="*/ 286828 h 298698"/>
                <a:gd name="connsiteX32" fmla="*/ 370828 w 470138"/>
                <a:gd name="connsiteY32" fmla="*/ 280893 h 298698"/>
                <a:gd name="connsiteX33" fmla="*/ 370828 w 470138"/>
                <a:gd name="connsiteY33" fmla="*/ 277925 h 298698"/>
                <a:gd name="connsiteX34" fmla="*/ 370828 w 470138"/>
                <a:gd name="connsiteY34" fmla="*/ 273474 h 298698"/>
                <a:gd name="connsiteX35" fmla="*/ 370828 w 470138"/>
                <a:gd name="connsiteY35" fmla="*/ 267539 h 298698"/>
                <a:gd name="connsiteX36" fmla="*/ 370828 w 470138"/>
                <a:gd name="connsiteY36" fmla="*/ 264571 h 298698"/>
                <a:gd name="connsiteX37" fmla="*/ 370828 w 470138"/>
                <a:gd name="connsiteY37" fmla="*/ 252701 h 298698"/>
                <a:gd name="connsiteX38" fmla="*/ 370828 w 470138"/>
                <a:gd name="connsiteY38" fmla="*/ 249733 h 298698"/>
                <a:gd name="connsiteX39" fmla="*/ 370828 w 470138"/>
                <a:gd name="connsiteY39" fmla="*/ 242315 h 298698"/>
                <a:gd name="connsiteX40" fmla="*/ 363304 w 470138"/>
                <a:gd name="connsiteY40" fmla="*/ 231928 h 298698"/>
                <a:gd name="connsiteX41" fmla="*/ 358790 w 470138"/>
                <a:gd name="connsiteY41" fmla="*/ 227477 h 298698"/>
                <a:gd name="connsiteX42" fmla="*/ 358790 w 470138"/>
                <a:gd name="connsiteY42" fmla="*/ 223025 h 298698"/>
                <a:gd name="connsiteX43" fmla="*/ 358790 w 470138"/>
                <a:gd name="connsiteY43" fmla="*/ 220058 h 298698"/>
                <a:gd name="connsiteX44" fmla="*/ 363304 w 470138"/>
                <a:gd name="connsiteY44" fmla="*/ 214123 h 298698"/>
                <a:gd name="connsiteX45" fmla="*/ 370828 w 470138"/>
                <a:gd name="connsiteY45" fmla="*/ 212639 h 298698"/>
                <a:gd name="connsiteX46" fmla="*/ 376847 w 470138"/>
                <a:gd name="connsiteY46" fmla="*/ 206704 h 298698"/>
                <a:gd name="connsiteX47" fmla="*/ 376847 w 470138"/>
                <a:gd name="connsiteY47" fmla="*/ 199285 h 298698"/>
                <a:gd name="connsiteX48" fmla="*/ 373837 w 470138"/>
                <a:gd name="connsiteY48" fmla="*/ 185931 h 298698"/>
                <a:gd name="connsiteX49" fmla="*/ 373837 w 470138"/>
                <a:gd name="connsiteY49" fmla="*/ 182963 h 298698"/>
                <a:gd name="connsiteX50" fmla="*/ 373837 w 470138"/>
                <a:gd name="connsiteY50" fmla="*/ 178512 h 298698"/>
                <a:gd name="connsiteX51" fmla="*/ 275720 w 470138"/>
                <a:gd name="connsiteY51" fmla="*/ 116651 h 298698"/>
                <a:gd name="connsiteX52" fmla="*/ 281022 w 470138"/>
                <a:gd name="connsiteY52" fmla="*/ 116651 h 298698"/>
                <a:gd name="connsiteX53" fmla="*/ 284556 w 470138"/>
                <a:gd name="connsiteY53" fmla="*/ 116651 h 298698"/>
                <a:gd name="connsiteX54" fmla="*/ 288091 w 470138"/>
                <a:gd name="connsiteY54" fmla="*/ 120186 h 298698"/>
                <a:gd name="connsiteX55" fmla="*/ 291626 w 470138"/>
                <a:gd name="connsiteY55" fmla="*/ 125488 h 298698"/>
                <a:gd name="connsiteX56" fmla="*/ 291626 w 470138"/>
                <a:gd name="connsiteY56" fmla="*/ 130790 h 298698"/>
                <a:gd name="connsiteX57" fmla="*/ 284556 w 470138"/>
                <a:gd name="connsiteY57" fmla="*/ 134325 h 298698"/>
                <a:gd name="connsiteX58" fmla="*/ 281022 w 470138"/>
                <a:gd name="connsiteY58" fmla="*/ 130790 h 298698"/>
                <a:gd name="connsiteX59" fmla="*/ 281022 w 470138"/>
                <a:gd name="connsiteY59" fmla="*/ 125488 h 298698"/>
                <a:gd name="connsiteX60" fmla="*/ 275720 w 470138"/>
                <a:gd name="connsiteY60" fmla="*/ 121953 h 298698"/>
                <a:gd name="connsiteX61" fmla="*/ 275720 w 470138"/>
                <a:gd name="connsiteY61" fmla="*/ 120186 h 298698"/>
                <a:gd name="connsiteX62" fmla="*/ 309302 w 470138"/>
                <a:gd name="connsiteY62" fmla="*/ 107814 h 298698"/>
                <a:gd name="connsiteX63" fmla="*/ 314604 w 470138"/>
                <a:gd name="connsiteY63" fmla="*/ 107814 h 298698"/>
                <a:gd name="connsiteX64" fmla="*/ 319906 w 470138"/>
                <a:gd name="connsiteY64" fmla="*/ 113116 h 298698"/>
                <a:gd name="connsiteX65" fmla="*/ 323441 w 470138"/>
                <a:gd name="connsiteY65" fmla="*/ 116651 h 298698"/>
                <a:gd name="connsiteX66" fmla="*/ 330511 w 470138"/>
                <a:gd name="connsiteY66" fmla="*/ 120186 h 298698"/>
                <a:gd name="connsiteX67" fmla="*/ 330511 w 470138"/>
                <a:gd name="connsiteY67" fmla="*/ 116651 h 298698"/>
                <a:gd name="connsiteX68" fmla="*/ 339348 w 470138"/>
                <a:gd name="connsiteY68" fmla="*/ 116651 h 298698"/>
                <a:gd name="connsiteX69" fmla="*/ 344650 w 470138"/>
                <a:gd name="connsiteY69" fmla="*/ 116651 h 298698"/>
                <a:gd name="connsiteX70" fmla="*/ 351720 w 470138"/>
                <a:gd name="connsiteY70" fmla="*/ 121954 h 298698"/>
                <a:gd name="connsiteX71" fmla="*/ 364092 w 470138"/>
                <a:gd name="connsiteY71" fmla="*/ 130791 h 298698"/>
                <a:gd name="connsiteX72" fmla="*/ 364092 w 470138"/>
                <a:gd name="connsiteY72" fmla="*/ 139628 h 298698"/>
                <a:gd name="connsiteX73" fmla="*/ 358789 w 470138"/>
                <a:gd name="connsiteY73" fmla="*/ 144930 h 298698"/>
                <a:gd name="connsiteX74" fmla="*/ 353487 w 470138"/>
                <a:gd name="connsiteY74" fmla="*/ 144930 h 298698"/>
                <a:gd name="connsiteX75" fmla="*/ 348185 w 470138"/>
                <a:gd name="connsiteY75" fmla="*/ 144930 h 298698"/>
                <a:gd name="connsiteX76" fmla="*/ 348185 w 470138"/>
                <a:gd name="connsiteY76" fmla="*/ 146698 h 298698"/>
                <a:gd name="connsiteX77" fmla="*/ 335813 w 470138"/>
                <a:gd name="connsiteY77" fmla="*/ 146698 h 298698"/>
                <a:gd name="connsiteX78" fmla="*/ 330511 w 470138"/>
                <a:gd name="connsiteY78" fmla="*/ 146698 h 298698"/>
                <a:gd name="connsiteX79" fmla="*/ 328743 w 470138"/>
                <a:gd name="connsiteY79" fmla="*/ 146698 h 298698"/>
                <a:gd name="connsiteX80" fmla="*/ 325209 w 470138"/>
                <a:gd name="connsiteY80" fmla="*/ 141396 h 298698"/>
                <a:gd name="connsiteX81" fmla="*/ 323441 w 470138"/>
                <a:gd name="connsiteY81" fmla="*/ 134326 h 298698"/>
                <a:gd name="connsiteX82" fmla="*/ 325209 w 470138"/>
                <a:gd name="connsiteY82" fmla="*/ 127256 h 298698"/>
                <a:gd name="connsiteX83" fmla="*/ 316371 w 470138"/>
                <a:gd name="connsiteY83" fmla="*/ 127256 h 298698"/>
                <a:gd name="connsiteX84" fmla="*/ 309302 w 470138"/>
                <a:gd name="connsiteY84" fmla="*/ 125488 h 298698"/>
                <a:gd name="connsiteX85" fmla="*/ 309302 w 470138"/>
                <a:gd name="connsiteY85" fmla="*/ 120186 h 298698"/>
                <a:gd name="connsiteX86" fmla="*/ 309302 w 470138"/>
                <a:gd name="connsiteY86" fmla="*/ 116651 h 298698"/>
                <a:gd name="connsiteX87" fmla="*/ 309302 w 470138"/>
                <a:gd name="connsiteY87" fmla="*/ 111349 h 298698"/>
                <a:gd name="connsiteX88" fmla="*/ 258045 w 470138"/>
                <a:gd name="connsiteY88" fmla="*/ 93675 h 298698"/>
                <a:gd name="connsiteX89" fmla="*/ 261580 w 470138"/>
                <a:gd name="connsiteY89" fmla="*/ 93675 h 298698"/>
                <a:gd name="connsiteX90" fmla="*/ 272184 w 470138"/>
                <a:gd name="connsiteY90" fmla="*/ 93675 h 298698"/>
                <a:gd name="connsiteX91" fmla="*/ 281021 w 470138"/>
                <a:gd name="connsiteY91" fmla="*/ 93675 h 298698"/>
                <a:gd name="connsiteX92" fmla="*/ 282788 w 470138"/>
                <a:gd name="connsiteY92" fmla="*/ 100745 h 298698"/>
                <a:gd name="connsiteX93" fmla="*/ 302230 w 470138"/>
                <a:gd name="connsiteY93" fmla="*/ 100745 h 298698"/>
                <a:gd name="connsiteX94" fmla="*/ 293393 w 470138"/>
                <a:gd name="connsiteY94" fmla="*/ 106047 h 298698"/>
                <a:gd name="connsiteX95" fmla="*/ 291625 w 470138"/>
                <a:gd name="connsiteY95" fmla="*/ 107815 h 298698"/>
                <a:gd name="connsiteX96" fmla="*/ 291625 w 470138"/>
                <a:gd name="connsiteY96" fmla="*/ 104280 h 298698"/>
                <a:gd name="connsiteX97" fmla="*/ 286323 w 470138"/>
                <a:gd name="connsiteY97" fmla="*/ 104280 h 298698"/>
                <a:gd name="connsiteX98" fmla="*/ 282788 w 470138"/>
                <a:gd name="connsiteY98" fmla="*/ 104280 h 298698"/>
                <a:gd name="connsiteX99" fmla="*/ 277486 w 470138"/>
                <a:gd name="connsiteY99" fmla="*/ 104280 h 298698"/>
                <a:gd name="connsiteX100" fmla="*/ 273951 w 470138"/>
                <a:gd name="connsiteY100" fmla="*/ 104280 h 298698"/>
                <a:gd name="connsiteX101" fmla="*/ 270417 w 470138"/>
                <a:gd name="connsiteY101" fmla="*/ 104280 h 298698"/>
                <a:gd name="connsiteX102" fmla="*/ 265114 w 470138"/>
                <a:gd name="connsiteY102" fmla="*/ 104280 h 298698"/>
                <a:gd name="connsiteX103" fmla="*/ 258045 w 470138"/>
                <a:gd name="connsiteY103" fmla="*/ 102512 h 298698"/>
                <a:gd name="connsiteX104" fmla="*/ 258045 w 470138"/>
                <a:gd name="connsiteY104" fmla="*/ 100745 h 298698"/>
                <a:gd name="connsiteX105" fmla="*/ 258045 w 470138"/>
                <a:gd name="connsiteY105" fmla="*/ 97210 h 298698"/>
                <a:gd name="connsiteX106" fmla="*/ 187348 w 470138"/>
                <a:gd name="connsiteY106" fmla="*/ 51256 h 298698"/>
                <a:gd name="connsiteX107" fmla="*/ 194417 w 470138"/>
                <a:gd name="connsiteY107" fmla="*/ 51256 h 298698"/>
                <a:gd name="connsiteX108" fmla="*/ 197952 w 470138"/>
                <a:gd name="connsiteY108" fmla="*/ 51256 h 298698"/>
                <a:gd name="connsiteX109" fmla="*/ 201487 w 470138"/>
                <a:gd name="connsiteY109" fmla="*/ 53023 h 298698"/>
                <a:gd name="connsiteX110" fmla="*/ 203254 w 470138"/>
                <a:gd name="connsiteY110" fmla="*/ 56558 h 298698"/>
                <a:gd name="connsiteX111" fmla="*/ 208557 w 470138"/>
                <a:gd name="connsiteY111" fmla="*/ 65395 h 298698"/>
                <a:gd name="connsiteX112" fmla="*/ 213859 w 470138"/>
                <a:gd name="connsiteY112" fmla="*/ 65395 h 298698"/>
                <a:gd name="connsiteX113" fmla="*/ 217394 w 470138"/>
                <a:gd name="connsiteY113" fmla="*/ 74233 h 298698"/>
                <a:gd name="connsiteX114" fmla="*/ 217394 w 470138"/>
                <a:gd name="connsiteY114" fmla="*/ 81303 h 298698"/>
                <a:gd name="connsiteX115" fmla="*/ 217394 w 470138"/>
                <a:gd name="connsiteY115" fmla="*/ 86605 h 298698"/>
                <a:gd name="connsiteX116" fmla="*/ 212092 w 470138"/>
                <a:gd name="connsiteY116" fmla="*/ 86605 h 298698"/>
                <a:gd name="connsiteX117" fmla="*/ 206789 w 470138"/>
                <a:gd name="connsiteY117" fmla="*/ 81303 h 298698"/>
                <a:gd name="connsiteX118" fmla="*/ 203254 w 470138"/>
                <a:gd name="connsiteY118" fmla="*/ 77768 h 298698"/>
                <a:gd name="connsiteX119" fmla="*/ 194417 w 470138"/>
                <a:gd name="connsiteY119" fmla="*/ 81303 h 298698"/>
                <a:gd name="connsiteX120" fmla="*/ 187348 w 470138"/>
                <a:gd name="connsiteY120" fmla="*/ 83070 h 298698"/>
                <a:gd name="connsiteX121" fmla="*/ 182046 w 470138"/>
                <a:gd name="connsiteY121" fmla="*/ 79535 h 298698"/>
                <a:gd name="connsiteX122" fmla="*/ 178511 w 470138"/>
                <a:gd name="connsiteY122" fmla="*/ 74233 h 298698"/>
                <a:gd name="connsiteX123" fmla="*/ 169674 w 470138"/>
                <a:gd name="connsiteY123" fmla="*/ 68930 h 298698"/>
                <a:gd name="connsiteX124" fmla="*/ 169674 w 470138"/>
                <a:gd name="connsiteY124" fmla="*/ 63628 h 298698"/>
                <a:gd name="connsiteX125" fmla="*/ 169674 w 470138"/>
                <a:gd name="connsiteY125" fmla="*/ 56558 h 298698"/>
                <a:gd name="connsiteX126" fmla="*/ 174976 w 470138"/>
                <a:gd name="connsiteY126" fmla="*/ 56558 h 298698"/>
                <a:gd name="connsiteX127" fmla="*/ 180278 w 470138"/>
                <a:gd name="connsiteY127" fmla="*/ 56558 h 298698"/>
                <a:gd name="connsiteX128" fmla="*/ 180278 w 470138"/>
                <a:gd name="connsiteY128" fmla="*/ 53023 h 298698"/>
                <a:gd name="connsiteX129" fmla="*/ 12372 w 470138"/>
                <a:gd name="connsiteY129" fmla="*/ 15908 h 298698"/>
                <a:gd name="connsiteX130" fmla="*/ 12372 w 470138"/>
                <a:gd name="connsiteY130" fmla="*/ 21210 h 298698"/>
                <a:gd name="connsiteX131" fmla="*/ 12372 w 470138"/>
                <a:gd name="connsiteY131" fmla="*/ 24745 h 298698"/>
                <a:gd name="connsiteX132" fmla="*/ 8837 w 470138"/>
                <a:gd name="connsiteY132" fmla="*/ 28280 h 298698"/>
                <a:gd name="connsiteX133" fmla="*/ 7069 w 470138"/>
                <a:gd name="connsiteY133" fmla="*/ 31815 h 298698"/>
                <a:gd name="connsiteX134" fmla="*/ 7069 w 470138"/>
                <a:gd name="connsiteY134" fmla="*/ 38885 h 298698"/>
                <a:gd name="connsiteX135" fmla="*/ 0 w 470138"/>
                <a:gd name="connsiteY135" fmla="*/ 35350 h 298698"/>
                <a:gd name="connsiteX136" fmla="*/ 0 w 470138"/>
                <a:gd name="connsiteY136" fmla="*/ 31815 h 298698"/>
                <a:gd name="connsiteX137" fmla="*/ 0 w 470138"/>
                <a:gd name="connsiteY137" fmla="*/ 28280 h 298698"/>
                <a:gd name="connsiteX138" fmla="*/ 7069 w 470138"/>
                <a:gd name="connsiteY138" fmla="*/ 21210 h 298698"/>
                <a:gd name="connsiteX139" fmla="*/ 58325 w 470138"/>
                <a:gd name="connsiteY139" fmla="*/ 0 h 298698"/>
                <a:gd name="connsiteX140" fmla="*/ 63627 w 470138"/>
                <a:gd name="connsiteY140" fmla="*/ 0 h 298698"/>
                <a:gd name="connsiteX141" fmla="*/ 77767 w 470138"/>
                <a:gd name="connsiteY141" fmla="*/ 0 h 298698"/>
                <a:gd name="connsiteX142" fmla="*/ 83069 w 470138"/>
                <a:gd name="connsiteY142" fmla="*/ 0 h 298698"/>
                <a:gd name="connsiteX143" fmla="*/ 88372 w 470138"/>
                <a:gd name="connsiteY143" fmla="*/ 8837 h 298698"/>
                <a:gd name="connsiteX144" fmla="*/ 88372 w 470138"/>
                <a:gd name="connsiteY144" fmla="*/ 10604 h 298698"/>
                <a:gd name="connsiteX145" fmla="*/ 88372 w 470138"/>
                <a:gd name="connsiteY145" fmla="*/ 15907 h 298698"/>
                <a:gd name="connsiteX146" fmla="*/ 86604 w 470138"/>
                <a:gd name="connsiteY146" fmla="*/ 21209 h 298698"/>
                <a:gd name="connsiteX147" fmla="*/ 86604 w 470138"/>
                <a:gd name="connsiteY147" fmla="*/ 22977 h 298698"/>
                <a:gd name="connsiteX148" fmla="*/ 81302 w 470138"/>
                <a:gd name="connsiteY148" fmla="*/ 28279 h 298698"/>
                <a:gd name="connsiteX149" fmla="*/ 77767 w 470138"/>
                <a:gd name="connsiteY149" fmla="*/ 28279 h 298698"/>
                <a:gd name="connsiteX150" fmla="*/ 72465 w 470138"/>
                <a:gd name="connsiteY150" fmla="*/ 28279 h 298698"/>
                <a:gd name="connsiteX151" fmla="*/ 68930 w 470138"/>
                <a:gd name="connsiteY151" fmla="*/ 28279 h 298698"/>
                <a:gd name="connsiteX152" fmla="*/ 60092 w 470138"/>
                <a:gd name="connsiteY152" fmla="*/ 22977 h 298698"/>
                <a:gd name="connsiteX153" fmla="*/ 58325 w 470138"/>
                <a:gd name="connsiteY153" fmla="*/ 22977 h 298698"/>
                <a:gd name="connsiteX154" fmla="*/ 49488 w 470138"/>
                <a:gd name="connsiteY154" fmla="*/ 15907 h 298698"/>
                <a:gd name="connsiteX155" fmla="*/ 49488 w 470138"/>
                <a:gd name="connsiteY155" fmla="*/ 7070 h 298698"/>
                <a:gd name="connsiteX156" fmla="*/ 49488 w 470138"/>
                <a:gd name="connsiteY156" fmla="*/ 3535 h 298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Lst>
              <a:rect l="l" t="t" r="r" b="b"/>
              <a:pathLst>
                <a:path w="470138" h="298698">
                  <a:moveTo>
                    <a:pt x="373837" y="178512"/>
                  </a:moveTo>
                  <a:cubicBezTo>
                    <a:pt x="376847" y="178512"/>
                    <a:pt x="376847" y="178512"/>
                    <a:pt x="376847" y="178512"/>
                  </a:cubicBezTo>
                  <a:cubicBezTo>
                    <a:pt x="382865" y="178512"/>
                    <a:pt x="382865" y="178512"/>
                    <a:pt x="382865" y="178512"/>
                  </a:cubicBezTo>
                  <a:cubicBezTo>
                    <a:pt x="391894" y="184447"/>
                    <a:pt x="391894" y="184447"/>
                    <a:pt x="391894" y="184447"/>
                  </a:cubicBezTo>
                  <a:cubicBezTo>
                    <a:pt x="399417" y="191866"/>
                    <a:pt x="399417" y="191866"/>
                    <a:pt x="399417" y="191866"/>
                  </a:cubicBezTo>
                  <a:cubicBezTo>
                    <a:pt x="399417" y="191866"/>
                    <a:pt x="403931" y="193350"/>
                    <a:pt x="405436" y="193350"/>
                  </a:cubicBezTo>
                  <a:cubicBezTo>
                    <a:pt x="406941" y="193350"/>
                    <a:pt x="408445" y="193350"/>
                    <a:pt x="409950" y="193350"/>
                  </a:cubicBezTo>
                  <a:cubicBezTo>
                    <a:pt x="411455" y="193350"/>
                    <a:pt x="417474" y="193350"/>
                    <a:pt x="417474" y="193350"/>
                  </a:cubicBezTo>
                  <a:cubicBezTo>
                    <a:pt x="432521" y="199285"/>
                    <a:pt x="432521" y="199285"/>
                    <a:pt x="432521" y="199285"/>
                  </a:cubicBezTo>
                  <a:cubicBezTo>
                    <a:pt x="441549" y="206704"/>
                    <a:pt x="441549" y="206704"/>
                    <a:pt x="441549" y="206704"/>
                  </a:cubicBezTo>
                  <a:cubicBezTo>
                    <a:pt x="441549" y="212639"/>
                    <a:pt x="441549" y="212639"/>
                    <a:pt x="441549" y="212639"/>
                  </a:cubicBezTo>
                  <a:cubicBezTo>
                    <a:pt x="444558" y="225993"/>
                    <a:pt x="444558" y="225993"/>
                    <a:pt x="444558" y="225993"/>
                  </a:cubicBezTo>
                  <a:cubicBezTo>
                    <a:pt x="449072" y="225993"/>
                    <a:pt x="449072" y="225993"/>
                    <a:pt x="449072" y="225993"/>
                  </a:cubicBezTo>
                  <a:cubicBezTo>
                    <a:pt x="452082" y="225993"/>
                    <a:pt x="452082" y="225993"/>
                    <a:pt x="452082" y="225993"/>
                  </a:cubicBezTo>
                  <a:cubicBezTo>
                    <a:pt x="452082" y="234896"/>
                    <a:pt x="452082" y="234896"/>
                    <a:pt x="452082" y="234896"/>
                  </a:cubicBezTo>
                  <a:cubicBezTo>
                    <a:pt x="456596" y="234896"/>
                    <a:pt x="456596" y="234896"/>
                    <a:pt x="456596" y="234896"/>
                  </a:cubicBezTo>
                  <a:cubicBezTo>
                    <a:pt x="462615" y="240831"/>
                    <a:pt x="462615" y="240831"/>
                    <a:pt x="462615" y="240831"/>
                  </a:cubicBezTo>
                  <a:cubicBezTo>
                    <a:pt x="470138" y="240831"/>
                    <a:pt x="470138" y="240831"/>
                    <a:pt x="470138" y="240831"/>
                  </a:cubicBezTo>
                  <a:cubicBezTo>
                    <a:pt x="462615" y="251217"/>
                    <a:pt x="462615" y="251217"/>
                    <a:pt x="462615" y="251217"/>
                  </a:cubicBezTo>
                  <a:cubicBezTo>
                    <a:pt x="456596" y="254185"/>
                    <a:pt x="456596" y="254185"/>
                    <a:pt x="456596" y="254185"/>
                  </a:cubicBezTo>
                  <a:cubicBezTo>
                    <a:pt x="449072" y="267539"/>
                    <a:pt x="449072" y="267539"/>
                    <a:pt x="449072" y="267539"/>
                  </a:cubicBezTo>
                  <a:cubicBezTo>
                    <a:pt x="440044" y="270506"/>
                    <a:pt x="440044" y="270506"/>
                    <a:pt x="440044" y="270506"/>
                  </a:cubicBezTo>
                  <a:cubicBezTo>
                    <a:pt x="421988" y="270506"/>
                    <a:pt x="421988" y="270506"/>
                    <a:pt x="421988" y="270506"/>
                  </a:cubicBezTo>
                  <a:cubicBezTo>
                    <a:pt x="418978" y="274958"/>
                    <a:pt x="418978" y="274958"/>
                    <a:pt x="418978" y="274958"/>
                  </a:cubicBezTo>
                  <a:cubicBezTo>
                    <a:pt x="406941" y="274958"/>
                    <a:pt x="406941" y="274958"/>
                    <a:pt x="406941" y="274958"/>
                  </a:cubicBezTo>
                  <a:cubicBezTo>
                    <a:pt x="403931" y="285344"/>
                    <a:pt x="403931" y="285344"/>
                    <a:pt x="403931" y="285344"/>
                  </a:cubicBezTo>
                  <a:cubicBezTo>
                    <a:pt x="402427" y="292763"/>
                    <a:pt x="402427" y="292763"/>
                    <a:pt x="402427" y="292763"/>
                  </a:cubicBezTo>
                  <a:cubicBezTo>
                    <a:pt x="399417" y="295731"/>
                    <a:pt x="399417" y="295731"/>
                    <a:pt x="399417" y="295731"/>
                  </a:cubicBezTo>
                  <a:cubicBezTo>
                    <a:pt x="396408" y="298698"/>
                    <a:pt x="396408" y="298698"/>
                    <a:pt x="396408" y="298698"/>
                  </a:cubicBezTo>
                  <a:cubicBezTo>
                    <a:pt x="391894" y="298698"/>
                    <a:pt x="391894" y="298698"/>
                    <a:pt x="391894" y="298698"/>
                  </a:cubicBezTo>
                  <a:cubicBezTo>
                    <a:pt x="387380" y="291279"/>
                    <a:pt x="387380" y="291279"/>
                    <a:pt x="387380" y="291279"/>
                  </a:cubicBezTo>
                  <a:cubicBezTo>
                    <a:pt x="376847" y="286828"/>
                    <a:pt x="376847" y="286828"/>
                    <a:pt x="376847" y="286828"/>
                  </a:cubicBezTo>
                  <a:cubicBezTo>
                    <a:pt x="370828" y="280893"/>
                    <a:pt x="370828" y="280893"/>
                    <a:pt x="370828" y="280893"/>
                  </a:cubicBezTo>
                  <a:cubicBezTo>
                    <a:pt x="370828" y="277925"/>
                    <a:pt x="370828" y="277925"/>
                    <a:pt x="370828" y="277925"/>
                  </a:cubicBezTo>
                  <a:cubicBezTo>
                    <a:pt x="370828" y="273474"/>
                    <a:pt x="370828" y="273474"/>
                    <a:pt x="370828" y="273474"/>
                  </a:cubicBezTo>
                  <a:cubicBezTo>
                    <a:pt x="370828" y="267539"/>
                    <a:pt x="370828" y="267539"/>
                    <a:pt x="370828" y="267539"/>
                  </a:cubicBezTo>
                  <a:cubicBezTo>
                    <a:pt x="370828" y="264571"/>
                    <a:pt x="370828" y="264571"/>
                    <a:pt x="370828" y="264571"/>
                  </a:cubicBezTo>
                  <a:cubicBezTo>
                    <a:pt x="370828" y="252701"/>
                    <a:pt x="370828" y="252701"/>
                    <a:pt x="370828" y="252701"/>
                  </a:cubicBezTo>
                  <a:cubicBezTo>
                    <a:pt x="370828" y="249733"/>
                    <a:pt x="370828" y="249733"/>
                    <a:pt x="370828" y="249733"/>
                  </a:cubicBezTo>
                  <a:cubicBezTo>
                    <a:pt x="370828" y="242315"/>
                    <a:pt x="370828" y="242315"/>
                    <a:pt x="370828" y="242315"/>
                  </a:cubicBezTo>
                  <a:cubicBezTo>
                    <a:pt x="363304" y="231928"/>
                    <a:pt x="363304" y="231928"/>
                    <a:pt x="363304" y="231928"/>
                  </a:cubicBezTo>
                  <a:cubicBezTo>
                    <a:pt x="358790" y="227477"/>
                    <a:pt x="358790" y="227477"/>
                    <a:pt x="358790" y="227477"/>
                  </a:cubicBezTo>
                  <a:cubicBezTo>
                    <a:pt x="358790" y="223025"/>
                    <a:pt x="358790" y="223025"/>
                    <a:pt x="358790" y="223025"/>
                  </a:cubicBezTo>
                  <a:cubicBezTo>
                    <a:pt x="358790" y="220058"/>
                    <a:pt x="358790" y="220058"/>
                    <a:pt x="358790" y="220058"/>
                  </a:cubicBezTo>
                  <a:cubicBezTo>
                    <a:pt x="363304" y="214123"/>
                    <a:pt x="363304" y="214123"/>
                    <a:pt x="363304" y="214123"/>
                  </a:cubicBezTo>
                  <a:cubicBezTo>
                    <a:pt x="370828" y="212639"/>
                    <a:pt x="370828" y="212639"/>
                    <a:pt x="370828" y="212639"/>
                  </a:cubicBezTo>
                  <a:cubicBezTo>
                    <a:pt x="376847" y="206704"/>
                    <a:pt x="376847" y="206704"/>
                    <a:pt x="376847" y="206704"/>
                  </a:cubicBezTo>
                  <a:lnTo>
                    <a:pt x="376847" y="199285"/>
                  </a:lnTo>
                  <a:cubicBezTo>
                    <a:pt x="373837" y="185931"/>
                    <a:pt x="373837" y="185931"/>
                    <a:pt x="373837" y="185931"/>
                  </a:cubicBezTo>
                  <a:cubicBezTo>
                    <a:pt x="373837" y="182963"/>
                    <a:pt x="373837" y="182963"/>
                    <a:pt x="373837" y="182963"/>
                  </a:cubicBezTo>
                  <a:cubicBezTo>
                    <a:pt x="373837" y="178512"/>
                    <a:pt x="373837" y="178512"/>
                    <a:pt x="373837" y="178512"/>
                  </a:cubicBezTo>
                  <a:close/>
                  <a:moveTo>
                    <a:pt x="275720" y="116651"/>
                  </a:moveTo>
                  <a:lnTo>
                    <a:pt x="281022" y="116651"/>
                  </a:lnTo>
                  <a:lnTo>
                    <a:pt x="284556" y="116651"/>
                  </a:lnTo>
                  <a:lnTo>
                    <a:pt x="288091" y="120186"/>
                  </a:lnTo>
                  <a:lnTo>
                    <a:pt x="291626" y="125488"/>
                  </a:lnTo>
                  <a:lnTo>
                    <a:pt x="291626" y="130790"/>
                  </a:lnTo>
                  <a:lnTo>
                    <a:pt x="284556" y="134325"/>
                  </a:lnTo>
                  <a:lnTo>
                    <a:pt x="281022" y="130790"/>
                  </a:lnTo>
                  <a:lnTo>
                    <a:pt x="281022" y="125488"/>
                  </a:lnTo>
                  <a:lnTo>
                    <a:pt x="275720" y="121953"/>
                  </a:lnTo>
                  <a:lnTo>
                    <a:pt x="275720" y="120186"/>
                  </a:lnTo>
                  <a:close/>
                  <a:moveTo>
                    <a:pt x="309302" y="107814"/>
                  </a:moveTo>
                  <a:lnTo>
                    <a:pt x="314604" y="107814"/>
                  </a:lnTo>
                  <a:lnTo>
                    <a:pt x="319906" y="113116"/>
                  </a:lnTo>
                  <a:lnTo>
                    <a:pt x="323441" y="116651"/>
                  </a:lnTo>
                  <a:lnTo>
                    <a:pt x="330511" y="120186"/>
                  </a:lnTo>
                  <a:lnTo>
                    <a:pt x="330511" y="116651"/>
                  </a:lnTo>
                  <a:lnTo>
                    <a:pt x="339348" y="116651"/>
                  </a:lnTo>
                  <a:lnTo>
                    <a:pt x="344650" y="116651"/>
                  </a:lnTo>
                  <a:lnTo>
                    <a:pt x="351720" y="121954"/>
                  </a:lnTo>
                  <a:lnTo>
                    <a:pt x="364092" y="130791"/>
                  </a:lnTo>
                  <a:lnTo>
                    <a:pt x="364092" y="139628"/>
                  </a:lnTo>
                  <a:lnTo>
                    <a:pt x="358789" y="144930"/>
                  </a:lnTo>
                  <a:lnTo>
                    <a:pt x="353487" y="144930"/>
                  </a:lnTo>
                  <a:lnTo>
                    <a:pt x="348185" y="144930"/>
                  </a:lnTo>
                  <a:lnTo>
                    <a:pt x="348185" y="146698"/>
                  </a:lnTo>
                  <a:lnTo>
                    <a:pt x="335813" y="146698"/>
                  </a:lnTo>
                  <a:lnTo>
                    <a:pt x="330511" y="146698"/>
                  </a:lnTo>
                  <a:lnTo>
                    <a:pt x="328743" y="146698"/>
                  </a:lnTo>
                  <a:lnTo>
                    <a:pt x="325209" y="141396"/>
                  </a:lnTo>
                  <a:lnTo>
                    <a:pt x="323441" y="134326"/>
                  </a:lnTo>
                  <a:lnTo>
                    <a:pt x="325209" y="127256"/>
                  </a:lnTo>
                  <a:lnTo>
                    <a:pt x="316371" y="127256"/>
                  </a:lnTo>
                  <a:lnTo>
                    <a:pt x="309302" y="125488"/>
                  </a:lnTo>
                  <a:lnTo>
                    <a:pt x="309302" y="120186"/>
                  </a:lnTo>
                  <a:lnTo>
                    <a:pt x="309302" y="116651"/>
                  </a:lnTo>
                  <a:lnTo>
                    <a:pt x="309302" y="111349"/>
                  </a:lnTo>
                  <a:close/>
                  <a:moveTo>
                    <a:pt x="258045" y="93675"/>
                  </a:moveTo>
                  <a:lnTo>
                    <a:pt x="261580" y="93675"/>
                  </a:lnTo>
                  <a:lnTo>
                    <a:pt x="272184" y="93675"/>
                  </a:lnTo>
                  <a:lnTo>
                    <a:pt x="281021" y="93675"/>
                  </a:lnTo>
                  <a:lnTo>
                    <a:pt x="282788" y="100745"/>
                  </a:lnTo>
                  <a:lnTo>
                    <a:pt x="302230" y="100745"/>
                  </a:lnTo>
                  <a:lnTo>
                    <a:pt x="293393" y="106047"/>
                  </a:lnTo>
                  <a:lnTo>
                    <a:pt x="291625" y="107815"/>
                  </a:lnTo>
                  <a:lnTo>
                    <a:pt x="291625" y="104280"/>
                  </a:lnTo>
                  <a:lnTo>
                    <a:pt x="286323" y="104280"/>
                  </a:lnTo>
                  <a:lnTo>
                    <a:pt x="282788" y="104280"/>
                  </a:lnTo>
                  <a:lnTo>
                    <a:pt x="277486" y="104280"/>
                  </a:lnTo>
                  <a:lnTo>
                    <a:pt x="273951" y="104280"/>
                  </a:lnTo>
                  <a:lnTo>
                    <a:pt x="270417" y="104280"/>
                  </a:lnTo>
                  <a:lnTo>
                    <a:pt x="265114" y="104280"/>
                  </a:lnTo>
                  <a:lnTo>
                    <a:pt x="258045" y="102512"/>
                  </a:lnTo>
                  <a:lnTo>
                    <a:pt x="258045" y="100745"/>
                  </a:lnTo>
                  <a:lnTo>
                    <a:pt x="258045" y="97210"/>
                  </a:lnTo>
                  <a:close/>
                  <a:moveTo>
                    <a:pt x="187348" y="51256"/>
                  </a:moveTo>
                  <a:lnTo>
                    <a:pt x="194417" y="51256"/>
                  </a:lnTo>
                  <a:lnTo>
                    <a:pt x="197952" y="51256"/>
                  </a:lnTo>
                  <a:lnTo>
                    <a:pt x="201487" y="53023"/>
                  </a:lnTo>
                  <a:lnTo>
                    <a:pt x="203254" y="56558"/>
                  </a:lnTo>
                  <a:lnTo>
                    <a:pt x="208557" y="65395"/>
                  </a:lnTo>
                  <a:lnTo>
                    <a:pt x="213859" y="65395"/>
                  </a:lnTo>
                  <a:lnTo>
                    <a:pt x="217394" y="74233"/>
                  </a:lnTo>
                  <a:lnTo>
                    <a:pt x="217394" y="81303"/>
                  </a:lnTo>
                  <a:lnTo>
                    <a:pt x="217394" y="86605"/>
                  </a:lnTo>
                  <a:lnTo>
                    <a:pt x="212092" y="86605"/>
                  </a:lnTo>
                  <a:lnTo>
                    <a:pt x="206789" y="81303"/>
                  </a:lnTo>
                  <a:lnTo>
                    <a:pt x="203254" y="77768"/>
                  </a:lnTo>
                  <a:lnTo>
                    <a:pt x="194417" y="81303"/>
                  </a:lnTo>
                  <a:lnTo>
                    <a:pt x="187348" y="83070"/>
                  </a:lnTo>
                  <a:lnTo>
                    <a:pt x="182046" y="79535"/>
                  </a:lnTo>
                  <a:lnTo>
                    <a:pt x="178511" y="74233"/>
                  </a:lnTo>
                  <a:lnTo>
                    <a:pt x="169674" y="68930"/>
                  </a:lnTo>
                  <a:lnTo>
                    <a:pt x="169674" y="63628"/>
                  </a:lnTo>
                  <a:lnTo>
                    <a:pt x="169674" y="56558"/>
                  </a:lnTo>
                  <a:lnTo>
                    <a:pt x="174976" y="56558"/>
                  </a:lnTo>
                  <a:lnTo>
                    <a:pt x="180278" y="56558"/>
                  </a:lnTo>
                  <a:lnTo>
                    <a:pt x="180278" y="53023"/>
                  </a:lnTo>
                  <a:close/>
                  <a:moveTo>
                    <a:pt x="12372" y="15908"/>
                  </a:moveTo>
                  <a:lnTo>
                    <a:pt x="12372" y="21210"/>
                  </a:lnTo>
                  <a:lnTo>
                    <a:pt x="12372" y="24745"/>
                  </a:lnTo>
                  <a:lnTo>
                    <a:pt x="8837" y="28280"/>
                  </a:lnTo>
                  <a:lnTo>
                    <a:pt x="7069" y="31815"/>
                  </a:lnTo>
                  <a:lnTo>
                    <a:pt x="7069" y="38885"/>
                  </a:lnTo>
                  <a:lnTo>
                    <a:pt x="0" y="35350"/>
                  </a:lnTo>
                  <a:lnTo>
                    <a:pt x="0" y="31815"/>
                  </a:lnTo>
                  <a:lnTo>
                    <a:pt x="0" y="28280"/>
                  </a:lnTo>
                  <a:lnTo>
                    <a:pt x="7069" y="21210"/>
                  </a:lnTo>
                  <a:close/>
                  <a:moveTo>
                    <a:pt x="58325" y="0"/>
                  </a:moveTo>
                  <a:lnTo>
                    <a:pt x="63627" y="0"/>
                  </a:lnTo>
                  <a:lnTo>
                    <a:pt x="77767" y="0"/>
                  </a:lnTo>
                  <a:lnTo>
                    <a:pt x="83069" y="0"/>
                  </a:lnTo>
                  <a:lnTo>
                    <a:pt x="88372" y="8837"/>
                  </a:lnTo>
                  <a:lnTo>
                    <a:pt x="88372" y="10604"/>
                  </a:lnTo>
                  <a:lnTo>
                    <a:pt x="88372" y="15907"/>
                  </a:lnTo>
                  <a:lnTo>
                    <a:pt x="86604" y="21209"/>
                  </a:lnTo>
                  <a:lnTo>
                    <a:pt x="86604" y="22977"/>
                  </a:lnTo>
                  <a:lnTo>
                    <a:pt x="81302" y="28279"/>
                  </a:lnTo>
                  <a:lnTo>
                    <a:pt x="77767" y="28279"/>
                  </a:lnTo>
                  <a:lnTo>
                    <a:pt x="72465" y="28279"/>
                  </a:lnTo>
                  <a:lnTo>
                    <a:pt x="68930" y="28279"/>
                  </a:lnTo>
                  <a:lnTo>
                    <a:pt x="60092" y="22977"/>
                  </a:lnTo>
                  <a:lnTo>
                    <a:pt x="58325" y="22977"/>
                  </a:lnTo>
                  <a:lnTo>
                    <a:pt x="49488" y="15907"/>
                  </a:lnTo>
                  <a:lnTo>
                    <a:pt x="49488" y="7070"/>
                  </a:lnTo>
                  <a:lnTo>
                    <a:pt x="49488" y="3535"/>
                  </a:lnTo>
                  <a:close/>
                </a:path>
              </a:pathLst>
            </a:custGeom>
            <a:grpFill/>
            <a:ln w="0" cap="flat">
              <a:solidFill>
                <a:schemeClr val="bg2"/>
              </a:solidFill>
              <a:prstDash val="solid"/>
              <a:miter lim="800000"/>
              <a:headEnd/>
              <a:tailEnd/>
            </a:ln>
          </p:spPr>
          <p:txBody>
            <a:bodyPr vert="horz" wrap="square" lIns="91440" tIns="45720" rIns="91440" bIns="45720" numCol="1" anchor="t" anchorCtr="0" compatLnSpc="1">
              <a:prstTxWarp prst="textNoShape">
                <a:avLst/>
              </a:prstTxWarp>
              <a:noAutofit/>
            </a:bodyPr>
            <a:lstStyle/>
            <a:p>
              <a:endParaRPr lang="en-US" b="1" dirty="0">
                <a:latin typeface="Source Sans Pro" panose="020B0503030403020204" pitchFamily="34" charset="0"/>
              </a:endParaRPr>
            </a:p>
          </p:txBody>
        </p:sp>
      </p:grpSp>
      <p:sp>
        <p:nvSpPr>
          <p:cNvPr id="73" name="TextBox 72">
            <a:extLst>
              <a:ext uri="{FF2B5EF4-FFF2-40B4-BE49-F238E27FC236}">
                <a16:creationId xmlns:a16="http://schemas.microsoft.com/office/drawing/2014/main" id="{0C8F764A-CBD2-C94B-A171-4E864955DD43}"/>
              </a:ext>
            </a:extLst>
          </p:cNvPr>
          <p:cNvSpPr txBox="1"/>
          <p:nvPr/>
        </p:nvSpPr>
        <p:spPr>
          <a:xfrm>
            <a:off x="1417893" y="3146283"/>
            <a:ext cx="6160661" cy="769441"/>
          </a:xfrm>
          <a:prstGeom prst="rect">
            <a:avLst/>
          </a:prstGeom>
          <a:noFill/>
        </p:spPr>
        <p:txBody>
          <a:bodyPr wrap="none" rtlCol="0" anchor="ctr" anchorCtr="0">
            <a:spAutoFit/>
          </a:bodyPr>
          <a:lstStyle/>
          <a:p>
            <a:r>
              <a:rPr lang="en-US" sz="4400" b="1" spc="300" dirty="0">
                <a:solidFill>
                  <a:schemeClr val="tx2"/>
                </a:solidFill>
                <a:latin typeface="Source Sans Pro" panose="020B0503030403020204" pitchFamily="34" charset="0"/>
                <a:ea typeface="Noto Sans Light" panose="020B0402040504020204" pitchFamily="34" charset="0"/>
                <a:cs typeface="Lato" panose="020F0502020204030203" pitchFamily="34" charset="0"/>
              </a:rPr>
              <a:t>FULLY EDITABLE MAP</a:t>
            </a:r>
          </a:p>
        </p:txBody>
      </p:sp>
      <p:sp>
        <p:nvSpPr>
          <p:cNvPr id="74" name="Subtitle 2">
            <a:extLst>
              <a:ext uri="{FF2B5EF4-FFF2-40B4-BE49-F238E27FC236}">
                <a16:creationId xmlns:a16="http://schemas.microsoft.com/office/drawing/2014/main" id="{B4BB5AB3-7C0E-F146-B224-C727F36F9AAF}"/>
              </a:ext>
            </a:extLst>
          </p:cNvPr>
          <p:cNvSpPr txBox="1">
            <a:spLocks/>
          </p:cNvSpPr>
          <p:nvPr/>
        </p:nvSpPr>
        <p:spPr>
          <a:xfrm>
            <a:off x="1316041" y="3925245"/>
            <a:ext cx="7152361" cy="223683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Respect for the ingredients is essential. When cooks have respect for the food, they are less likely to waste it and will pay closer attention to its importance.</a:t>
            </a:r>
            <a:endParaRPr lang="en-US" sz="2800" dirty="0">
              <a:latin typeface="Source Sans Pro Light" panose="020B0403030403020204" pitchFamily="34" charset="0"/>
              <a:ea typeface="Noto Sans Light" panose="020B0402040504020204" pitchFamily="34" charset="0"/>
              <a:cs typeface="Lato Light" panose="020F0502020204030203" pitchFamily="34" charset="0"/>
            </a:endParaRPr>
          </a:p>
        </p:txBody>
      </p:sp>
      <p:sp>
        <p:nvSpPr>
          <p:cNvPr id="71" name="Text Placeholder 6">
            <a:extLst>
              <a:ext uri="{FF2B5EF4-FFF2-40B4-BE49-F238E27FC236}">
                <a16:creationId xmlns:a16="http://schemas.microsoft.com/office/drawing/2014/main" id="{49B2C9E1-5AB8-AA49-9770-77FAB8529150}"/>
              </a:ext>
            </a:extLst>
          </p:cNvPr>
          <p:cNvSpPr txBox="1">
            <a:spLocks/>
          </p:cNvSpPr>
          <p:nvPr/>
        </p:nvSpPr>
        <p:spPr>
          <a:xfrm>
            <a:off x="7603796" y="709382"/>
            <a:ext cx="9188734" cy="1200329"/>
          </a:xfrm>
          <a:prstGeom prst="rect">
            <a:avLst/>
          </a:prstGeom>
        </p:spPr>
        <p:txBody>
          <a:bodyPr wrap="none" anchor="t">
            <a:spAutoFit/>
          </a:bodyPr>
          <a:lstStyle>
            <a:lvl1pPr marL="0" marR="0" indent="0" algn="l" defTabSz="1828434" rtl="0" eaLnBrk="1" fontAlgn="auto" latinLnBrk="0" hangingPunct="1">
              <a:lnSpc>
                <a:spcPct val="100000"/>
              </a:lnSpc>
              <a:spcBef>
                <a:spcPts val="0"/>
              </a:spcBef>
              <a:spcAft>
                <a:spcPts val="0"/>
              </a:spcAft>
              <a:buClrTx/>
              <a:buSzTx/>
              <a:buFontTx/>
              <a:buNone/>
              <a:tabLst/>
              <a:defRPr lang="en-US" sz="48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b="1" i="0" kern="1200" dirty="0">
                <a:solidFill>
                  <a:schemeClr val="tx2"/>
                </a:solidFill>
                <a:effectLst/>
                <a:latin typeface="Roboto Slab" pitchFamily="2" charset="0"/>
                <a:ea typeface="Noto Sans Light" panose="020B0402040504020204" pitchFamily="34" charset="0"/>
                <a:cs typeface="Lato" panose="020F0502020204030203" pitchFamily="34"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ctr"/>
            <a:r>
              <a:rPr lang="en-US" sz="7200" spc="300" dirty="0">
                <a:latin typeface="Source Sans Pro" panose="020B0503030403020204" pitchFamily="34" charset="0"/>
                <a:ea typeface="Source Sans Pro" panose="020B0503030403020204" pitchFamily="34" charset="0"/>
                <a:cs typeface="Noto Sans SemiBold" panose="020B0502040504020204" pitchFamily="34" charset="0"/>
              </a:rPr>
              <a:t>UNITED STATES MAP</a:t>
            </a:r>
          </a:p>
        </p:txBody>
      </p:sp>
      <p:sp>
        <p:nvSpPr>
          <p:cNvPr id="72" name="TextBox 71">
            <a:extLst>
              <a:ext uri="{FF2B5EF4-FFF2-40B4-BE49-F238E27FC236}">
                <a16:creationId xmlns:a16="http://schemas.microsoft.com/office/drawing/2014/main" id="{7A241029-353F-3B4C-BF77-F21EE2E165AF}"/>
              </a:ext>
            </a:extLst>
          </p:cNvPr>
          <p:cNvSpPr txBox="1"/>
          <p:nvPr/>
        </p:nvSpPr>
        <p:spPr>
          <a:xfrm>
            <a:off x="9588901" y="1745261"/>
            <a:ext cx="5216493" cy="584775"/>
          </a:xfrm>
          <a:prstGeom prst="rect">
            <a:avLst/>
          </a:prstGeom>
          <a:noFill/>
        </p:spPr>
        <p:txBody>
          <a:bodyPr wrap="none" rtlCol="0" anchor="ctr" anchorCtr="0">
            <a:spAutoFit/>
          </a:bodyPr>
          <a:lstStyle/>
          <a:p>
            <a:pPr algn="ctr"/>
            <a:r>
              <a:rPr lang="en-US" sz="3200" spc="600" dirty="0">
                <a:latin typeface="Source Sans Pro Light" panose="020B0403030403020204" pitchFamily="34" charset="0"/>
                <a:ea typeface="Source Sans Pro Light" panose="020B0403030403020204" pitchFamily="34" charset="0"/>
                <a:cs typeface="Lato Light" panose="020F0502020204030203" pitchFamily="34" charset="0"/>
              </a:rPr>
              <a:t>YOUR SUBTITLE HERE</a:t>
            </a:r>
          </a:p>
        </p:txBody>
      </p:sp>
      <p:sp>
        <p:nvSpPr>
          <p:cNvPr id="75" name="Freeform 74">
            <a:extLst>
              <a:ext uri="{FF2B5EF4-FFF2-40B4-BE49-F238E27FC236}">
                <a16:creationId xmlns:a16="http://schemas.microsoft.com/office/drawing/2014/main" id="{615DC0AA-35D0-CE4D-BEC3-BBBFCA31C38B}"/>
              </a:ext>
            </a:extLst>
          </p:cNvPr>
          <p:cNvSpPr/>
          <p:nvPr/>
        </p:nvSpPr>
        <p:spPr>
          <a:xfrm flipH="1">
            <a:off x="7055779" y="413155"/>
            <a:ext cx="1591056" cy="1410161"/>
          </a:xfrm>
          <a:custGeom>
            <a:avLst/>
            <a:gdLst>
              <a:gd name="connsiteX0" fmla="*/ 0 w 2974008"/>
              <a:gd name="connsiteY0" fmla="*/ 0 h 2633472"/>
              <a:gd name="connsiteX1" fmla="*/ 2974008 w 2974008"/>
              <a:gd name="connsiteY1" fmla="*/ 0 h 2633472"/>
              <a:gd name="connsiteX2" fmla="*/ 2974008 w 2974008"/>
              <a:gd name="connsiteY2" fmla="*/ 2633472 h 2633472"/>
              <a:gd name="connsiteX3" fmla="*/ 2642516 w 2974008"/>
              <a:gd name="connsiteY3" fmla="*/ 2633472 h 2633472"/>
              <a:gd name="connsiteX4" fmla="*/ 2642516 w 2974008"/>
              <a:gd name="connsiteY4" fmla="*/ 331492 h 2633472"/>
              <a:gd name="connsiteX5" fmla="*/ 0 w 2974008"/>
              <a:gd name="connsiteY5" fmla="*/ 331492 h 263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74008" h="2633472">
                <a:moveTo>
                  <a:pt x="0" y="0"/>
                </a:moveTo>
                <a:lnTo>
                  <a:pt x="2974008" y="0"/>
                </a:lnTo>
                <a:lnTo>
                  <a:pt x="2974008" y="2633472"/>
                </a:lnTo>
                <a:lnTo>
                  <a:pt x="2642516" y="2633472"/>
                </a:lnTo>
                <a:lnTo>
                  <a:pt x="2642516" y="331492"/>
                </a:lnTo>
                <a:lnTo>
                  <a:pt x="0" y="33149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Source Sans Pro" panose="020B0503030403020204" pitchFamily="34" charset="0"/>
            </a:endParaRPr>
          </a:p>
        </p:txBody>
      </p:sp>
      <p:sp>
        <p:nvSpPr>
          <p:cNvPr id="89" name="TextBox 88">
            <a:extLst>
              <a:ext uri="{FF2B5EF4-FFF2-40B4-BE49-F238E27FC236}">
                <a16:creationId xmlns:a16="http://schemas.microsoft.com/office/drawing/2014/main" id="{A6524F57-93A6-6240-B9B2-D4BE6A7D1253}"/>
              </a:ext>
            </a:extLst>
          </p:cNvPr>
          <p:cNvSpPr txBox="1"/>
          <p:nvPr/>
        </p:nvSpPr>
        <p:spPr>
          <a:xfrm>
            <a:off x="1407640" y="7326669"/>
            <a:ext cx="1930337" cy="769441"/>
          </a:xfrm>
          <a:prstGeom prst="rect">
            <a:avLst/>
          </a:prstGeom>
          <a:noFill/>
        </p:spPr>
        <p:txBody>
          <a:bodyPr wrap="none" rtlCol="0" anchor="ctr" anchorCtr="0">
            <a:spAutoFit/>
          </a:bodyPr>
          <a:lstStyle/>
          <a:p>
            <a:r>
              <a:rPr lang="en-US" sz="4400" b="1" spc="300" dirty="0">
                <a:solidFill>
                  <a:schemeClr val="tx2"/>
                </a:solidFill>
                <a:latin typeface="Source Sans Pro" panose="020B0503030403020204" pitchFamily="34" charset="0"/>
                <a:ea typeface="Noto Sans Light" panose="020B0402040504020204" pitchFamily="34" charset="0"/>
                <a:cs typeface="Lato" panose="020F0502020204030203" pitchFamily="34" charset="0"/>
              </a:rPr>
              <a:t>SALES</a:t>
            </a:r>
          </a:p>
        </p:txBody>
      </p:sp>
      <p:sp>
        <p:nvSpPr>
          <p:cNvPr id="90" name="TextBox 89">
            <a:extLst>
              <a:ext uri="{FF2B5EF4-FFF2-40B4-BE49-F238E27FC236}">
                <a16:creationId xmlns:a16="http://schemas.microsoft.com/office/drawing/2014/main" id="{2A0879ED-F7C0-1941-87A5-8A0B5E60C671}"/>
              </a:ext>
            </a:extLst>
          </p:cNvPr>
          <p:cNvSpPr txBox="1"/>
          <p:nvPr/>
        </p:nvSpPr>
        <p:spPr>
          <a:xfrm>
            <a:off x="1417893" y="10188155"/>
            <a:ext cx="2792752" cy="769441"/>
          </a:xfrm>
          <a:prstGeom prst="rect">
            <a:avLst/>
          </a:prstGeom>
          <a:noFill/>
        </p:spPr>
        <p:txBody>
          <a:bodyPr wrap="none" rtlCol="0" anchor="ctr" anchorCtr="0">
            <a:spAutoFit/>
          </a:bodyPr>
          <a:lstStyle/>
          <a:p>
            <a:r>
              <a:rPr lang="en-US" sz="4400" b="1" spc="300" dirty="0">
                <a:solidFill>
                  <a:schemeClr val="tx2"/>
                </a:solidFill>
                <a:latin typeface="Source Sans Pro" panose="020B0503030403020204" pitchFamily="34" charset="0"/>
                <a:ea typeface="Noto Sans Light" panose="020B0402040504020204" pitchFamily="34" charset="0"/>
                <a:cs typeface="Lato" panose="020F0502020204030203" pitchFamily="34" charset="0"/>
              </a:rPr>
              <a:t>REVENUE</a:t>
            </a:r>
          </a:p>
        </p:txBody>
      </p:sp>
      <p:sp>
        <p:nvSpPr>
          <p:cNvPr id="91" name="Rectangle 90">
            <a:extLst>
              <a:ext uri="{FF2B5EF4-FFF2-40B4-BE49-F238E27FC236}">
                <a16:creationId xmlns:a16="http://schemas.microsoft.com/office/drawing/2014/main" id="{40480813-91CE-9447-9F43-72D572437A70}"/>
              </a:ext>
            </a:extLst>
          </p:cNvPr>
          <p:cNvSpPr/>
          <p:nvPr/>
        </p:nvSpPr>
        <p:spPr>
          <a:xfrm>
            <a:off x="2964994" y="8843831"/>
            <a:ext cx="6212306" cy="36576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95" name="Rectangle 94">
            <a:extLst>
              <a:ext uri="{FF2B5EF4-FFF2-40B4-BE49-F238E27FC236}">
                <a16:creationId xmlns:a16="http://schemas.microsoft.com/office/drawing/2014/main" id="{8443D24B-7B61-994E-9145-7EDBC0B85FD3}"/>
              </a:ext>
            </a:extLst>
          </p:cNvPr>
          <p:cNvSpPr/>
          <p:nvPr/>
        </p:nvSpPr>
        <p:spPr>
          <a:xfrm>
            <a:off x="2959380" y="8851185"/>
            <a:ext cx="5029200" cy="35840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96" name="Rectangle 95">
            <a:extLst>
              <a:ext uri="{FF2B5EF4-FFF2-40B4-BE49-F238E27FC236}">
                <a16:creationId xmlns:a16="http://schemas.microsoft.com/office/drawing/2014/main" id="{DD8EFBFE-63CF-894E-A9BE-0A5173952A62}"/>
              </a:ext>
            </a:extLst>
          </p:cNvPr>
          <p:cNvSpPr/>
          <p:nvPr/>
        </p:nvSpPr>
        <p:spPr>
          <a:xfrm>
            <a:off x="2964994" y="11731027"/>
            <a:ext cx="6212306" cy="36576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97" name="Rectangle 96">
            <a:extLst>
              <a:ext uri="{FF2B5EF4-FFF2-40B4-BE49-F238E27FC236}">
                <a16:creationId xmlns:a16="http://schemas.microsoft.com/office/drawing/2014/main" id="{95B9D9BC-200A-A145-8CEF-50C03D64CBC1}"/>
              </a:ext>
            </a:extLst>
          </p:cNvPr>
          <p:cNvSpPr/>
          <p:nvPr/>
        </p:nvSpPr>
        <p:spPr>
          <a:xfrm>
            <a:off x="2959380" y="11738381"/>
            <a:ext cx="5029200" cy="35840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98" name="Freeform 328">
            <a:extLst>
              <a:ext uri="{FF2B5EF4-FFF2-40B4-BE49-F238E27FC236}">
                <a16:creationId xmlns:a16="http://schemas.microsoft.com/office/drawing/2014/main" id="{2BCE1A97-CBD2-4040-B187-C27482C22042}"/>
              </a:ext>
            </a:extLst>
          </p:cNvPr>
          <p:cNvSpPr>
            <a:spLocks noChangeAspect="1" noChangeArrowheads="1"/>
          </p:cNvSpPr>
          <p:nvPr/>
        </p:nvSpPr>
        <p:spPr bwMode="auto">
          <a:xfrm>
            <a:off x="1781723" y="11370088"/>
            <a:ext cx="791009" cy="1087638"/>
          </a:xfrm>
          <a:custGeom>
            <a:avLst/>
            <a:gdLst/>
            <a:ahLst/>
            <a:cxnLst/>
            <a:rect l="0" t="0" r="r" b="b"/>
            <a:pathLst>
              <a:path w="406040" h="558440">
                <a:moveTo>
                  <a:pt x="64793" y="418740"/>
                </a:moveTo>
                <a:lnTo>
                  <a:pt x="73792" y="521715"/>
                </a:lnTo>
                <a:cubicBezTo>
                  <a:pt x="74512" y="527836"/>
                  <a:pt x="79912" y="533236"/>
                  <a:pt x="86751" y="533236"/>
                </a:cubicBezTo>
                <a:lnTo>
                  <a:pt x="319289" y="533236"/>
                </a:lnTo>
                <a:cubicBezTo>
                  <a:pt x="326128" y="533236"/>
                  <a:pt x="331528" y="527836"/>
                  <a:pt x="332248" y="521715"/>
                </a:cubicBezTo>
                <a:lnTo>
                  <a:pt x="340527" y="418740"/>
                </a:lnTo>
                <a:lnTo>
                  <a:pt x="64793" y="418740"/>
                </a:lnTo>
                <a:close/>
                <a:moveTo>
                  <a:pt x="202661" y="291560"/>
                </a:moveTo>
                <a:cubicBezTo>
                  <a:pt x="189012" y="291560"/>
                  <a:pt x="177518" y="303089"/>
                  <a:pt x="177518" y="317500"/>
                </a:cubicBezTo>
                <a:cubicBezTo>
                  <a:pt x="177518" y="331191"/>
                  <a:pt x="189012" y="342720"/>
                  <a:pt x="202661" y="342720"/>
                </a:cubicBezTo>
                <a:cubicBezTo>
                  <a:pt x="217029" y="342720"/>
                  <a:pt x="228523" y="331191"/>
                  <a:pt x="228523" y="317500"/>
                </a:cubicBezTo>
                <a:cubicBezTo>
                  <a:pt x="228523" y="303089"/>
                  <a:pt x="217029" y="291560"/>
                  <a:pt x="202661" y="291560"/>
                </a:cubicBezTo>
                <a:close/>
                <a:moveTo>
                  <a:pt x="202661" y="266700"/>
                </a:moveTo>
                <a:cubicBezTo>
                  <a:pt x="226368" y="266700"/>
                  <a:pt x="246124" y="282913"/>
                  <a:pt x="251871" y="304530"/>
                </a:cubicBezTo>
                <a:lnTo>
                  <a:pt x="278810" y="304530"/>
                </a:lnTo>
                <a:cubicBezTo>
                  <a:pt x="286353" y="304530"/>
                  <a:pt x="291741" y="309934"/>
                  <a:pt x="291741" y="317500"/>
                </a:cubicBezTo>
                <a:cubicBezTo>
                  <a:pt x="291741" y="324346"/>
                  <a:pt x="286353" y="329750"/>
                  <a:pt x="278810" y="329750"/>
                </a:cubicBezTo>
                <a:lnTo>
                  <a:pt x="251871" y="329750"/>
                </a:lnTo>
                <a:cubicBezTo>
                  <a:pt x="246124" y="351727"/>
                  <a:pt x="226368" y="367940"/>
                  <a:pt x="202661" y="367940"/>
                </a:cubicBezTo>
                <a:cubicBezTo>
                  <a:pt x="178955" y="367940"/>
                  <a:pt x="159199" y="351727"/>
                  <a:pt x="153811" y="329750"/>
                </a:cubicBezTo>
                <a:lnTo>
                  <a:pt x="126513" y="329750"/>
                </a:lnTo>
                <a:cubicBezTo>
                  <a:pt x="119688" y="329750"/>
                  <a:pt x="114300" y="324346"/>
                  <a:pt x="114300" y="317500"/>
                </a:cubicBezTo>
                <a:cubicBezTo>
                  <a:pt x="114300" y="309934"/>
                  <a:pt x="119688" y="304530"/>
                  <a:pt x="126513" y="304530"/>
                </a:cubicBezTo>
                <a:lnTo>
                  <a:pt x="153811" y="304530"/>
                </a:lnTo>
                <a:cubicBezTo>
                  <a:pt x="159199" y="282913"/>
                  <a:pt x="178955" y="266700"/>
                  <a:pt x="202661" y="266700"/>
                </a:cubicBezTo>
                <a:close/>
                <a:moveTo>
                  <a:pt x="38876" y="241594"/>
                </a:moveTo>
                <a:lnTo>
                  <a:pt x="49315" y="393897"/>
                </a:lnTo>
                <a:lnTo>
                  <a:pt x="355645" y="393897"/>
                </a:lnTo>
                <a:lnTo>
                  <a:pt x="367164" y="241594"/>
                </a:lnTo>
                <a:lnTo>
                  <a:pt x="38876" y="241594"/>
                </a:lnTo>
                <a:close/>
                <a:moveTo>
                  <a:pt x="38876" y="114496"/>
                </a:moveTo>
                <a:lnTo>
                  <a:pt x="47875" y="215671"/>
                </a:lnTo>
                <a:lnTo>
                  <a:pt x="358165" y="215671"/>
                </a:lnTo>
                <a:lnTo>
                  <a:pt x="367164" y="114496"/>
                </a:lnTo>
                <a:lnTo>
                  <a:pt x="38876" y="114496"/>
                </a:lnTo>
                <a:close/>
                <a:moveTo>
                  <a:pt x="31317" y="63369"/>
                </a:moveTo>
                <a:cubicBezTo>
                  <a:pt x="28077" y="63369"/>
                  <a:pt x="25197" y="66249"/>
                  <a:pt x="25197" y="70210"/>
                </a:cubicBezTo>
                <a:lnTo>
                  <a:pt x="25197" y="89293"/>
                </a:lnTo>
                <a:lnTo>
                  <a:pt x="380843" y="89293"/>
                </a:lnTo>
                <a:lnTo>
                  <a:pt x="380843" y="70210"/>
                </a:lnTo>
                <a:cubicBezTo>
                  <a:pt x="380843" y="66249"/>
                  <a:pt x="377963" y="63369"/>
                  <a:pt x="374003" y="63369"/>
                </a:cubicBezTo>
                <a:lnTo>
                  <a:pt x="31317" y="63369"/>
                </a:lnTo>
                <a:close/>
                <a:moveTo>
                  <a:pt x="82072" y="25203"/>
                </a:moveTo>
                <a:cubicBezTo>
                  <a:pt x="78472" y="25203"/>
                  <a:pt x="76312" y="28444"/>
                  <a:pt x="76312" y="32044"/>
                </a:cubicBezTo>
                <a:cubicBezTo>
                  <a:pt x="76312" y="34205"/>
                  <a:pt x="75232" y="36005"/>
                  <a:pt x="75232" y="38165"/>
                </a:cubicBezTo>
                <a:lnTo>
                  <a:pt x="330448" y="38165"/>
                </a:lnTo>
                <a:cubicBezTo>
                  <a:pt x="329728" y="36005"/>
                  <a:pt x="329728" y="34205"/>
                  <a:pt x="329728" y="32044"/>
                </a:cubicBezTo>
                <a:cubicBezTo>
                  <a:pt x="329728" y="28444"/>
                  <a:pt x="326848" y="25203"/>
                  <a:pt x="323608" y="25203"/>
                </a:cubicBezTo>
                <a:lnTo>
                  <a:pt x="82072" y="25203"/>
                </a:lnTo>
                <a:close/>
                <a:moveTo>
                  <a:pt x="82072" y="0"/>
                </a:moveTo>
                <a:lnTo>
                  <a:pt x="323608" y="0"/>
                </a:lnTo>
                <a:cubicBezTo>
                  <a:pt x="341247" y="0"/>
                  <a:pt x="354925" y="14402"/>
                  <a:pt x="354925" y="32044"/>
                </a:cubicBezTo>
                <a:cubicBezTo>
                  <a:pt x="354925" y="35285"/>
                  <a:pt x="358165" y="38165"/>
                  <a:pt x="361765" y="38165"/>
                </a:cubicBezTo>
                <a:lnTo>
                  <a:pt x="374003" y="38165"/>
                </a:lnTo>
                <a:cubicBezTo>
                  <a:pt x="391642" y="38165"/>
                  <a:pt x="406040" y="52567"/>
                  <a:pt x="406040" y="70210"/>
                </a:cubicBezTo>
                <a:lnTo>
                  <a:pt x="406040" y="101534"/>
                </a:lnTo>
                <a:cubicBezTo>
                  <a:pt x="406040" y="109095"/>
                  <a:pt x="400641" y="114496"/>
                  <a:pt x="393082" y="114496"/>
                </a:cubicBezTo>
                <a:lnTo>
                  <a:pt x="392362" y="114496"/>
                </a:lnTo>
                <a:lnTo>
                  <a:pt x="383363" y="216391"/>
                </a:lnTo>
                <a:cubicBezTo>
                  <a:pt x="386242" y="217111"/>
                  <a:pt x="388402" y="218191"/>
                  <a:pt x="390202" y="220351"/>
                </a:cubicBezTo>
                <a:cubicBezTo>
                  <a:pt x="392362" y="222512"/>
                  <a:pt x="393801" y="226472"/>
                  <a:pt x="393082" y="229353"/>
                </a:cubicBezTo>
                <a:lnTo>
                  <a:pt x="380843" y="407578"/>
                </a:lnTo>
                <a:cubicBezTo>
                  <a:pt x="380123" y="413699"/>
                  <a:pt x="374723" y="418740"/>
                  <a:pt x="367884" y="418740"/>
                </a:cubicBezTo>
                <a:lnTo>
                  <a:pt x="366444" y="418740"/>
                </a:lnTo>
                <a:lnTo>
                  <a:pt x="357445" y="524235"/>
                </a:lnTo>
                <a:cubicBezTo>
                  <a:pt x="355645" y="544038"/>
                  <a:pt x="339087" y="558440"/>
                  <a:pt x="319289" y="558440"/>
                </a:cubicBezTo>
                <a:lnTo>
                  <a:pt x="86751" y="558440"/>
                </a:lnTo>
                <a:cubicBezTo>
                  <a:pt x="66233" y="558440"/>
                  <a:pt x="50395" y="544038"/>
                  <a:pt x="48595" y="524235"/>
                </a:cubicBezTo>
                <a:lnTo>
                  <a:pt x="39596" y="418740"/>
                </a:lnTo>
                <a:lnTo>
                  <a:pt x="38156" y="418740"/>
                </a:lnTo>
                <a:cubicBezTo>
                  <a:pt x="31317" y="418740"/>
                  <a:pt x="25917" y="413699"/>
                  <a:pt x="25197" y="407578"/>
                </a:cubicBezTo>
                <a:lnTo>
                  <a:pt x="12239" y="229353"/>
                </a:lnTo>
                <a:cubicBezTo>
                  <a:pt x="12239" y="226472"/>
                  <a:pt x="13678" y="222512"/>
                  <a:pt x="15838" y="220351"/>
                </a:cubicBezTo>
                <a:cubicBezTo>
                  <a:pt x="17638" y="218191"/>
                  <a:pt x="19798" y="217111"/>
                  <a:pt x="21958" y="216391"/>
                </a:cubicBezTo>
                <a:lnTo>
                  <a:pt x="13678" y="114496"/>
                </a:lnTo>
                <a:lnTo>
                  <a:pt x="12239" y="114496"/>
                </a:lnTo>
                <a:cubicBezTo>
                  <a:pt x="5399" y="114496"/>
                  <a:pt x="0" y="109095"/>
                  <a:pt x="0" y="101534"/>
                </a:cubicBezTo>
                <a:lnTo>
                  <a:pt x="0" y="70210"/>
                </a:lnTo>
                <a:cubicBezTo>
                  <a:pt x="0" y="52567"/>
                  <a:pt x="13678" y="38165"/>
                  <a:pt x="31317" y="38165"/>
                </a:cubicBezTo>
                <a:lnTo>
                  <a:pt x="44275" y="38165"/>
                </a:lnTo>
                <a:cubicBezTo>
                  <a:pt x="47875" y="38165"/>
                  <a:pt x="50395" y="35285"/>
                  <a:pt x="50395" y="32044"/>
                </a:cubicBezTo>
                <a:cubicBezTo>
                  <a:pt x="50395" y="14402"/>
                  <a:pt x="64793" y="0"/>
                  <a:pt x="82072" y="0"/>
                </a:cubicBezTo>
                <a:close/>
              </a:path>
            </a:pathLst>
          </a:custGeom>
          <a:solidFill>
            <a:schemeClr val="tx1"/>
          </a:solidFill>
          <a:ln>
            <a:noFill/>
          </a:ln>
          <a:effectLst/>
        </p:spPr>
        <p:txBody>
          <a:bodyPr anchor="ctr"/>
          <a:lstStyle/>
          <a:p>
            <a:endParaRPr lang="en-US" dirty="0">
              <a:latin typeface="Source Sans Pro Light" panose="020B0403030403020204" pitchFamily="34" charset="0"/>
            </a:endParaRPr>
          </a:p>
        </p:txBody>
      </p:sp>
      <p:sp>
        <p:nvSpPr>
          <p:cNvPr id="99" name="Freeform 223">
            <a:extLst>
              <a:ext uri="{FF2B5EF4-FFF2-40B4-BE49-F238E27FC236}">
                <a16:creationId xmlns:a16="http://schemas.microsoft.com/office/drawing/2014/main" id="{2FB89CBF-4B19-8848-8A95-11EA7AABD22E}"/>
              </a:ext>
            </a:extLst>
          </p:cNvPr>
          <p:cNvSpPr>
            <a:spLocks noChangeAspect="1" noChangeArrowheads="1"/>
          </p:cNvSpPr>
          <p:nvPr/>
        </p:nvSpPr>
        <p:spPr bwMode="auto">
          <a:xfrm>
            <a:off x="1732285" y="8488701"/>
            <a:ext cx="889886" cy="1090727"/>
          </a:xfrm>
          <a:custGeom>
            <a:avLst/>
            <a:gdLst>
              <a:gd name="T0" fmla="*/ 388134 w 1271"/>
              <a:gd name="T1" fmla="*/ 260193 h 1555"/>
              <a:gd name="T2" fmla="*/ 312234 w 1271"/>
              <a:gd name="T3" fmla="*/ 253345 h 1555"/>
              <a:gd name="T4" fmla="*/ 330220 w 1271"/>
              <a:gd name="T5" fmla="*/ 190640 h 1555"/>
              <a:gd name="T6" fmla="*/ 317270 w 1271"/>
              <a:gd name="T7" fmla="*/ 178387 h 1555"/>
              <a:gd name="T8" fmla="*/ 228420 w 1271"/>
              <a:gd name="T9" fmla="*/ 267040 h 1555"/>
              <a:gd name="T10" fmla="*/ 216190 w 1271"/>
              <a:gd name="T11" fmla="*/ 280013 h 1555"/>
              <a:gd name="T12" fmla="*/ 293169 w 1271"/>
              <a:gd name="T13" fmla="*/ 269202 h 1555"/>
              <a:gd name="T14" fmla="*/ 297486 w 1271"/>
              <a:gd name="T15" fmla="*/ 274608 h 1555"/>
              <a:gd name="T16" fmla="*/ 379861 w 1271"/>
              <a:gd name="T17" fmla="*/ 289744 h 1555"/>
              <a:gd name="T18" fmla="*/ 304320 w 1271"/>
              <a:gd name="T19" fmla="*/ 457679 h 1555"/>
              <a:gd name="T20" fmla="*/ 316551 w 1271"/>
              <a:gd name="T21" fmla="*/ 346323 h 1555"/>
              <a:gd name="T22" fmla="*/ 307558 w 1271"/>
              <a:gd name="T23" fmla="*/ 331187 h 1555"/>
              <a:gd name="T24" fmla="*/ 279500 w 1271"/>
              <a:gd name="T25" fmla="*/ 446868 h 1555"/>
              <a:gd name="T26" fmla="*/ 241370 w 1271"/>
              <a:gd name="T27" fmla="*/ 343440 h 1555"/>
              <a:gd name="T28" fmla="*/ 228420 w 1271"/>
              <a:gd name="T29" fmla="*/ 331187 h 1555"/>
              <a:gd name="T30" fmla="*/ 178060 w 1271"/>
              <a:gd name="T31" fmla="*/ 457679 h 1555"/>
              <a:gd name="T32" fmla="*/ 164391 w 1271"/>
              <a:gd name="T33" fmla="*/ 340196 h 1555"/>
              <a:gd name="T34" fmla="*/ 149282 w 1271"/>
              <a:gd name="T35" fmla="*/ 331187 h 1555"/>
              <a:gd name="T36" fmla="*/ 152160 w 1271"/>
              <a:gd name="T37" fmla="*/ 446868 h 1555"/>
              <a:gd name="T38" fmla="*/ 88850 w 1271"/>
              <a:gd name="T39" fmla="*/ 457679 h 1555"/>
              <a:gd name="T40" fmla="*/ 101800 w 1271"/>
              <a:gd name="T41" fmla="*/ 292987 h 1555"/>
              <a:gd name="T42" fmla="*/ 172664 w 1271"/>
              <a:gd name="T43" fmla="*/ 263796 h 1555"/>
              <a:gd name="T44" fmla="*/ 155398 w 1271"/>
              <a:gd name="T45" fmla="*/ 245777 h 1555"/>
              <a:gd name="T46" fmla="*/ 101800 w 1271"/>
              <a:gd name="T47" fmla="*/ 267040 h 1555"/>
              <a:gd name="T48" fmla="*/ 25900 w 1271"/>
              <a:gd name="T49" fmla="*/ 190640 h 1555"/>
              <a:gd name="T50" fmla="*/ 69785 w 1271"/>
              <a:gd name="T51" fmla="*/ 122168 h 1555"/>
              <a:gd name="T52" fmla="*/ 75900 w 1271"/>
              <a:gd name="T53" fmla="*/ 178387 h 1555"/>
              <a:gd name="T54" fmla="*/ 88850 w 1271"/>
              <a:gd name="T55" fmla="*/ 165413 h 1555"/>
              <a:gd name="T56" fmla="*/ 101080 w 1271"/>
              <a:gd name="T57" fmla="*/ 108474 h 1555"/>
              <a:gd name="T58" fmla="*/ 228420 w 1271"/>
              <a:gd name="T59" fmla="*/ 25947 h 1555"/>
              <a:gd name="T60" fmla="*/ 365472 w 1271"/>
              <a:gd name="T61" fmla="*/ 115321 h 1555"/>
              <a:gd name="T62" fmla="*/ 431660 w 1271"/>
              <a:gd name="T63" fmla="*/ 190640 h 1555"/>
              <a:gd name="T64" fmla="*/ 75900 w 1271"/>
              <a:gd name="T65" fmla="*/ 534079 h 1555"/>
              <a:gd name="T66" fmla="*/ 380580 w 1271"/>
              <a:gd name="T67" fmla="*/ 534079 h 1555"/>
              <a:gd name="T68" fmla="*/ 228420 w 1271"/>
              <a:gd name="T69" fmla="*/ 0 h 1555"/>
              <a:gd name="T70" fmla="*/ 81296 w 1271"/>
              <a:gd name="T71" fmla="*/ 91536 h 1555"/>
              <a:gd name="T72" fmla="*/ 48562 w 1271"/>
              <a:gd name="T73" fmla="*/ 277851 h 1555"/>
              <a:gd name="T74" fmla="*/ 51080 w 1271"/>
              <a:gd name="T75" fmla="*/ 279293 h 1555"/>
              <a:gd name="T76" fmla="*/ 62950 w 1271"/>
              <a:gd name="T77" fmla="*/ 457679 h 1555"/>
              <a:gd name="T78" fmla="*/ 51080 w 1271"/>
              <a:gd name="T79" fmla="*/ 547053 h 1555"/>
              <a:gd name="T80" fmla="*/ 393530 w 1271"/>
              <a:gd name="T81" fmla="*/ 560027 h 1555"/>
              <a:gd name="T82" fmla="*/ 406480 w 1271"/>
              <a:gd name="T83" fmla="*/ 470653 h 1555"/>
              <a:gd name="T84" fmla="*/ 393530 w 1271"/>
              <a:gd name="T85" fmla="*/ 457679 h 1555"/>
              <a:gd name="T86" fmla="*/ 456840 w 1271"/>
              <a:gd name="T87" fmla="*/ 190640 h 155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271" h="1555">
                <a:moveTo>
                  <a:pt x="1081" y="720"/>
                </a:moveTo>
                <a:lnTo>
                  <a:pt x="1081" y="720"/>
                </a:lnTo>
                <a:lnTo>
                  <a:pt x="1079" y="722"/>
                </a:lnTo>
                <a:cubicBezTo>
                  <a:pt x="1012" y="754"/>
                  <a:pt x="929" y="747"/>
                  <a:pt x="868" y="703"/>
                </a:cubicBezTo>
                <a:cubicBezTo>
                  <a:pt x="865" y="703"/>
                  <a:pt x="863" y="701"/>
                  <a:pt x="859" y="701"/>
                </a:cubicBezTo>
                <a:cubicBezTo>
                  <a:pt x="895" y="652"/>
                  <a:pt x="918" y="595"/>
                  <a:pt x="918" y="529"/>
                </a:cubicBezTo>
                <a:cubicBezTo>
                  <a:pt x="918" y="510"/>
                  <a:pt x="901" y="495"/>
                  <a:pt x="882" y="495"/>
                </a:cubicBezTo>
                <a:cubicBezTo>
                  <a:pt x="863" y="495"/>
                  <a:pt x="846" y="510"/>
                  <a:pt x="846" y="529"/>
                </a:cubicBezTo>
                <a:cubicBezTo>
                  <a:pt x="846" y="646"/>
                  <a:pt x="751" y="741"/>
                  <a:pt x="635" y="741"/>
                </a:cubicBezTo>
                <a:cubicBezTo>
                  <a:pt x="616" y="741"/>
                  <a:pt x="601" y="758"/>
                  <a:pt x="601" y="777"/>
                </a:cubicBezTo>
                <a:cubicBezTo>
                  <a:pt x="601" y="796"/>
                  <a:pt x="616" y="813"/>
                  <a:pt x="635" y="813"/>
                </a:cubicBezTo>
                <a:cubicBezTo>
                  <a:pt x="705" y="813"/>
                  <a:pt x="766" y="788"/>
                  <a:pt x="815" y="747"/>
                </a:cubicBezTo>
                <a:cubicBezTo>
                  <a:pt x="819" y="754"/>
                  <a:pt x="821" y="758"/>
                  <a:pt x="827" y="762"/>
                </a:cubicBezTo>
                <a:cubicBezTo>
                  <a:pt x="874" y="794"/>
                  <a:pt x="931" y="813"/>
                  <a:pt x="988" y="813"/>
                </a:cubicBezTo>
                <a:cubicBezTo>
                  <a:pt x="1012" y="813"/>
                  <a:pt x="1033" y="809"/>
                  <a:pt x="1056" y="804"/>
                </a:cubicBezTo>
                <a:cubicBezTo>
                  <a:pt x="1037" y="961"/>
                  <a:pt x="1026" y="1118"/>
                  <a:pt x="1024" y="1270"/>
                </a:cubicBezTo>
                <a:lnTo>
                  <a:pt x="846" y="1270"/>
                </a:lnTo>
                <a:lnTo>
                  <a:pt x="846" y="1240"/>
                </a:lnTo>
                <a:cubicBezTo>
                  <a:pt x="846" y="1145"/>
                  <a:pt x="859" y="1052"/>
                  <a:pt x="880" y="961"/>
                </a:cubicBezTo>
                <a:cubicBezTo>
                  <a:pt x="887" y="942"/>
                  <a:pt x="874" y="923"/>
                  <a:pt x="855" y="919"/>
                </a:cubicBezTo>
                <a:cubicBezTo>
                  <a:pt x="836" y="915"/>
                  <a:pt x="817" y="925"/>
                  <a:pt x="813" y="944"/>
                </a:cubicBezTo>
                <a:cubicBezTo>
                  <a:pt x="789" y="1042"/>
                  <a:pt x="777" y="1141"/>
                  <a:pt x="777" y="1240"/>
                </a:cubicBezTo>
                <a:lnTo>
                  <a:pt x="777" y="1270"/>
                </a:lnTo>
                <a:lnTo>
                  <a:pt x="671" y="1270"/>
                </a:lnTo>
                <a:lnTo>
                  <a:pt x="671" y="953"/>
                </a:lnTo>
                <a:cubicBezTo>
                  <a:pt x="671" y="934"/>
                  <a:pt x="656" y="919"/>
                  <a:pt x="635" y="919"/>
                </a:cubicBezTo>
                <a:cubicBezTo>
                  <a:pt x="616" y="919"/>
                  <a:pt x="601" y="934"/>
                  <a:pt x="601" y="953"/>
                </a:cubicBezTo>
                <a:lnTo>
                  <a:pt x="601" y="1270"/>
                </a:lnTo>
                <a:lnTo>
                  <a:pt x="495" y="1270"/>
                </a:lnTo>
                <a:lnTo>
                  <a:pt x="495" y="1240"/>
                </a:lnTo>
                <a:cubicBezTo>
                  <a:pt x="495" y="1141"/>
                  <a:pt x="482" y="1042"/>
                  <a:pt x="457" y="944"/>
                </a:cubicBezTo>
                <a:cubicBezTo>
                  <a:pt x="453" y="925"/>
                  <a:pt x="434" y="915"/>
                  <a:pt x="415" y="919"/>
                </a:cubicBezTo>
                <a:cubicBezTo>
                  <a:pt x="396" y="923"/>
                  <a:pt x="385" y="942"/>
                  <a:pt x="389" y="961"/>
                </a:cubicBezTo>
                <a:cubicBezTo>
                  <a:pt x="413" y="1052"/>
                  <a:pt x="423" y="1145"/>
                  <a:pt x="423" y="1240"/>
                </a:cubicBezTo>
                <a:lnTo>
                  <a:pt x="423" y="1270"/>
                </a:lnTo>
                <a:lnTo>
                  <a:pt x="247" y="1270"/>
                </a:lnTo>
                <a:cubicBezTo>
                  <a:pt x="245" y="1118"/>
                  <a:pt x="235" y="961"/>
                  <a:pt x="216" y="804"/>
                </a:cubicBezTo>
                <a:cubicBezTo>
                  <a:pt x="237" y="809"/>
                  <a:pt x="260" y="813"/>
                  <a:pt x="283" y="813"/>
                </a:cubicBezTo>
                <a:cubicBezTo>
                  <a:pt x="357" y="813"/>
                  <a:pt x="427" y="783"/>
                  <a:pt x="480" y="732"/>
                </a:cubicBezTo>
                <a:cubicBezTo>
                  <a:pt x="495" y="718"/>
                  <a:pt x="495" y="696"/>
                  <a:pt x="480" y="682"/>
                </a:cubicBezTo>
                <a:cubicBezTo>
                  <a:pt x="468" y="667"/>
                  <a:pt x="444" y="667"/>
                  <a:pt x="432" y="682"/>
                </a:cubicBezTo>
                <a:cubicBezTo>
                  <a:pt x="391" y="720"/>
                  <a:pt x="338" y="741"/>
                  <a:pt x="283" y="741"/>
                </a:cubicBezTo>
                <a:cubicBezTo>
                  <a:pt x="250" y="741"/>
                  <a:pt x="216" y="732"/>
                  <a:pt x="186" y="718"/>
                </a:cubicBezTo>
                <a:cubicBezTo>
                  <a:pt x="116" y="682"/>
                  <a:pt x="72" y="610"/>
                  <a:pt x="72" y="529"/>
                </a:cubicBezTo>
                <a:cubicBezTo>
                  <a:pt x="72" y="447"/>
                  <a:pt x="120" y="373"/>
                  <a:pt x="194" y="339"/>
                </a:cubicBezTo>
                <a:cubicBezTo>
                  <a:pt x="184" y="379"/>
                  <a:pt x="178" y="419"/>
                  <a:pt x="178" y="459"/>
                </a:cubicBezTo>
                <a:cubicBezTo>
                  <a:pt x="178" y="478"/>
                  <a:pt x="192" y="495"/>
                  <a:pt x="211" y="495"/>
                </a:cubicBezTo>
                <a:cubicBezTo>
                  <a:pt x="233" y="495"/>
                  <a:pt x="247" y="478"/>
                  <a:pt x="247" y="459"/>
                </a:cubicBezTo>
                <a:cubicBezTo>
                  <a:pt x="247" y="404"/>
                  <a:pt x="258" y="351"/>
                  <a:pt x="281" y="301"/>
                </a:cubicBezTo>
                <a:cubicBezTo>
                  <a:pt x="345" y="161"/>
                  <a:pt x="484" y="72"/>
                  <a:pt x="635" y="72"/>
                </a:cubicBezTo>
                <a:cubicBezTo>
                  <a:pt x="787" y="72"/>
                  <a:pt x="927" y="161"/>
                  <a:pt x="988" y="301"/>
                </a:cubicBezTo>
                <a:cubicBezTo>
                  <a:pt x="995" y="311"/>
                  <a:pt x="1005" y="320"/>
                  <a:pt x="1016" y="320"/>
                </a:cubicBezTo>
                <a:cubicBezTo>
                  <a:pt x="1122" y="335"/>
                  <a:pt x="1200" y="423"/>
                  <a:pt x="1200" y="529"/>
                </a:cubicBezTo>
                <a:cubicBezTo>
                  <a:pt x="1200" y="612"/>
                  <a:pt x="1155" y="684"/>
                  <a:pt x="1081" y="720"/>
                </a:cubicBezTo>
                <a:close/>
                <a:moveTo>
                  <a:pt x="1058" y="1482"/>
                </a:moveTo>
                <a:lnTo>
                  <a:pt x="211" y="1482"/>
                </a:lnTo>
                <a:lnTo>
                  <a:pt x="211" y="1342"/>
                </a:lnTo>
                <a:lnTo>
                  <a:pt x="1058" y="1342"/>
                </a:lnTo>
                <a:lnTo>
                  <a:pt x="1058" y="1482"/>
                </a:lnTo>
                <a:close/>
                <a:moveTo>
                  <a:pt x="1045" y="254"/>
                </a:moveTo>
                <a:lnTo>
                  <a:pt x="1045" y="254"/>
                </a:lnTo>
                <a:cubicBezTo>
                  <a:pt x="967" y="100"/>
                  <a:pt x="808" y="0"/>
                  <a:pt x="635" y="0"/>
                </a:cubicBezTo>
                <a:cubicBezTo>
                  <a:pt x="461" y="0"/>
                  <a:pt x="302" y="100"/>
                  <a:pt x="226" y="254"/>
                </a:cubicBezTo>
                <a:cubicBezTo>
                  <a:pt x="97" y="280"/>
                  <a:pt x="0" y="396"/>
                  <a:pt x="0" y="529"/>
                </a:cubicBezTo>
                <a:cubicBezTo>
                  <a:pt x="0" y="629"/>
                  <a:pt x="51" y="718"/>
                  <a:pt x="135" y="771"/>
                </a:cubicBezTo>
                <a:cubicBezTo>
                  <a:pt x="135" y="771"/>
                  <a:pt x="139" y="773"/>
                  <a:pt x="142" y="775"/>
                </a:cubicBezTo>
                <a:cubicBezTo>
                  <a:pt x="163" y="942"/>
                  <a:pt x="175" y="1109"/>
                  <a:pt x="175" y="1270"/>
                </a:cubicBezTo>
                <a:cubicBezTo>
                  <a:pt x="156" y="1272"/>
                  <a:pt x="142" y="1287"/>
                  <a:pt x="142" y="1306"/>
                </a:cubicBezTo>
                <a:lnTo>
                  <a:pt x="142" y="1518"/>
                </a:lnTo>
                <a:cubicBezTo>
                  <a:pt x="142" y="1537"/>
                  <a:pt x="156" y="1554"/>
                  <a:pt x="178" y="1554"/>
                </a:cubicBezTo>
                <a:lnTo>
                  <a:pt x="1094" y="1554"/>
                </a:lnTo>
                <a:cubicBezTo>
                  <a:pt x="1113" y="1554"/>
                  <a:pt x="1130" y="1537"/>
                  <a:pt x="1130" y="1518"/>
                </a:cubicBezTo>
                <a:lnTo>
                  <a:pt x="1130" y="1306"/>
                </a:lnTo>
                <a:cubicBezTo>
                  <a:pt x="1130" y="1287"/>
                  <a:pt x="1113" y="1272"/>
                  <a:pt x="1094" y="1270"/>
                </a:cubicBezTo>
                <a:cubicBezTo>
                  <a:pt x="1096" y="1109"/>
                  <a:pt x="1107" y="942"/>
                  <a:pt x="1130" y="775"/>
                </a:cubicBezTo>
                <a:cubicBezTo>
                  <a:pt x="1217" y="724"/>
                  <a:pt x="1270" y="631"/>
                  <a:pt x="1270" y="529"/>
                </a:cubicBezTo>
                <a:cubicBezTo>
                  <a:pt x="1270" y="396"/>
                  <a:pt x="1174" y="280"/>
                  <a:pt x="1045" y="254"/>
                </a:cubicBezTo>
                <a:close/>
              </a:path>
            </a:pathLst>
          </a:custGeom>
          <a:solidFill>
            <a:schemeClr val="tx1"/>
          </a:solidFill>
          <a:ln>
            <a:noFill/>
          </a:ln>
          <a:effectLst/>
        </p:spPr>
        <p:txBody>
          <a:bodyPr wrap="none" anchor="ctr"/>
          <a:lstStyle/>
          <a:p>
            <a:endParaRPr lang="en-US" dirty="0">
              <a:latin typeface="Source Sans Pro Light" panose="020B0403030403020204" pitchFamily="34" charset="0"/>
            </a:endParaRPr>
          </a:p>
        </p:txBody>
      </p:sp>
    </p:spTree>
    <p:extLst>
      <p:ext uri="{BB962C8B-B14F-4D97-AF65-F5344CB8AC3E}">
        <p14:creationId xmlns:p14="http://schemas.microsoft.com/office/powerpoint/2010/main" val="2506254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advTm="3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64F110-7A1D-BF49-9E4F-C7BFCA54B753}"/>
              </a:ext>
            </a:extLst>
          </p:cNvPr>
          <p:cNvSpPr/>
          <p:nvPr/>
        </p:nvSpPr>
        <p:spPr>
          <a:xfrm>
            <a:off x="2331594" y="9916516"/>
            <a:ext cx="8970390" cy="379948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10" name="TextBox 9"/>
          <p:cNvSpPr txBox="1"/>
          <p:nvPr/>
        </p:nvSpPr>
        <p:spPr>
          <a:xfrm>
            <a:off x="4795470" y="11754703"/>
            <a:ext cx="4041491" cy="769441"/>
          </a:xfrm>
          <a:prstGeom prst="rect">
            <a:avLst/>
          </a:prstGeom>
          <a:noFill/>
        </p:spPr>
        <p:txBody>
          <a:bodyPr wrap="none" rtlCol="0" anchor="ctr" anchorCtr="0">
            <a:spAutoFit/>
          </a:bodyPr>
          <a:lstStyle/>
          <a:p>
            <a:pPr algn="ctr"/>
            <a:r>
              <a:rPr lang="en-US" sz="4400" spc="300" dirty="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rPr>
              <a:t>Executive Chef</a:t>
            </a:r>
          </a:p>
        </p:txBody>
      </p:sp>
      <p:sp>
        <p:nvSpPr>
          <p:cNvPr id="9" name="TextBox 8"/>
          <p:cNvSpPr txBox="1"/>
          <p:nvPr/>
        </p:nvSpPr>
        <p:spPr>
          <a:xfrm>
            <a:off x="4198246" y="10443015"/>
            <a:ext cx="5211683" cy="1323439"/>
          </a:xfrm>
          <a:prstGeom prst="rect">
            <a:avLst/>
          </a:prstGeom>
          <a:noFill/>
        </p:spPr>
        <p:txBody>
          <a:bodyPr wrap="none" rtlCol="0">
            <a:spAutoFit/>
          </a:bodyPr>
          <a:lstStyle/>
          <a:p>
            <a:pPr algn="ctr"/>
            <a:r>
              <a:rPr lang="en-US" sz="8000" b="1" spc="300" dirty="0">
                <a:solidFill>
                  <a:schemeClr val="bg1"/>
                </a:solidFill>
                <a:latin typeface="Source Sans Pro" panose="020B0503030403020204" pitchFamily="34" charset="0"/>
                <a:ea typeface="Source Sans Pro" panose="020B0503030403020204" pitchFamily="34" charset="0"/>
                <a:cs typeface="Noto Sans SemiBold" panose="020B0502040504020204" pitchFamily="34" charset="0"/>
              </a:rPr>
              <a:t>JOHN DOE</a:t>
            </a:r>
          </a:p>
        </p:txBody>
      </p:sp>
      <p:sp>
        <p:nvSpPr>
          <p:cNvPr id="20" name="Subtitle 2">
            <a:extLst>
              <a:ext uri="{FF2B5EF4-FFF2-40B4-BE49-F238E27FC236}">
                <a16:creationId xmlns:a16="http://schemas.microsoft.com/office/drawing/2014/main" id="{50C95C16-8106-7F43-97E4-909682E28029}"/>
              </a:ext>
            </a:extLst>
          </p:cNvPr>
          <p:cNvSpPr txBox="1">
            <a:spLocks/>
          </p:cNvSpPr>
          <p:nvPr/>
        </p:nvSpPr>
        <p:spPr>
          <a:xfrm>
            <a:off x="12670971" y="1961297"/>
            <a:ext cx="10416357" cy="2749730"/>
          </a:xfrm>
          <a:prstGeom prst="rect">
            <a:avLst/>
          </a:prstGeom>
        </p:spPr>
        <p:txBody>
          <a:bodyPr vert="horz" wrap="square" lIns="217490" tIns="108745" rIns="217490" bIns="108745"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Food preparers must read a recipe in order to know what ingredients are needed, methods must be implemented, and equipment is required for the completion of the recipe. Kitchen vernacular can be complicated for some to understand, therefore, it is important that cooks take their time when reading a recipe. </a:t>
            </a:r>
          </a:p>
        </p:txBody>
      </p:sp>
      <p:sp>
        <p:nvSpPr>
          <p:cNvPr id="17" name="Rectangle 16">
            <a:extLst>
              <a:ext uri="{FF2B5EF4-FFF2-40B4-BE49-F238E27FC236}">
                <a16:creationId xmlns:a16="http://schemas.microsoft.com/office/drawing/2014/main" id="{BF61CB5F-E624-A547-9338-6477A6DD8656}"/>
              </a:ext>
            </a:extLst>
          </p:cNvPr>
          <p:cNvSpPr/>
          <p:nvPr/>
        </p:nvSpPr>
        <p:spPr>
          <a:xfrm>
            <a:off x="12884331" y="7485407"/>
            <a:ext cx="9966960" cy="27432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Source Sans Pro" panose="020B0503030403020204" pitchFamily="34" charset="0"/>
            </a:endParaRPr>
          </a:p>
        </p:txBody>
      </p:sp>
      <p:sp>
        <p:nvSpPr>
          <p:cNvPr id="22" name="Rectangle 21">
            <a:extLst>
              <a:ext uri="{FF2B5EF4-FFF2-40B4-BE49-F238E27FC236}">
                <a16:creationId xmlns:a16="http://schemas.microsoft.com/office/drawing/2014/main" id="{F2DE213D-1B17-8D47-A0AA-A78954502EC0}"/>
              </a:ext>
            </a:extLst>
          </p:cNvPr>
          <p:cNvSpPr/>
          <p:nvPr/>
        </p:nvSpPr>
        <p:spPr>
          <a:xfrm>
            <a:off x="12884331" y="9437175"/>
            <a:ext cx="9966960" cy="27432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Source Sans Pro" panose="020B0503030403020204" pitchFamily="34" charset="0"/>
            </a:endParaRPr>
          </a:p>
        </p:txBody>
      </p:sp>
      <p:sp>
        <p:nvSpPr>
          <p:cNvPr id="26" name="Rectangle 25">
            <a:extLst>
              <a:ext uri="{FF2B5EF4-FFF2-40B4-BE49-F238E27FC236}">
                <a16:creationId xmlns:a16="http://schemas.microsoft.com/office/drawing/2014/main" id="{BC841FAB-34BE-424C-B536-972610F0399B}"/>
              </a:ext>
            </a:extLst>
          </p:cNvPr>
          <p:cNvSpPr/>
          <p:nvPr/>
        </p:nvSpPr>
        <p:spPr>
          <a:xfrm>
            <a:off x="12884330" y="11388943"/>
            <a:ext cx="9966960" cy="27432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Source Sans Pro" panose="020B0503030403020204" pitchFamily="34" charset="0"/>
            </a:endParaRPr>
          </a:p>
        </p:txBody>
      </p:sp>
      <p:sp>
        <p:nvSpPr>
          <p:cNvPr id="27" name="Rectangle 26">
            <a:extLst>
              <a:ext uri="{FF2B5EF4-FFF2-40B4-BE49-F238E27FC236}">
                <a16:creationId xmlns:a16="http://schemas.microsoft.com/office/drawing/2014/main" id="{19DDE01E-E70F-084C-B6DC-1D44ADBC85D2}"/>
              </a:ext>
            </a:extLst>
          </p:cNvPr>
          <p:cNvSpPr/>
          <p:nvPr/>
        </p:nvSpPr>
        <p:spPr>
          <a:xfrm>
            <a:off x="12884330" y="7485407"/>
            <a:ext cx="8686800" cy="2743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Source Sans Pro" panose="020B0503030403020204" pitchFamily="34" charset="0"/>
            </a:endParaRPr>
          </a:p>
        </p:txBody>
      </p:sp>
      <p:sp>
        <p:nvSpPr>
          <p:cNvPr id="28" name="Rectangle 27">
            <a:extLst>
              <a:ext uri="{FF2B5EF4-FFF2-40B4-BE49-F238E27FC236}">
                <a16:creationId xmlns:a16="http://schemas.microsoft.com/office/drawing/2014/main" id="{0CE904F0-2830-F347-B84C-DA52B9E40DB5}"/>
              </a:ext>
            </a:extLst>
          </p:cNvPr>
          <p:cNvSpPr/>
          <p:nvPr/>
        </p:nvSpPr>
        <p:spPr>
          <a:xfrm>
            <a:off x="12884330" y="9437175"/>
            <a:ext cx="8686800" cy="2743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Source Sans Pro" panose="020B0503030403020204" pitchFamily="34" charset="0"/>
            </a:endParaRPr>
          </a:p>
        </p:txBody>
      </p:sp>
      <p:sp>
        <p:nvSpPr>
          <p:cNvPr id="29" name="Rectangle 28">
            <a:extLst>
              <a:ext uri="{FF2B5EF4-FFF2-40B4-BE49-F238E27FC236}">
                <a16:creationId xmlns:a16="http://schemas.microsoft.com/office/drawing/2014/main" id="{F32DC1EA-92CD-0E47-A4BE-AB4F5901DBE6}"/>
              </a:ext>
            </a:extLst>
          </p:cNvPr>
          <p:cNvSpPr/>
          <p:nvPr/>
        </p:nvSpPr>
        <p:spPr>
          <a:xfrm>
            <a:off x="12884330" y="11388943"/>
            <a:ext cx="8686800" cy="27432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Source Sans Pro" panose="020B0503030403020204" pitchFamily="34" charset="0"/>
            </a:endParaRPr>
          </a:p>
        </p:txBody>
      </p:sp>
      <p:sp>
        <p:nvSpPr>
          <p:cNvPr id="30" name="Rectangle 29">
            <a:extLst>
              <a:ext uri="{FF2B5EF4-FFF2-40B4-BE49-F238E27FC236}">
                <a16:creationId xmlns:a16="http://schemas.microsoft.com/office/drawing/2014/main" id="{90D25E7A-B973-804B-BC6E-EE30E3D74AED}"/>
              </a:ext>
            </a:extLst>
          </p:cNvPr>
          <p:cNvSpPr/>
          <p:nvPr/>
        </p:nvSpPr>
        <p:spPr>
          <a:xfrm>
            <a:off x="12768218" y="6490738"/>
            <a:ext cx="5819222" cy="733534"/>
          </a:xfrm>
          <a:prstGeom prst="rect">
            <a:avLst/>
          </a:prstGeom>
        </p:spPr>
        <p:txBody>
          <a:bodyPr wrap="none" anchor="ctr">
            <a:spAutoFit/>
          </a:bodyPr>
          <a:lstStyle/>
          <a:p>
            <a:pPr>
              <a:lnSpc>
                <a:spcPts val="5000"/>
              </a:lnSpc>
            </a:pPr>
            <a:r>
              <a:rPr lang="en-US" sz="4400" b="1" spc="300" dirty="0">
                <a:solidFill>
                  <a:schemeClr val="tx2"/>
                </a:solidFill>
                <a:latin typeface="Source Sans Pro" panose="020B0503030403020204" pitchFamily="34" charset="0"/>
                <a:ea typeface="Source Sans Pro" panose="020B0503030403020204" pitchFamily="34" charset="0"/>
                <a:cs typeface="Lato Light" panose="020F0502020204030203" pitchFamily="34" charset="0"/>
              </a:rPr>
              <a:t>LEADERSHIP SKILLS</a:t>
            </a:r>
          </a:p>
        </p:txBody>
      </p:sp>
      <p:sp>
        <p:nvSpPr>
          <p:cNvPr id="31" name="Rectangle 30">
            <a:extLst>
              <a:ext uri="{FF2B5EF4-FFF2-40B4-BE49-F238E27FC236}">
                <a16:creationId xmlns:a16="http://schemas.microsoft.com/office/drawing/2014/main" id="{2661D371-FCB3-1240-B034-5975FFA52C8D}"/>
              </a:ext>
            </a:extLst>
          </p:cNvPr>
          <p:cNvSpPr/>
          <p:nvPr/>
        </p:nvSpPr>
        <p:spPr>
          <a:xfrm>
            <a:off x="12759698" y="8443513"/>
            <a:ext cx="3456395" cy="733534"/>
          </a:xfrm>
          <a:prstGeom prst="rect">
            <a:avLst/>
          </a:prstGeom>
        </p:spPr>
        <p:txBody>
          <a:bodyPr wrap="none" anchor="ctr">
            <a:spAutoFit/>
          </a:bodyPr>
          <a:lstStyle/>
          <a:p>
            <a:pPr>
              <a:lnSpc>
                <a:spcPts val="5000"/>
              </a:lnSpc>
            </a:pPr>
            <a:r>
              <a:rPr lang="en-US" sz="4400" b="1" spc="300" dirty="0">
                <a:solidFill>
                  <a:schemeClr val="tx2"/>
                </a:solidFill>
                <a:latin typeface="Source Sans Pro" panose="020B0503030403020204" pitchFamily="34" charset="0"/>
                <a:ea typeface="Source Sans Pro" panose="020B0503030403020204" pitchFamily="34" charset="0"/>
                <a:cs typeface="Lato Light" panose="020F0502020204030203" pitchFamily="34" charset="0"/>
              </a:rPr>
              <a:t>CREATIVITY</a:t>
            </a:r>
          </a:p>
        </p:txBody>
      </p:sp>
      <p:sp>
        <p:nvSpPr>
          <p:cNvPr id="32" name="Rectangle 31">
            <a:extLst>
              <a:ext uri="{FF2B5EF4-FFF2-40B4-BE49-F238E27FC236}">
                <a16:creationId xmlns:a16="http://schemas.microsoft.com/office/drawing/2014/main" id="{72B89992-6D27-EC46-ADC6-48159AEFABEA}"/>
              </a:ext>
            </a:extLst>
          </p:cNvPr>
          <p:cNvSpPr/>
          <p:nvPr/>
        </p:nvSpPr>
        <p:spPr>
          <a:xfrm>
            <a:off x="12759698" y="10395281"/>
            <a:ext cx="4431021" cy="733534"/>
          </a:xfrm>
          <a:prstGeom prst="rect">
            <a:avLst/>
          </a:prstGeom>
        </p:spPr>
        <p:txBody>
          <a:bodyPr wrap="none" anchor="ctr">
            <a:spAutoFit/>
          </a:bodyPr>
          <a:lstStyle/>
          <a:p>
            <a:pPr>
              <a:lnSpc>
                <a:spcPts val="5000"/>
              </a:lnSpc>
            </a:pPr>
            <a:r>
              <a:rPr lang="en-US" sz="4400" b="1" spc="300" dirty="0">
                <a:solidFill>
                  <a:schemeClr val="tx2"/>
                </a:solidFill>
                <a:latin typeface="Source Sans Pro" panose="020B0503030403020204" pitchFamily="34" charset="0"/>
                <a:ea typeface="Source Sans Pro" panose="020B0503030403020204" pitchFamily="34" charset="0"/>
                <a:cs typeface="Lato Light" panose="020F0502020204030203" pitchFamily="34" charset="0"/>
              </a:rPr>
              <a:t>MULTITASKING</a:t>
            </a:r>
          </a:p>
        </p:txBody>
      </p:sp>
      <p:sp>
        <p:nvSpPr>
          <p:cNvPr id="33" name="Rectangle 32">
            <a:extLst>
              <a:ext uri="{FF2B5EF4-FFF2-40B4-BE49-F238E27FC236}">
                <a16:creationId xmlns:a16="http://schemas.microsoft.com/office/drawing/2014/main" id="{BCEBE85E-5367-D541-915B-10C2AB753073}"/>
              </a:ext>
            </a:extLst>
          </p:cNvPr>
          <p:cNvSpPr/>
          <p:nvPr/>
        </p:nvSpPr>
        <p:spPr>
          <a:xfrm>
            <a:off x="-16390" y="4705666"/>
            <a:ext cx="969010" cy="43046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Source Sans Pro" panose="020B0503030403020204" pitchFamily="34" charset="0"/>
            </a:endParaRPr>
          </a:p>
        </p:txBody>
      </p:sp>
      <p:sp>
        <p:nvSpPr>
          <p:cNvPr id="3" name="Picture Placeholder 2">
            <a:extLst>
              <a:ext uri="{FF2B5EF4-FFF2-40B4-BE49-F238E27FC236}">
                <a16:creationId xmlns:a16="http://schemas.microsoft.com/office/drawing/2014/main" id="{34F9C9D3-E150-1741-8083-E37A71E5DE0F}"/>
              </a:ext>
            </a:extLst>
          </p:cNvPr>
          <p:cNvSpPr>
            <a:spLocks noGrp="1"/>
          </p:cNvSpPr>
          <p:nvPr>
            <p:ph type="pic" sz="quarter" idx="17"/>
          </p:nvPr>
        </p:nvSpPr>
        <p:spPr/>
      </p:sp>
    </p:spTree>
    <p:extLst>
      <p:ext uri="{BB962C8B-B14F-4D97-AF65-F5344CB8AC3E}">
        <p14:creationId xmlns:p14="http://schemas.microsoft.com/office/powerpoint/2010/main" val="10876231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8090658" y="3991220"/>
            <a:ext cx="15247116" cy="7979519"/>
            <a:chOff x="3843499" y="3719582"/>
            <a:chExt cx="16665619" cy="8244192"/>
          </a:xfrm>
          <a:solidFill>
            <a:schemeClr val="bg2">
              <a:lumMod val="90000"/>
            </a:schemeClr>
          </a:solidFill>
        </p:grpSpPr>
        <p:sp>
          <p:nvSpPr>
            <p:cNvPr id="6" name="Freeform 781"/>
            <p:cNvSpPr>
              <a:spLocks/>
            </p:cNvSpPr>
            <p:nvPr/>
          </p:nvSpPr>
          <p:spPr bwMode="auto">
            <a:xfrm>
              <a:off x="9818027" y="3757809"/>
              <a:ext cx="85988" cy="38227"/>
            </a:xfrm>
            <a:custGeom>
              <a:avLst/>
              <a:gdLst>
                <a:gd name="T0" fmla="*/ 4 w 9"/>
                <a:gd name="T1" fmla="*/ 3 h 4"/>
                <a:gd name="T2" fmla="*/ 1 w 9"/>
                <a:gd name="T3" fmla="*/ 2 h 4"/>
                <a:gd name="T4" fmla="*/ 5 w 9"/>
                <a:gd name="T5" fmla="*/ 2 h 4"/>
                <a:gd name="T6" fmla="*/ 0 w 9"/>
                <a:gd name="T7" fmla="*/ 0 h 4"/>
                <a:gd name="T8" fmla="*/ 9 w 9"/>
                <a:gd name="T9" fmla="*/ 2 h 4"/>
                <a:gd name="T10" fmla="*/ 5 w 9"/>
                <a:gd name="T11" fmla="*/ 2 h 4"/>
                <a:gd name="T12" fmla="*/ 4 w 9"/>
                <a:gd name="T13" fmla="*/ 3 h 4"/>
                <a:gd name="T14" fmla="*/ 4 w 9"/>
                <a:gd name="T15" fmla="*/ 3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4">
                  <a:moveTo>
                    <a:pt x="4" y="3"/>
                  </a:moveTo>
                  <a:cubicBezTo>
                    <a:pt x="4" y="3"/>
                    <a:pt x="1" y="2"/>
                    <a:pt x="1" y="2"/>
                  </a:cubicBezTo>
                  <a:cubicBezTo>
                    <a:pt x="1" y="2"/>
                    <a:pt x="4" y="2"/>
                    <a:pt x="5" y="2"/>
                  </a:cubicBezTo>
                  <a:cubicBezTo>
                    <a:pt x="3" y="1"/>
                    <a:pt x="1" y="2"/>
                    <a:pt x="0" y="0"/>
                  </a:cubicBezTo>
                  <a:cubicBezTo>
                    <a:pt x="1" y="1"/>
                    <a:pt x="8" y="0"/>
                    <a:pt x="9" y="2"/>
                  </a:cubicBezTo>
                  <a:cubicBezTo>
                    <a:pt x="9" y="2"/>
                    <a:pt x="6" y="2"/>
                    <a:pt x="5" y="2"/>
                  </a:cubicBezTo>
                  <a:cubicBezTo>
                    <a:pt x="5" y="2"/>
                    <a:pt x="7" y="4"/>
                    <a:pt x="4" y="3"/>
                  </a:cubicBezTo>
                  <a:cubicBezTo>
                    <a:pt x="3" y="3"/>
                    <a:pt x="6" y="4"/>
                    <a:pt x="4" y="3"/>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7" name="Freeform 403"/>
            <p:cNvSpPr>
              <a:spLocks/>
            </p:cNvSpPr>
            <p:nvPr/>
          </p:nvSpPr>
          <p:spPr bwMode="auto">
            <a:xfrm>
              <a:off x="16859435" y="9558687"/>
              <a:ext cx="1904460" cy="1423937"/>
            </a:xfrm>
            <a:custGeom>
              <a:avLst/>
              <a:gdLst>
                <a:gd name="T0" fmla="*/ 96 w 204"/>
                <a:gd name="T1" fmla="*/ 3 h 152"/>
                <a:gd name="T2" fmla="*/ 97 w 204"/>
                <a:gd name="T3" fmla="*/ 7 h 152"/>
                <a:gd name="T4" fmla="*/ 86 w 204"/>
                <a:gd name="T5" fmla="*/ 13 h 152"/>
                <a:gd name="T6" fmla="*/ 76 w 204"/>
                <a:gd name="T7" fmla="*/ 24 h 152"/>
                <a:gd name="T8" fmla="*/ 71 w 204"/>
                <a:gd name="T9" fmla="*/ 15 h 152"/>
                <a:gd name="T10" fmla="*/ 65 w 204"/>
                <a:gd name="T11" fmla="*/ 19 h 152"/>
                <a:gd name="T12" fmla="*/ 62 w 204"/>
                <a:gd name="T13" fmla="*/ 22 h 152"/>
                <a:gd name="T14" fmla="*/ 59 w 204"/>
                <a:gd name="T15" fmla="*/ 26 h 152"/>
                <a:gd name="T16" fmla="*/ 55 w 204"/>
                <a:gd name="T17" fmla="*/ 33 h 152"/>
                <a:gd name="T18" fmla="*/ 51 w 204"/>
                <a:gd name="T19" fmla="*/ 30 h 152"/>
                <a:gd name="T20" fmla="*/ 47 w 204"/>
                <a:gd name="T21" fmla="*/ 38 h 152"/>
                <a:gd name="T22" fmla="*/ 24 w 204"/>
                <a:gd name="T23" fmla="*/ 50 h 152"/>
                <a:gd name="T24" fmla="*/ 7 w 204"/>
                <a:gd name="T25" fmla="*/ 60 h 152"/>
                <a:gd name="T26" fmla="*/ 3 w 204"/>
                <a:gd name="T27" fmla="*/ 68 h 152"/>
                <a:gd name="T28" fmla="*/ 4 w 204"/>
                <a:gd name="T29" fmla="*/ 82 h 152"/>
                <a:gd name="T30" fmla="*/ 7 w 204"/>
                <a:gd name="T31" fmla="*/ 91 h 152"/>
                <a:gd name="T32" fmla="*/ 13 w 204"/>
                <a:gd name="T33" fmla="*/ 106 h 152"/>
                <a:gd name="T34" fmla="*/ 11 w 204"/>
                <a:gd name="T35" fmla="*/ 121 h 152"/>
                <a:gd name="T36" fmla="*/ 30 w 204"/>
                <a:gd name="T37" fmla="*/ 125 h 152"/>
                <a:gd name="T38" fmla="*/ 54 w 204"/>
                <a:gd name="T39" fmla="*/ 121 h 152"/>
                <a:gd name="T40" fmla="*/ 73 w 204"/>
                <a:gd name="T41" fmla="*/ 112 h 152"/>
                <a:gd name="T42" fmla="*/ 96 w 204"/>
                <a:gd name="T43" fmla="*/ 111 h 152"/>
                <a:gd name="T44" fmla="*/ 111 w 204"/>
                <a:gd name="T45" fmla="*/ 121 h 152"/>
                <a:gd name="T46" fmla="*/ 116 w 204"/>
                <a:gd name="T47" fmla="*/ 125 h 152"/>
                <a:gd name="T48" fmla="*/ 125 w 204"/>
                <a:gd name="T49" fmla="*/ 120 h 152"/>
                <a:gd name="T50" fmla="*/ 122 w 204"/>
                <a:gd name="T51" fmla="*/ 129 h 152"/>
                <a:gd name="T52" fmla="*/ 131 w 204"/>
                <a:gd name="T53" fmla="*/ 132 h 152"/>
                <a:gd name="T54" fmla="*/ 145 w 204"/>
                <a:gd name="T55" fmla="*/ 147 h 152"/>
                <a:gd name="T56" fmla="*/ 161 w 204"/>
                <a:gd name="T57" fmla="*/ 145 h 152"/>
                <a:gd name="T58" fmla="*/ 165 w 204"/>
                <a:gd name="T59" fmla="*/ 149 h 152"/>
                <a:gd name="T60" fmla="*/ 174 w 204"/>
                <a:gd name="T61" fmla="*/ 145 h 152"/>
                <a:gd name="T62" fmla="*/ 194 w 204"/>
                <a:gd name="T63" fmla="*/ 118 h 152"/>
                <a:gd name="T64" fmla="*/ 200 w 204"/>
                <a:gd name="T65" fmla="*/ 108 h 152"/>
                <a:gd name="T66" fmla="*/ 202 w 204"/>
                <a:gd name="T67" fmla="*/ 96 h 152"/>
                <a:gd name="T68" fmla="*/ 201 w 204"/>
                <a:gd name="T69" fmla="*/ 83 h 152"/>
                <a:gd name="T70" fmla="*/ 196 w 204"/>
                <a:gd name="T71" fmla="*/ 70 h 152"/>
                <a:gd name="T72" fmla="*/ 184 w 204"/>
                <a:gd name="T73" fmla="*/ 59 h 152"/>
                <a:gd name="T74" fmla="*/ 180 w 204"/>
                <a:gd name="T75" fmla="*/ 50 h 152"/>
                <a:gd name="T76" fmla="*/ 166 w 204"/>
                <a:gd name="T77" fmla="*/ 36 h 152"/>
                <a:gd name="T78" fmla="*/ 161 w 204"/>
                <a:gd name="T79" fmla="*/ 20 h 152"/>
                <a:gd name="T80" fmla="*/ 152 w 204"/>
                <a:gd name="T81" fmla="*/ 8 h 152"/>
                <a:gd name="T82" fmla="*/ 145 w 204"/>
                <a:gd name="T83" fmla="*/ 6 h 152"/>
                <a:gd name="T84" fmla="*/ 143 w 204"/>
                <a:gd name="T85" fmla="*/ 16 h 152"/>
                <a:gd name="T86" fmla="*/ 130 w 204"/>
                <a:gd name="T87" fmla="*/ 31 h 152"/>
                <a:gd name="T88" fmla="*/ 115 w 204"/>
                <a:gd name="T89" fmla="*/ 17 h 152"/>
                <a:gd name="T90" fmla="*/ 118 w 204"/>
                <a:gd name="T91" fmla="*/ 11 h 152"/>
                <a:gd name="T92" fmla="*/ 117 w 204"/>
                <a:gd name="T93" fmla="*/ 8 h 152"/>
                <a:gd name="T94" fmla="*/ 109 w 204"/>
                <a:gd name="T95" fmla="*/ 7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04" h="152">
                  <a:moveTo>
                    <a:pt x="101" y="4"/>
                  </a:moveTo>
                  <a:cubicBezTo>
                    <a:pt x="99" y="4"/>
                    <a:pt x="98" y="2"/>
                    <a:pt x="96" y="2"/>
                  </a:cubicBezTo>
                  <a:cubicBezTo>
                    <a:pt x="95" y="1"/>
                    <a:pt x="95" y="2"/>
                    <a:pt x="96" y="3"/>
                  </a:cubicBezTo>
                  <a:cubicBezTo>
                    <a:pt x="96" y="4"/>
                    <a:pt x="98" y="3"/>
                    <a:pt x="98" y="3"/>
                  </a:cubicBezTo>
                  <a:cubicBezTo>
                    <a:pt x="99" y="4"/>
                    <a:pt x="98" y="6"/>
                    <a:pt x="99" y="6"/>
                  </a:cubicBezTo>
                  <a:cubicBezTo>
                    <a:pt x="99" y="7"/>
                    <a:pt x="98" y="7"/>
                    <a:pt x="97" y="7"/>
                  </a:cubicBezTo>
                  <a:cubicBezTo>
                    <a:pt x="96" y="8"/>
                    <a:pt x="95" y="8"/>
                    <a:pt x="94" y="8"/>
                  </a:cubicBezTo>
                  <a:cubicBezTo>
                    <a:pt x="92" y="7"/>
                    <a:pt x="92" y="8"/>
                    <a:pt x="90" y="8"/>
                  </a:cubicBezTo>
                  <a:cubicBezTo>
                    <a:pt x="87" y="9"/>
                    <a:pt x="88" y="12"/>
                    <a:pt x="86" y="13"/>
                  </a:cubicBezTo>
                  <a:cubicBezTo>
                    <a:pt x="84" y="15"/>
                    <a:pt x="83" y="18"/>
                    <a:pt x="84" y="20"/>
                  </a:cubicBezTo>
                  <a:cubicBezTo>
                    <a:pt x="86" y="23"/>
                    <a:pt x="81" y="21"/>
                    <a:pt x="80" y="21"/>
                  </a:cubicBezTo>
                  <a:cubicBezTo>
                    <a:pt x="79" y="21"/>
                    <a:pt x="76" y="24"/>
                    <a:pt x="76" y="24"/>
                  </a:cubicBezTo>
                  <a:cubicBezTo>
                    <a:pt x="76" y="24"/>
                    <a:pt x="75" y="19"/>
                    <a:pt x="74" y="18"/>
                  </a:cubicBezTo>
                  <a:cubicBezTo>
                    <a:pt x="74" y="17"/>
                    <a:pt x="73" y="17"/>
                    <a:pt x="72" y="17"/>
                  </a:cubicBezTo>
                  <a:cubicBezTo>
                    <a:pt x="71" y="16"/>
                    <a:pt x="71" y="16"/>
                    <a:pt x="71" y="15"/>
                  </a:cubicBezTo>
                  <a:cubicBezTo>
                    <a:pt x="70" y="14"/>
                    <a:pt x="70" y="16"/>
                    <a:pt x="70" y="17"/>
                  </a:cubicBezTo>
                  <a:cubicBezTo>
                    <a:pt x="69" y="17"/>
                    <a:pt x="68" y="17"/>
                    <a:pt x="68" y="16"/>
                  </a:cubicBezTo>
                  <a:cubicBezTo>
                    <a:pt x="66" y="16"/>
                    <a:pt x="67" y="20"/>
                    <a:pt x="65" y="19"/>
                  </a:cubicBezTo>
                  <a:cubicBezTo>
                    <a:pt x="65" y="19"/>
                    <a:pt x="64" y="18"/>
                    <a:pt x="64" y="18"/>
                  </a:cubicBezTo>
                  <a:cubicBezTo>
                    <a:pt x="63" y="19"/>
                    <a:pt x="63" y="19"/>
                    <a:pt x="63" y="19"/>
                  </a:cubicBezTo>
                  <a:cubicBezTo>
                    <a:pt x="60" y="18"/>
                    <a:pt x="62" y="22"/>
                    <a:pt x="62" y="22"/>
                  </a:cubicBezTo>
                  <a:cubicBezTo>
                    <a:pt x="62" y="22"/>
                    <a:pt x="60" y="22"/>
                    <a:pt x="60" y="22"/>
                  </a:cubicBezTo>
                  <a:cubicBezTo>
                    <a:pt x="60" y="23"/>
                    <a:pt x="61" y="23"/>
                    <a:pt x="61" y="23"/>
                  </a:cubicBezTo>
                  <a:cubicBezTo>
                    <a:pt x="60" y="25"/>
                    <a:pt x="59" y="23"/>
                    <a:pt x="59" y="26"/>
                  </a:cubicBezTo>
                  <a:cubicBezTo>
                    <a:pt x="59" y="27"/>
                    <a:pt x="60" y="27"/>
                    <a:pt x="60" y="28"/>
                  </a:cubicBezTo>
                  <a:cubicBezTo>
                    <a:pt x="60" y="30"/>
                    <a:pt x="53" y="26"/>
                    <a:pt x="53" y="29"/>
                  </a:cubicBezTo>
                  <a:cubicBezTo>
                    <a:pt x="53" y="30"/>
                    <a:pt x="57" y="32"/>
                    <a:pt x="55" y="33"/>
                  </a:cubicBezTo>
                  <a:cubicBezTo>
                    <a:pt x="54" y="33"/>
                    <a:pt x="54" y="32"/>
                    <a:pt x="54" y="33"/>
                  </a:cubicBezTo>
                  <a:cubicBezTo>
                    <a:pt x="53" y="34"/>
                    <a:pt x="53" y="34"/>
                    <a:pt x="52" y="33"/>
                  </a:cubicBezTo>
                  <a:cubicBezTo>
                    <a:pt x="51" y="33"/>
                    <a:pt x="52" y="31"/>
                    <a:pt x="51" y="30"/>
                  </a:cubicBezTo>
                  <a:cubicBezTo>
                    <a:pt x="50" y="28"/>
                    <a:pt x="48" y="32"/>
                    <a:pt x="47" y="33"/>
                  </a:cubicBezTo>
                  <a:cubicBezTo>
                    <a:pt x="47" y="34"/>
                    <a:pt x="46" y="35"/>
                    <a:pt x="46" y="36"/>
                  </a:cubicBezTo>
                  <a:cubicBezTo>
                    <a:pt x="46" y="36"/>
                    <a:pt x="47" y="37"/>
                    <a:pt x="47" y="38"/>
                  </a:cubicBezTo>
                  <a:cubicBezTo>
                    <a:pt x="47" y="38"/>
                    <a:pt x="45" y="40"/>
                    <a:pt x="44" y="41"/>
                  </a:cubicBezTo>
                  <a:cubicBezTo>
                    <a:pt x="41" y="44"/>
                    <a:pt x="38" y="46"/>
                    <a:pt x="34" y="47"/>
                  </a:cubicBezTo>
                  <a:cubicBezTo>
                    <a:pt x="31" y="47"/>
                    <a:pt x="28" y="49"/>
                    <a:pt x="24" y="50"/>
                  </a:cubicBezTo>
                  <a:cubicBezTo>
                    <a:pt x="21" y="51"/>
                    <a:pt x="18" y="51"/>
                    <a:pt x="15" y="53"/>
                  </a:cubicBezTo>
                  <a:cubicBezTo>
                    <a:pt x="13" y="55"/>
                    <a:pt x="12" y="55"/>
                    <a:pt x="10" y="56"/>
                  </a:cubicBezTo>
                  <a:cubicBezTo>
                    <a:pt x="9" y="57"/>
                    <a:pt x="7" y="60"/>
                    <a:pt x="7" y="60"/>
                  </a:cubicBezTo>
                  <a:cubicBezTo>
                    <a:pt x="6" y="60"/>
                    <a:pt x="7" y="57"/>
                    <a:pt x="7" y="56"/>
                  </a:cubicBezTo>
                  <a:cubicBezTo>
                    <a:pt x="5" y="56"/>
                    <a:pt x="4" y="61"/>
                    <a:pt x="4" y="61"/>
                  </a:cubicBezTo>
                  <a:cubicBezTo>
                    <a:pt x="5" y="64"/>
                    <a:pt x="3" y="65"/>
                    <a:pt x="3" y="68"/>
                  </a:cubicBezTo>
                  <a:cubicBezTo>
                    <a:pt x="3" y="69"/>
                    <a:pt x="8" y="80"/>
                    <a:pt x="6" y="81"/>
                  </a:cubicBezTo>
                  <a:cubicBezTo>
                    <a:pt x="6" y="81"/>
                    <a:pt x="3" y="77"/>
                    <a:pt x="3" y="77"/>
                  </a:cubicBezTo>
                  <a:cubicBezTo>
                    <a:pt x="3" y="78"/>
                    <a:pt x="6" y="81"/>
                    <a:pt x="4" y="82"/>
                  </a:cubicBezTo>
                  <a:cubicBezTo>
                    <a:pt x="2" y="82"/>
                    <a:pt x="2" y="77"/>
                    <a:pt x="0" y="77"/>
                  </a:cubicBezTo>
                  <a:cubicBezTo>
                    <a:pt x="0" y="77"/>
                    <a:pt x="6" y="85"/>
                    <a:pt x="6" y="86"/>
                  </a:cubicBezTo>
                  <a:cubicBezTo>
                    <a:pt x="7" y="87"/>
                    <a:pt x="6" y="89"/>
                    <a:pt x="7" y="91"/>
                  </a:cubicBezTo>
                  <a:cubicBezTo>
                    <a:pt x="8" y="93"/>
                    <a:pt x="9" y="94"/>
                    <a:pt x="10" y="96"/>
                  </a:cubicBezTo>
                  <a:cubicBezTo>
                    <a:pt x="11" y="97"/>
                    <a:pt x="11" y="100"/>
                    <a:pt x="11" y="101"/>
                  </a:cubicBezTo>
                  <a:cubicBezTo>
                    <a:pt x="11" y="103"/>
                    <a:pt x="12" y="105"/>
                    <a:pt x="13" y="106"/>
                  </a:cubicBezTo>
                  <a:cubicBezTo>
                    <a:pt x="14" y="109"/>
                    <a:pt x="14" y="110"/>
                    <a:pt x="14" y="113"/>
                  </a:cubicBezTo>
                  <a:cubicBezTo>
                    <a:pt x="14" y="114"/>
                    <a:pt x="14" y="119"/>
                    <a:pt x="14" y="119"/>
                  </a:cubicBezTo>
                  <a:cubicBezTo>
                    <a:pt x="13" y="120"/>
                    <a:pt x="12" y="120"/>
                    <a:pt x="11" y="121"/>
                  </a:cubicBezTo>
                  <a:cubicBezTo>
                    <a:pt x="10" y="124"/>
                    <a:pt x="12" y="124"/>
                    <a:pt x="13" y="125"/>
                  </a:cubicBezTo>
                  <a:cubicBezTo>
                    <a:pt x="17" y="127"/>
                    <a:pt x="20" y="129"/>
                    <a:pt x="25" y="128"/>
                  </a:cubicBezTo>
                  <a:cubicBezTo>
                    <a:pt x="27" y="127"/>
                    <a:pt x="29" y="126"/>
                    <a:pt x="30" y="125"/>
                  </a:cubicBezTo>
                  <a:cubicBezTo>
                    <a:pt x="33" y="124"/>
                    <a:pt x="32" y="125"/>
                    <a:pt x="33" y="123"/>
                  </a:cubicBezTo>
                  <a:cubicBezTo>
                    <a:pt x="35" y="121"/>
                    <a:pt x="42" y="121"/>
                    <a:pt x="44" y="122"/>
                  </a:cubicBezTo>
                  <a:cubicBezTo>
                    <a:pt x="47" y="122"/>
                    <a:pt x="52" y="124"/>
                    <a:pt x="54" y="121"/>
                  </a:cubicBezTo>
                  <a:cubicBezTo>
                    <a:pt x="55" y="120"/>
                    <a:pt x="55" y="118"/>
                    <a:pt x="57" y="117"/>
                  </a:cubicBezTo>
                  <a:cubicBezTo>
                    <a:pt x="59" y="116"/>
                    <a:pt x="61" y="115"/>
                    <a:pt x="63" y="114"/>
                  </a:cubicBezTo>
                  <a:cubicBezTo>
                    <a:pt x="66" y="112"/>
                    <a:pt x="70" y="114"/>
                    <a:pt x="73" y="112"/>
                  </a:cubicBezTo>
                  <a:cubicBezTo>
                    <a:pt x="78" y="110"/>
                    <a:pt x="82" y="110"/>
                    <a:pt x="88" y="109"/>
                  </a:cubicBezTo>
                  <a:cubicBezTo>
                    <a:pt x="89" y="109"/>
                    <a:pt x="90" y="108"/>
                    <a:pt x="92" y="108"/>
                  </a:cubicBezTo>
                  <a:cubicBezTo>
                    <a:pt x="93" y="109"/>
                    <a:pt x="95" y="110"/>
                    <a:pt x="96" y="111"/>
                  </a:cubicBezTo>
                  <a:cubicBezTo>
                    <a:pt x="97" y="111"/>
                    <a:pt x="107" y="113"/>
                    <a:pt x="107" y="114"/>
                  </a:cubicBezTo>
                  <a:cubicBezTo>
                    <a:pt x="106" y="115"/>
                    <a:pt x="105" y="118"/>
                    <a:pt x="107" y="117"/>
                  </a:cubicBezTo>
                  <a:cubicBezTo>
                    <a:pt x="108" y="117"/>
                    <a:pt x="110" y="120"/>
                    <a:pt x="111" y="121"/>
                  </a:cubicBezTo>
                  <a:cubicBezTo>
                    <a:pt x="112" y="122"/>
                    <a:pt x="112" y="123"/>
                    <a:pt x="112" y="125"/>
                  </a:cubicBezTo>
                  <a:cubicBezTo>
                    <a:pt x="113" y="126"/>
                    <a:pt x="115" y="128"/>
                    <a:pt x="115" y="128"/>
                  </a:cubicBezTo>
                  <a:cubicBezTo>
                    <a:pt x="115" y="127"/>
                    <a:pt x="114" y="126"/>
                    <a:pt x="116" y="125"/>
                  </a:cubicBezTo>
                  <a:cubicBezTo>
                    <a:pt x="117" y="124"/>
                    <a:pt x="118" y="123"/>
                    <a:pt x="120" y="122"/>
                  </a:cubicBezTo>
                  <a:cubicBezTo>
                    <a:pt x="121" y="121"/>
                    <a:pt x="126" y="116"/>
                    <a:pt x="125" y="115"/>
                  </a:cubicBezTo>
                  <a:cubicBezTo>
                    <a:pt x="126" y="117"/>
                    <a:pt x="125" y="118"/>
                    <a:pt x="125" y="120"/>
                  </a:cubicBezTo>
                  <a:cubicBezTo>
                    <a:pt x="126" y="121"/>
                    <a:pt x="124" y="122"/>
                    <a:pt x="124" y="122"/>
                  </a:cubicBezTo>
                  <a:cubicBezTo>
                    <a:pt x="123" y="124"/>
                    <a:pt x="123" y="125"/>
                    <a:pt x="123" y="126"/>
                  </a:cubicBezTo>
                  <a:cubicBezTo>
                    <a:pt x="123" y="128"/>
                    <a:pt x="119" y="129"/>
                    <a:pt x="122" y="129"/>
                  </a:cubicBezTo>
                  <a:cubicBezTo>
                    <a:pt x="126" y="129"/>
                    <a:pt x="124" y="125"/>
                    <a:pt x="125" y="123"/>
                  </a:cubicBezTo>
                  <a:cubicBezTo>
                    <a:pt x="125" y="123"/>
                    <a:pt x="129" y="127"/>
                    <a:pt x="128" y="129"/>
                  </a:cubicBezTo>
                  <a:cubicBezTo>
                    <a:pt x="125" y="133"/>
                    <a:pt x="129" y="130"/>
                    <a:pt x="131" y="132"/>
                  </a:cubicBezTo>
                  <a:cubicBezTo>
                    <a:pt x="134" y="135"/>
                    <a:pt x="134" y="136"/>
                    <a:pt x="134" y="139"/>
                  </a:cubicBezTo>
                  <a:cubicBezTo>
                    <a:pt x="133" y="142"/>
                    <a:pt x="137" y="145"/>
                    <a:pt x="139" y="145"/>
                  </a:cubicBezTo>
                  <a:cubicBezTo>
                    <a:pt x="141" y="146"/>
                    <a:pt x="143" y="147"/>
                    <a:pt x="145" y="147"/>
                  </a:cubicBezTo>
                  <a:cubicBezTo>
                    <a:pt x="147" y="147"/>
                    <a:pt x="151" y="152"/>
                    <a:pt x="153" y="151"/>
                  </a:cubicBezTo>
                  <a:cubicBezTo>
                    <a:pt x="155" y="150"/>
                    <a:pt x="157" y="149"/>
                    <a:pt x="158" y="147"/>
                  </a:cubicBezTo>
                  <a:cubicBezTo>
                    <a:pt x="158" y="147"/>
                    <a:pt x="160" y="144"/>
                    <a:pt x="161" y="145"/>
                  </a:cubicBezTo>
                  <a:cubicBezTo>
                    <a:pt x="161" y="146"/>
                    <a:pt x="159" y="147"/>
                    <a:pt x="160" y="148"/>
                  </a:cubicBezTo>
                  <a:cubicBezTo>
                    <a:pt x="161" y="149"/>
                    <a:pt x="161" y="146"/>
                    <a:pt x="162" y="146"/>
                  </a:cubicBezTo>
                  <a:cubicBezTo>
                    <a:pt x="162" y="146"/>
                    <a:pt x="164" y="149"/>
                    <a:pt x="165" y="149"/>
                  </a:cubicBezTo>
                  <a:cubicBezTo>
                    <a:pt x="165" y="150"/>
                    <a:pt x="167" y="152"/>
                    <a:pt x="168" y="152"/>
                  </a:cubicBezTo>
                  <a:cubicBezTo>
                    <a:pt x="167" y="152"/>
                    <a:pt x="170" y="149"/>
                    <a:pt x="170" y="149"/>
                  </a:cubicBezTo>
                  <a:cubicBezTo>
                    <a:pt x="172" y="148"/>
                    <a:pt x="173" y="146"/>
                    <a:pt x="174" y="145"/>
                  </a:cubicBezTo>
                  <a:cubicBezTo>
                    <a:pt x="177" y="144"/>
                    <a:pt x="185" y="146"/>
                    <a:pt x="185" y="142"/>
                  </a:cubicBezTo>
                  <a:cubicBezTo>
                    <a:pt x="186" y="137"/>
                    <a:pt x="187" y="134"/>
                    <a:pt x="188" y="130"/>
                  </a:cubicBezTo>
                  <a:cubicBezTo>
                    <a:pt x="190" y="126"/>
                    <a:pt x="191" y="122"/>
                    <a:pt x="194" y="118"/>
                  </a:cubicBezTo>
                  <a:cubicBezTo>
                    <a:pt x="195" y="117"/>
                    <a:pt x="197" y="116"/>
                    <a:pt x="198" y="114"/>
                  </a:cubicBezTo>
                  <a:cubicBezTo>
                    <a:pt x="198" y="113"/>
                    <a:pt x="198" y="113"/>
                    <a:pt x="198" y="112"/>
                  </a:cubicBezTo>
                  <a:cubicBezTo>
                    <a:pt x="199" y="111"/>
                    <a:pt x="200" y="110"/>
                    <a:pt x="200" y="108"/>
                  </a:cubicBezTo>
                  <a:cubicBezTo>
                    <a:pt x="201" y="106"/>
                    <a:pt x="200" y="104"/>
                    <a:pt x="201" y="102"/>
                  </a:cubicBezTo>
                  <a:cubicBezTo>
                    <a:pt x="201" y="101"/>
                    <a:pt x="202" y="100"/>
                    <a:pt x="202" y="99"/>
                  </a:cubicBezTo>
                  <a:cubicBezTo>
                    <a:pt x="203" y="98"/>
                    <a:pt x="201" y="97"/>
                    <a:pt x="202" y="96"/>
                  </a:cubicBezTo>
                  <a:cubicBezTo>
                    <a:pt x="203" y="95"/>
                    <a:pt x="204" y="92"/>
                    <a:pt x="203" y="91"/>
                  </a:cubicBezTo>
                  <a:cubicBezTo>
                    <a:pt x="203" y="89"/>
                    <a:pt x="202" y="88"/>
                    <a:pt x="202" y="87"/>
                  </a:cubicBezTo>
                  <a:cubicBezTo>
                    <a:pt x="201" y="86"/>
                    <a:pt x="201" y="84"/>
                    <a:pt x="201" y="83"/>
                  </a:cubicBezTo>
                  <a:cubicBezTo>
                    <a:pt x="200" y="79"/>
                    <a:pt x="203" y="77"/>
                    <a:pt x="202" y="73"/>
                  </a:cubicBezTo>
                  <a:cubicBezTo>
                    <a:pt x="202" y="74"/>
                    <a:pt x="201" y="76"/>
                    <a:pt x="200" y="76"/>
                  </a:cubicBezTo>
                  <a:cubicBezTo>
                    <a:pt x="198" y="76"/>
                    <a:pt x="197" y="72"/>
                    <a:pt x="196" y="70"/>
                  </a:cubicBezTo>
                  <a:cubicBezTo>
                    <a:pt x="194" y="67"/>
                    <a:pt x="190" y="67"/>
                    <a:pt x="190" y="62"/>
                  </a:cubicBezTo>
                  <a:cubicBezTo>
                    <a:pt x="189" y="60"/>
                    <a:pt x="188" y="60"/>
                    <a:pt x="187" y="59"/>
                  </a:cubicBezTo>
                  <a:cubicBezTo>
                    <a:pt x="185" y="58"/>
                    <a:pt x="185" y="61"/>
                    <a:pt x="184" y="59"/>
                  </a:cubicBezTo>
                  <a:cubicBezTo>
                    <a:pt x="184" y="56"/>
                    <a:pt x="183" y="55"/>
                    <a:pt x="181" y="53"/>
                  </a:cubicBezTo>
                  <a:cubicBezTo>
                    <a:pt x="181" y="53"/>
                    <a:pt x="180" y="52"/>
                    <a:pt x="180" y="51"/>
                  </a:cubicBezTo>
                  <a:cubicBezTo>
                    <a:pt x="179" y="51"/>
                    <a:pt x="180" y="49"/>
                    <a:pt x="180" y="50"/>
                  </a:cubicBezTo>
                  <a:cubicBezTo>
                    <a:pt x="178" y="48"/>
                    <a:pt x="176" y="47"/>
                    <a:pt x="174" y="46"/>
                  </a:cubicBezTo>
                  <a:cubicBezTo>
                    <a:pt x="172" y="44"/>
                    <a:pt x="169" y="45"/>
                    <a:pt x="168" y="43"/>
                  </a:cubicBezTo>
                  <a:cubicBezTo>
                    <a:pt x="166" y="41"/>
                    <a:pt x="167" y="37"/>
                    <a:pt x="166" y="36"/>
                  </a:cubicBezTo>
                  <a:cubicBezTo>
                    <a:pt x="166" y="34"/>
                    <a:pt x="166" y="32"/>
                    <a:pt x="165" y="31"/>
                  </a:cubicBezTo>
                  <a:cubicBezTo>
                    <a:pt x="164" y="30"/>
                    <a:pt x="163" y="30"/>
                    <a:pt x="163" y="28"/>
                  </a:cubicBezTo>
                  <a:cubicBezTo>
                    <a:pt x="163" y="26"/>
                    <a:pt x="163" y="23"/>
                    <a:pt x="161" y="20"/>
                  </a:cubicBezTo>
                  <a:cubicBezTo>
                    <a:pt x="160" y="20"/>
                    <a:pt x="158" y="17"/>
                    <a:pt x="158" y="18"/>
                  </a:cubicBezTo>
                  <a:cubicBezTo>
                    <a:pt x="156" y="18"/>
                    <a:pt x="156" y="19"/>
                    <a:pt x="155" y="17"/>
                  </a:cubicBezTo>
                  <a:cubicBezTo>
                    <a:pt x="153" y="15"/>
                    <a:pt x="154" y="11"/>
                    <a:pt x="152" y="8"/>
                  </a:cubicBezTo>
                  <a:cubicBezTo>
                    <a:pt x="152" y="7"/>
                    <a:pt x="148" y="0"/>
                    <a:pt x="148" y="0"/>
                  </a:cubicBezTo>
                  <a:cubicBezTo>
                    <a:pt x="147" y="0"/>
                    <a:pt x="147" y="2"/>
                    <a:pt x="147" y="3"/>
                  </a:cubicBezTo>
                  <a:cubicBezTo>
                    <a:pt x="147" y="4"/>
                    <a:pt x="146" y="5"/>
                    <a:pt x="145" y="6"/>
                  </a:cubicBezTo>
                  <a:cubicBezTo>
                    <a:pt x="145" y="6"/>
                    <a:pt x="143" y="8"/>
                    <a:pt x="144" y="9"/>
                  </a:cubicBezTo>
                  <a:cubicBezTo>
                    <a:pt x="144" y="9"/>
                    <a:pt x="146" y="9"/>
                    <a:pt x="145" y="10"/>
                  </a:cubicBezTo>
                  <a:cubicBezTo>
                    <a:pt x="144" y="10"/>
                    <a:pt x="143" y="15"/>
                    <a:pt x="143" y="16"/>
                  </a:cubicBezTo>
                  <a:cubicBezTo>
                    <a:pt x="144" y="18"/>
                    <a:pt x="144" y="20"/>
                    <a:pt x="144" y="22"/>
                  </a:cubicBezTo>
                  <a:cubicBezTo>
                    <a:pt x="143" y="26"/>
                    <a:pt x="143" y="36"/>
                    <a:pt x="137" y="36"/>
                  </a:cubicBezTo>
                  <a:cubicBezTo>
                    <a:pt x="133" y="36"/>
                    <a:pt x="133" y="32"/>
                    <a:pt x="130" y="31"/>
                  </a:cubicBezTo>
                  <a:cubicBezTo>
                    <a:pt x="128" y="30"/>
                    <a:pt x="126" y="30"/>
                    <a:pt x="124" y="28"/>
                  </a:cubicBezTo>
                  <a:cubicBezTo>
                    <a:pt x="123" y="27"/>
                    <a:pt x="112" y="21"/>
                    <a:pt x="113" y="20"/>
                  </a:cubicBezTo>
                  <a:cubicBezTo>
                    <a:pt x="113" y="19"/>
                    <a:pt x="114" y="18"/>
                    <a:pt x="115" y="17"/>
                  </a:cubicBezTo>
                  <a:cubicBezTo>
                    <a:pt x="115" y="16"/>
                    <a:pt x="117" y="16"/>
                    <a:pt x="117" y="15"/>
                  </a:cubicBezTo>
                  <a:cubicBezTo>
                    <a:pt x="117" y="15"/>
                    <a:pt x="116" y="14"/>
                    <a:pt x="116" y="13"/>
                  </a:cubicBezTo>
                  <a:cubicBezTo>
                    <a:pt x="117" y="12"/>
                    <a:pt x="117" y="12"/>
                    <a:pt x="118" y="11"/>
                  </a:cubicBezTo>
                  <a:cubicBezTo>
                    <a:pt x="118" y="10"/>
                    <a:pt x="120" y="9"/>
                    <a:pt x="121" y="8"/>
                  </a:cubicBezTo>
                  <a:cubicBezTo>
                    <a:pt x="121" y="7"/>
                    <a:pt x="119" y="5"/>
                    <a:pt x="118" y="6"/>
                  </a:cubicBezTo>
                  <a:cubicBezTo>
                    <a:pt x="118" y="6"/>
                    <a:pt x="117" y="8"/>
                    <a:pt x="117" y="8"/>
                  </a:cubicBezTo>
                  <a:cubicBezTo>
                    <a:pt x="116" y="7"/>
                    <a:pt x="116" y="7"/>
                    <a:pt x="115" y="6"/>
                  </a:cubicBezTo>
                  <a:cubicBezTo>
                    <a:pt x="115" y="5"/>
                    <a:pt x="113" y="7"/>
                    <a:pt x="112" y="7"/>
                  </a:cubicBezTo>
                  <a:cubicBezTo>
                    <a:pt x="111" y="8"/>
                    <a:pt x="110" y="7"/>
                    <a:pt x="109" y="7"/>
                  </a:cubicBezTo>
                  <a:cubicBezTo>
                    <a:pt x="107" y="6"/>
                    <a:pt x="104" y="5"/>
                    <a:pt x="101" y="4"/>
                  </a:cubicBezTo>
                  <a:cubicBezTo>
                    <a:pt x="99" y="4"/>
                    <a:pt x="103" y="5"/>
                    <a:pt x="101" y="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8" name="Freeform 404"/>
            <p:cNvSpPr>
              <a:spLocks/>
            </p:cNvSpPr>
            <p:nvPr/>
          </p:nvSpPr>
          <p:spPr bwMode="auto">
            <a:xfrm>
              <a:off x="11416754" y="5927165"/>
              <a:ext cx="372610" cy="563840"/>
            </a:xfrm>
            <a:custGeom>
              <a:avLst/>
              <a:gdLst>
                <a:gd name="T0" fmla="*/ 7 w 40"/>
                <a:gd name="T1" fmla="*/ 0 h 60"/>
                <a:gd name="T2" fmla="*/ 4 w 40"/>
                <a:gd name="T3" fmla="*/ 3 h 60"/>
                <a:gd name="T4" fmla="*/ 2 w 40"/>
                <a:gd name="T5" fmla="*/ 8 h 60"/>
                <a:gd name="T6" fmla="*/ 5 w 40"/>
                <a:gd name="T7" fmla="*/ 14 h 60"/>
                <a:gd name="T8" fmla="*/ 3 w 40"/>
                <a:gd name="T9" fmla="*/ 18 h 60"/>
                <a:gd name="T10" fmla="*/ 3 w 40"/>
                <a:gd name="T11" fmla="*/ 19 h 60"/>
                <a:gd name="T12" fmla="*/ 2 w 40"/>
                <a:gd name="T13" fmla="*/ 23 h 60"/>
                <a:gd name="T14" fmla="*/ 5 w 40"/>
                <a:gd name="T15" fmla="*/ 23 h 60"/>
                <a:gd name="T16" fmla="*/ 7 w 40"/>
                <a:gd name="T17" fmla="*/ 19 h 60"/>
                <a:gd name="T18" fmla="*/ 7 w 40"/>
                <a:gd name="T19" fmla="*/ 23 h 60"/>
                <a:gd name="T20" fmla="*/ 11 w 40"/>
                <a:gd name="T21" fmla="*/ 27 h 60"/>
                <a:gd name="T22" fmla="*/ 14 w 40"/>
                <a:gd name="T23" fmla="*/ 30 h 60"/>
                <a:gd name="T24" fmla="*/ 16 w 40"/>
                <a:gd name="T25" fmla="*/ 36 h 60"/>
                <a:gd name="T26" fmla="*/ 8 w 40"/>
                <a:gd name="T27" fmla="*/ 39 h 60"/>
                <a:gd name="T28" fmla="*/ 9 w 40"/>
                <a:gd name="T29" fmla="*/ 42 h 60"/>
                <a:gd name="T30" fmla="*/ 5 w 40"/>
                <a:gd name="T31" fmla="*/ 47 h 60"/>
                <a:gd name="T32" fmla="*/ 9 w 40"/>
                <a:gd name="T33" fmla="*/ 48 h 60"/>
                <a:gd name="T34" fmla="*/ 18 w 40"/>
                <a:gd name="T35" fmla="*/ 48 h 60"/>
                <a:gd name="T36" fmla="*/ 10 w 40"/>
                <a:gd name="T37" fmla="*/ 52 h 60"/>
                <a:gd name="T38" fmla="*/ 7 w 40"/>
                <a:gd name="T39" fmla="*/ 55 h 60"/>
                <a:gd name="T40" fmla="*/ 3 w 40"/>
                <a:gd name="T41" fmla="*/ 59 h 60"/>
                <a:gd name="T42" fmla="*/ 5 w 40"/>
                <a:gd name="T43" fmla="*/ 60 h 60"/>
                <a:gd name="T44" fmla="*/ 12 w 40"/>
                <a:gd name="T45" fmla="*/ 57 h 60"/>
                <a:gd name="T46" fmla="*/ 19 w 40"/>
                <a:gd name="T47" fmla="*/ 55 h 60"/>
                <a:gd name="T48" fmla="*/ 27 w 40"/>
                <a:gd name="T49" fmla="*/ 54 h 60"/>
                <a:gd name="T50" fmla="*/ 38 w 40"/>
                <a:gd name="T51" fmla="*/ 51 h 60"/>
                <a:gd name="T52" fmla="*/ 38 w 40"/>
                <a:gd name="T53" fmla="*/ 46 h 60"/>
                <a:gd name="T54" fmla="*/ 32 w 40"/>
                <a:gd name="T55" fmla="*/ 41 h 60"/>
                <a:gd name="T56" fmla="*/ 31 w 40"/>
                <a:gd name="T57" fmla="*/ 36 h 60"/>
                <a:gd name="T58" fmla="*/ 30 w 40"/>
                <a:gd name="T59" fmla="*/ 34 h 60"/>
                <a:gd name="T60" fmla="*/ 23 w 40"/>
                <a:gd name="T61" fmla="*/ 25 h 60"/>
                <a:gd name="T62" fmla="*/ 12 w 40"/>
                <a:gd name="T63" fmla="*/ 18 h 60"/>
                <a:gd name="T64" fmla="*/ 14 w 40"/>
                <a:gd name="T65" fmla="*/ 16 h 60"/>
                <a:gd name="T66" fmla="*/ 21 w 40"/>
                <a:gd name="T67" fmla="*/ 8 h 60"/>
                <a:gd name="T68" fmla="*/ 9 w 40"/>
                <a:gd name="T69" fmla="*/ 7 h 60"/>
                <a:gd name="T70" fmla="*/ 9 w 40"/>
                <a:gd name="T71" fmla="*/ 6 h 60"/>
                <a:gd name="T72" fmla="*/ 15 w 40"/>
                <a:gd name="T73" fmla="*/ 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0" h="60">
                  <a:moveTo>
                    <a:pt x="15" y="0"/>
                  </a:moveTo>
                  <a:cubicBezTo>
                    <a:pt x="12" y="0"/>
                    <a:pt x="10" y="1"/>
                    <a:pt x="7" y="0"/>
                  </a:cubicBezTo>
                  <a:cubicBezTo>
                    <a:pt x="6" y="0"/>
                    <a:pt x="5" y="0"/>
                    <a:pt x="5" y="1"/>
                  </a:cubicBezTo>
                  <a:cubicBezTo>
                    <a:pt x="6" y="3"/>
                    <a:pt x="5" y="2"/>
                    <a:pt x="4" y="3"/>
                  </a:cubicBezTo>
                  <a:cubicBezTo>
                    <a:pt x="5" y="2"/>
                    <a:pt x="5" y="4"/>
                    <a:pt x="5" y="4"/>
                  </a:cubicBezTo>
                  <a:cubicBezTo>
                    <a:pt x="4" y="6"/>
                    <a:pt x="1" y="5"/>
                    <a:pt x="2" y="8"/>
                  </a:cubicBezTo>
                  <a:cubicBezTo>
                    <a:pt x="4" y="10"/>
                    <a:pt x="3" y="11"/>
                    <a:pt x="2" y="13"/>
                  </a:cubicBezTo>
                  <a:cubicBezTo>
                    <a:pt x="2" y="15"/>
                    <a:pt x="4" y="15"/>
                    <a:pt x="5" y="14"/>
                  </a:cubicBezTo>
                  <a:cubicBezTo>
                    <a:pt x="4" y="15"/>
                    <a:pt x="5" y="15"/>
                    <a:pt x="5" y="16"/>
                  </a:cubicBezTo>
                  <a:cubicBezTo>
                    <a:pt x="5" y="15"/>
                    <a:pt x="3" y="18"/>
                    <a:pt x="3" y="18"/>
                  </a:cubicBezTo>
                  <a:cubicBezTo>
                    <a:pt x="2" y="18"/>
                    <a:pt x="0" y="18"/>
                    <a:pt x="0" y="20"/>
                  </a:cubicBezTo>
                  <a:cubicBezTo>
                    <a:pt x="1" y="20"/>
                    <a:pt x="2" y="18"/>
                    <a:pt x="3" y="19"/>
                  </a:cubicBezTo>
                  <a:cubicBezTo>
                    <a:pt x="3" y="20"/>
                    <a:pt x="3" y="21"/>
                    <a:pt x="3" y="21"/>
                  </a:cubicBezTo>
                  <a:cubicBezTo>
                    <a:pt x="2" y="22"/>
                    <a:pt x="2" y="23"/>
                    <a:pt x="2" y="23"/>
                  </a:cubicBezTo>
                  <a:cubicBezTo>
                    <a:pt x="2" y="24"/>
                    <a:pt x="3" y="22"/>
                    <a:pt x="4" y="22"/>
                  </a:cubicBezTo>
                  <a:cubicBezTo>
                    <a:pt x="4" y="21"/>
                    <a:pt x="5" y="23"/>
                    <a:pt x="5" y="23"/>
                  </a:cubicBezTo>
                  <a:cubicBezTo>
                    <a:pt x="6" y="23"/>
                    <a:pt x="5" y="19"/>
                    <a:pt x="4" y="19"/>
                  </a:cubicBezTo>
                  <a:cubicBezTo>
                    <a:pt x="5" y="19"/>
                    <a:pt x="7" y="20"/>
                    <a:pt x="7" y="19"/>
                  </a:cubicBezTo>
                  <a:cubicBezTo>
                    <a:pt x="7" y="19"/>
                    <a:pt x="6" y="20"/>
                    <a:pt x="6" y="20"/>
                  </a:cubicBezTo>
                  <a:cubicBezTo>
                    <a:pt x="6" y="21"/>
                    <a:pt x="7" y="22"/>
                    <a:pt x="7" y="23"/>
                  </a:cubicBezTo>
                  <a:cubicBezTo>
                    <a:pt x="7" y="24"/>
                    <a:pt x="4" y="27"/>
                    <a:pt x="7" y="27"/>
                  </a:cubicBezTo>
                  <a:cubicBezTo>
                    <a:pt x="7" y="27"/>
                    <a:pt x="10" y="27"/>
                    <a:pt x="11" y="27"/>
                  </a:cubicBezTo>
                  <a:cubicBezTo>
                    <a:pt x="12" y="26"/>
                    <a:pt x="15" y="26"/>
                    <a:pt x="15" y="26"/>
                  </a:cubicBezTo>
                  <a:cubicBezTo>
                    <a:pt x="14" y="28"/>
                    <a:pt x="13" y="28"/>
                    <a:pt x="14" y="30"/>
                  </a:cubicBezTo>
                  <a:cubicBezTo>
                    <a:pt x="15" y="33"/>
                    <a:pt x="15" y="31"/>
                    <a:pt x="16" y="32"/>
                  </a:cubicBezTo>
                  <a:cubicBezTo>
                    <a:pt x="16" y="33"/>
                    <a:pt x="15" y="35"/>
                    <a:pt x="16" y="36"/>
                  </a:cubicBezTo>
                  <a:cubicBezTo>
                    <a:pt x="17" y="38"/>
                    <a:pt x="14" y="38"/>
                    <a:pt x="13" y="38"/>
                  </a:cubicBezTo>
                  <a:cubicBezTo>
                    <a:pt x="11" y="39"/>
                    <a:pt x="10" y="37"/>
                    <a:pt x="8" y="39"/>
                  </a:cubicBezTo>
                  <a:cubicBezTo>
                    <a:pt x="7" y="41"/>
                    <a:pt x="12" y="40"/>
                    <a:pt x="11" y="41"/>
                  </a:cubicBezTo>
                  <a:cubicBezTo>
                    <a:pt x="11" y="41"/>
                    <a:pt x="9" y="42"/>
                    <a:pt x="9" y="42"/>
                  </a:cubicBezTo>
                  <a:cubicBezTo>
                    <a:pt x="9" y="43"/>
                    <a:pt x="10" y="43"/>
                    <a:pt x="9" y="44"/>
                  </a:cubicBezTo>
                  <a:cubicBezTo>
                    <a:pt x="8" y="45"/>
                    <a:pt x="7" y="46"/>
                    <a:pt x="5" y="47"/>
                  </a:cubicBezTo>
                  <a:cubicBezTo>
                    <a:pt x="4" y="48"/>
                    <a:pt x="6" y="49"/>
                    <a:pt x="6" y="49"/>
                  </a:cubicBezTo>
                  <a:cubicBezTo>
                    <a:pt x="7" y="49"/>
                    <a:pt x="9" y="48"/>
                    <a:pt x="9" y="48"/>
                  </a:cubicBezTo>
                  <a:cubicBezTo>
                    <a:pt x="9" y="49"/>
                    <a:pt x="12" y="49"/>
                    <a:pt x="13" y="50"/>
                  </a:cubicBezTo>
                  <a:cubicBezTo>
                    <a:pt x="15" y="50"/>
                    <a:pt x="17" y="48"/>
                    <a:pt x="18" y="48"/>
                  </a:cubicBezTo>
                  <a:cubicBezTo>
                    <a:pt x="18" y="48"/>
                    <a:pt x="16" y="53"/>
                    <a:pt x="13" y="52"/>
                  </a:cubicBezTo>
                  <a:cubicBezTo>
                    <a:pt x="12" y="51"/>
                    <a:pt x="11" y="52"/>
                    <a:pt x="10" y="52"/>
                  </a:cubicBezTo>
                  <a:cubicBezTo>
                    <a:pt x="8" y="52"/>
                    <a:pt x="9" y="51"/>
                    <a:pt x="8" y="51"/>
                  </a:cubicBezTo>
                  <a:cubicBezTo>
                    <a:pt x="8" y="51"/>
                    <a:pt x="8" y="54"/>
                    <a:pt x="7" y="55"/>
                  </a:cubicBezTo>
                  <a:cubicBezTo>
                    <a:pt x="7" y="55"/>
                    <a:pt x="6" y="56"/>
                    <a:pt x="5" y="57"/>
                  </a:cubicBezTo>
                  <a:cubicBezTo>
                    <a:pt x="5" y="57"/>
                    <a:pt x="3" y="58"/>
                    <a:pt x="3" y="59"/>
                  </a:cubicBezTo>
                  <a:cubicBezTo>
                    <a:pt x="3" y="59"/>
                    <a:pt x="5" y="59"/>
                    <a:pt x="5" y="59"/>
                  </a:cubicBezTo>
                  <a:cubicBezTo>
                    <a:pt x="5" y="59"/>
                    <a:pt x="4" y="59"/>
                    <a:pt x="5" y="60"/>
                  </a:cubicBezTo>
                  <a:cubicBezTo>
                    <a:pt x="5" y="60"/>
                    <a:pt x="7" y="57"/>
                    <a:pt x="8" y="57"/>
                  </a:cubicBezTo>
                  <a:cubicBezTo>
                    <a:pt x="9" y="57"/>
                    <a:pt x="11" y="58"/>
                    <a:pt x="12" y="57"/>
                  </a:cubicBezTo>
                  <a:cubicBezTo>
                    <a:pt x="14" y="57"/>
                    <a:pt x="13" y="55"/>
                    <a:pt x="15" y="55"/>
                  </a:cubicBezTo>
                  <a:cubicBezTo>
                    <a:pt x="16" y="54"/>
                    <a:pt x="17" y="55"/>
                    <a:pt x="19" y="55"/>
                  </a:cubicBezTo>
                  <a:cubicBezTo>
                    <a:pt x="20" y="56"/>
                    <a:pt x="21" y="54"/>
                    <a:pt x="23" y="55"/>
                  </a:cubicBezTo>
                  <a:cubicBezTo>
                    <a:pt x="24" y="56"/>
                    <a:pt x="26" y="55"/>
                    <a:pt x="27" y="54"/>
                  </a:cubicBezTo>
                  <a:cubicBezTo>
                    <a:pt x="29" y="54"/>
                    <a:pt x="32" y="54"/>
                    <a:pt x="34" y="54"/>
                  </a:cubicBezTo>
                  <a:cubicBezTo>
                    <a:pt x="34" y="54"/>
                    <a:pt x="38" y="51"/>
                    <a:pt x="38" y="51"/>
                  </a:cubicBezTo>
                  <a:cubicBezTo>
                    <a:pt x="37" y="50"/>
                    <a:pt x="33" y="51"/>
                    <a:pt x="33" y="50"/>
                  </a:cubicBezTo>
                  <a:cubicBezTo>
                    <a:pt x="33" y="49"/>
                    <a:pt x="37" y="46"/>
                    <a:pt x="38" y="46"/>
                  </a:cubicBezTo>
                  <a:cubicBezTo>
                    <a:pt x="39" y="44"/>
                    <a:pt x="40" y="40"/>
                    <a:pt x="36" y="40"/>
                  </a:cubicBezTo>
                  <a:cubicBezTo>
                    <a:pt x="35" y="40"/>
                    <a:pt x="33" y="41"/>
                    <a:pt x="32" y="41"/>
                  </a:cubicBezTo>
                  <a:cubicBezTo>
                    <a:pt x="30" y="40"/>
                    <a:pt x="32" y="40"/>
                    <a:pt x="32" y="39"/>
                  </a:cubicBezTo>
                  <a:cubicBezTo>
                    <a:pt x="32" y="38"/>
                    <a:pt x="32" y="37"/>
                    <a:pt x="31" y="36"/>
                  </a:cubicBezTo>
                  <a:cubicBezTo>
                    <a:pt x="31" y="36"/>
                    <a:pt x="27" y="35"/>
                    <a:pt x="28" y="34"/>
                  </a:cubicBezTo>
                  <a:cubicBezTo>
                    <a:pt x="28" y="34"/>
                    <a:pt x="30" y="35"/>
                    <a:pt x="30" y="34"/>
                  </a:cubicBezTo>
                  <a:cubicBezTo>
                    <a:pt x="31" y="33"/>
                    <a:pt x="30" y="32"/>
                    <a:pt x="29" y="31"/>
                  </a:cubicBezTo>
                  <a:cubicBezTo>
                    <a:pt x="26" y="29"/>
                    <a:pt x="25" y="29"/>
                    <a:pt x="23" y="25"/>
                  </a:cubicBezTo>
                  <a:cubicBezTo>
                    <a:pt x="22" y="23"/>
                    <a:pt x="21" y="21"/>
                    <a:pt x="18" y="19"/>
                  </a:cubicBezTo>
                  <a:cubicBezTo>
                    <a:pt x="17" y="18"/>
                    <a:pt x="13" y="20"/>
                    <a:pt x="12" y="18"/>
                  </a:cubicBezTo>
                  <a:cubicBezTo>
                    <a:pt x="12" y="18"/>
                    <a:pt x="18" y="17"/>
                    <a:pt x="17" y="16"/>
                  </a:cubicBezTo>
                  <a:cubicBezTo>
                    <a:pt x="17" y="16"/>
                    <a:pt x="15" y="17"/>
                    <a:pt x="14" y="16"/>
                  </a:cubicBezTo>
                  <a:cubicBezTo>
                    <a:pt x="14" y="16"/>
                    <a:pt x="18" y="15"/>
                    <a:pt x="18" y="15"/>
                  </a:cubicBezTo>
                  <a:cubicBezTo>
                    <a:pt x="19" y="14"/>
                    <a:pt x="22" y="9"/>
                    <a:pt x="21" y="8"/>
                  </a:cubicBezTo>
                  <a:cubicBezTo>
                    <a:pt x="20" y="6"/>
                    <a:pt x="17" y="6"/>
                    <a:pt x="15" y="6"/>
                  </a:cubicBezTo>
                  <a:cubicBezTo>
                    <a:pt x="14" y="7"/>
                    <a:pt x="9" y="7"/>
                    <a:pt x="9" y="7"/>
                  </a:cubicBezTo>
                  <a:cubicBezTo>
                    <a:pt x="9" y="7"/>
                    <a:pt x="11" y="6"/>
                    <a:pt x="11" y="6"/>
                  </a:cubicBezTo>
                  <a:cubicBezTo>
                    <a:pt x="11" y="6"/>
                    <a:pt x="9" y="5"/>
                    <a:pt x="9" y="6"/>
                  </a:cubicBezTo>
                  <a:cubicBezTo>
                    <a:pt x="9" y="5"/>
                    <a:pt x="18" y="1"/>
                    <a:pt x="15" y="0"/>
                  </a:cubicBezTo>
                  <a:cubicBezTo>
                    <a:pt x="14" y="0"/>
                    <a:pt x="17" y="1"/>
                    <a:pt x="15" y="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2" name="Freeform 405"/>
            <p:cNvSpPr>
              <a:spLocks/>
            </p:cNvSpPr>
            <p:nvPr/>
          </p:nvSpPr>
          <p:spPr bwMode="auto">
            <a:xfrm>
              <a:off x="10566434" y="5337841"/>
              <a:ext cx="503186" cy="245289"/>
            </a:xfrm>
            <a:custGeom>
              <a:avLst/>
              <a:gdLst>
                <a:gd name="T0" fmla="*/ 53 w 54"/>
                <a:gd name="T1" fmla="*/ 10 h 26"/>
                <a:gd name="T2" fmla="*/ 49 w 54"/>
                <a:gd name="T3" fmla="*/ 9 h 26"/>
                <a:gd name="T4" fmla="*/ 50 w 54"/>
                <a:gd name="T5" fmla="*/ 8 h 26"/>
                <a:gd name="T6" fmla="*/ 48 w 54"/>
                <a:gd name="T7" fmla="*/ 7 h 26"/>
                <a:gd name="T8" fmla="*/ 49 w 54"/>
                <a:gd name="T9" fmla="*/ 6 h 26"/>
                <a:gd name="T10" fmla="*/ 46 w 54"/>
                <a:gd name="T11" fmla="*/ 5 h 26"/>
                <a:gd name="T12" fmla="*/ 48 w 54"/>
                <a:gd name="T13" fmla="*/ 3 h 26"/>
                <a:gd name="T14" fmla="*/ 43 w 54"/>
                <a:gd name="T15" fmla="*/ 3 h 26"/>
                <a:gd name="T16" fmla="*/ 39 w 54"/>
                <a:gd name="T17" fmla="*/ 1 h 26"/>
                <a:gd name="T18" fmla="*/ 39 w 54"/>
                <a:gd name="T19" fmla="*/ 4 h 26"/>
                <a:gd name="T20" fmla="*/ 36 w 54"/>
                <a:gd name="T21" fmla="*/ 5 h 26"/>
                <a:gd name="T22" fmla="*/ 32 w 54"/>
                <a:gd name="T23" fmla="*/ 5 h 26"/>
                <a:gd name="T24" fmla="*/ 32 w 54"/>
                <a:gd name="T25" fmla="*/ 9 h 26"/>
                <a:gd name="T26" fmla="*/ 26 w 54"/>
                <a:gd name="T27" fmla="*/ 5 h 26"/>
                <a:gd name="T28" fmla="*/ 25 w 54"/>
                <a:gd name="T29" fmla="*/ 8 h 26"/>
                <a:gd name="T30" fmla="*/ 21 w 54"/>
                <a:gd name="T31" fmla="*/ 5 h 26"/>
                <a:gd name="T32" fmla="*/ 21 w 54"/>
                <a:gd name="T33" fmla="*/ 9 h 26"/>
                <a:gd name="T34" fmla="*/ 19 w 54"/>
                <a:gd name="T35" fmla="*/ 9 h 26"/>
                <a:gd name="T36" fmla="*/ 17 w 54"/>
                <a:gd name="T37" fmla="*/ 12 h 26"/>
                <a:gd name="T38" fmla="*/ 14 w 54"/>
                <a:gd name="T39" fmla="*/ 8 h 26"/>
                <a:gd name="T40" fmla="*/ 16 w 54"/>
                <a:gd name="T41" fmla="*/ 8 h 26"/>
                <a:gd name="T42" fmla="*/ 14 w 54"/>
                <a:gd name="T43" fmla="*/ 5 h 26"/>
                <a:gd name="T44" fmla="*/ 7 w 54"/>
                <a:gd name="T45" fmla="*/ 2 h 26"/>
                <a:gd name="T46" fmla="*/ 9 w 54"/>
                <a:gd name="T47" fmla="*/ 4 h 26"/>
                <a:gd name="T48" fmla="*/ 8 w 54"/>
                <a:gd name="T49" fmla="*/ 4 h 26"/>
                <a:gd name="T50" fmla="*/ 10 w 54"/>
                <a:gd name="T51" fmla="*/ 8 h 26"/>
                <a:gd name="T52" fmla="*/ 5 w 54"/>
                <a:gd name="T53" fmla="*/ 6 h 26"/>
                <a:gd name="T54" fmla="*/ 3 w 54"/>
                <a:gd name="T55" fmla="*/ 6 h 26"/>
                <a:gd name="T56" fmla="*/ 5 w 54"/>
                <a:gd name="T57" fmla="*/ 7 h 26"/>
                <a:gd name="T58" fmla="*/ 5 w 54"/>
                <a:gd name="T59" fmla="*/ 8 h 26"/>
                <a:gd name="T60" fmla="*/ 2 w 54"/>
                <a:gd name="T61" fmla="*/ 7 h 26"/>
                <a:gd name="T62" fmla="*/ 1 w 54"/>
                <a:gd name="T63" fmla="*/ 9 h 26"/>
                <a:gd name="T64" fmla="*/ 8 w 54"/>
                <a:gd name="T65" fmla="*/ 10 h 26"/>
                <a:gd name="T66" fmla="*/ 13 w 54"/>
                <a:gd name="T67" fmla="*/ 11 h 26"/>
                <a:gd name="T68" fmla="*/ 11 w 54"/>
                <a:gd name="T69" fmla="*/ 12 h 26"/>
                <a:gd name="T70" fmla="*/ 12 w 54"/>
                <a:gd name="T71" fmla="*/ 13 h 26"/>
                <a:gd name="T72" fmla="*/ 8 w 54"/>
                <a:gd name="T73" fmla="*/ 14 h 26"/>
                <a:gd name="T74" fmla="*/ 3 w 54"/>
                <a:gd name="T75" fmla="*/ 15 h 26"/>
                <a:gd name="T76" fmla="*/ 10 w 54"/>
                <a:gd name="T77" fmla="*/ 16 h 26"/>
                <a:gd name="T78" fmla="*/ 12 w 54"/>
                <a:gd name="T79" fmla="*/ 18 h 26"/>
                <a:gd name="T80" fmla="*/ 15 w 54"/>
                <a:gd name="T81" fmla="*/ 17 h 26"/>
                <a:gd name="T82" fmla="*/ 13 w 54"/>
                <a:gd name="T83" fmla="*/ 18 h 26"/>
                <a:gd name="T84" fmla="*/ 15 w 54"/>
                <a:gd name="T85" fmla="*/ 18 h 26"/>
                <a:gd name="T86" fmla="*/ 10 w 54"/>
                <a:gd name="T87" fmla="*/ 23 h 26"/>
                <a:gd name="T88" fmla="*/ 15 w 54"/>
                <a:gd name="T89" fmla="*/ 23 h 26"/>
                <a:gd name="T90" fmla="*/ 21 w 54"/>
                <a:gd name="T91" fmla="*/ 24 h 26"/>
                <a:gd name="T92" fmla="*/ 20 w 54"/>
                <a:gd name="T93" fmla="*/ 24 h 26"/>
                <a:gd name="T94" fmla="*/ 22 w 54"/>
                <a:gd name="T95" fmla="*/ 25 h 26"/>
                <a:gd name="T96" fmla="*/ 29 w 54"/>
                <a:gd name="T97" fmla="*/ 26 h 26"/>
                <a:gd name="T98" fmla="*/ 33 w 54"/>
                <a:gd name="T99" fmla="*/ 25 h 26"/>
                <a:gd name="T100" fmla="*/ 39 w 54"/>
                <a:gd name="T101" fmla="*/ 23 h 26"/>
                <a:gd name="T102" fmla="*/ 46 w 54"/>
                <a:gd name="T103" fmla="*/ 19 h 26"/>
                <a:gd name="T104" fmla="*/ 52 w 54"/>
                <a:gd name="T105" fmla="*/ 16 h 26"/>
                <a:gd name="T106" fmla="*/ 52 w 54"/>
                <a:gd name="T107" fmla="*/ 14 h 26"/>
                <a:gd name="T108" fmla="*/ 54 w 54"/>
                <a:gd name="T109" fmla="*/ 13 h 26"/>
                <a:gd name="T110" fmla="*/ 52 w 54"/>
                <a:gd name="T111" fmla="*/ 12 h 26"/>
                <a:gd name="T112" fmla="*/ 53 w 54"/>
                <a:gd name="T113" fmla="*/ 10 h 26"/>
                <a:gd name="T114" fmla="*/ 53 w 54"/>
                <a:gd name="T115" fmla="*/ 10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4" h="26">
                  <a:moveTo>
                    <a:pt x="53" y="10"/>
                  </a:moveTo>
                  <a:cubicBezTo>
                    <a:pt x="53" y="10"/>
                    <a:pt x="49" y="9"/>
                    <a:pt x="49" y="9"/>
                  </a:cubicBezTo>
                  <a:cubicBezTo>
                    <a:pt x="49" y="9"/>
                    <a:pt x="50" y="8"/>
                    <a:pt x="50" y="8"/>
                  </a:cubicBezTo>
                  <a:cubicBezTo>
                    <a:pt x="49" y="8"/>
                    <a:pt x="47" y="8"/>
                    <a:pt x="48" y="7"/>
                  </a:cubicBezTo>
                  <a:cubicBezTo>
                    <a:pt x="48" y="7"/>
                    <a:pt x="49" y="6"/>
                    <a:pt x="49" y="6"/>
                  </a:cubicBezTo>
                  <a:cubicBezTo>
                    <a:pt x="48" y="5"/>
                    <a:pt x="46" y="5"/>
                    <a:pt x="46" y="5"/>
                  </a:cubicBezTo>
                  <a:cubicBezTo>
                    <a:pt x="46" y="4"/>
                    <a:pt x="48" y="3"/>
                    <a:pt x="48" y="3"/>
                  </a:cubicBezTo>
                  <a:cubicBezTo>
                    <a:pt x="48" y="3"/>
                    <a:pt x="44" y="4"/>
                    <a:pt x="43" y="3"/>
                  </a:cubicBezTo>
                  <a:cubicBezTo>
                    <a:pt x="42" y="2"/>
                    <a:pt x="41" y="1"/>
                    <a:pt x="39" y="1"/>
                  </a:cubicBezTo>
                  <a:cubicBezTo>
                    <a:pt x="38" y="1"/>
                    <a:pt x="40" y="3"/>
                    <a:pt x="39" y="4"/>
                  </a:cubicBezTo>
                  <a:cubicBezTo>
                    <a:pt x="38" y="5"/>
                    <a:pt x="37" y="4"/>
                    <a:pt x="36" y="5"/>
                  </a:cubicBezTo>
                  <a:cubicBezTo>
                    <a:pt x="35" y="6"/>
                    <a:pt x="34" y="5"/>
                    <a:pt x="32" y="5"/>
                  </a:cubicBezTo>
                  <a:cubicBezTo>
                    <a:pt x="30" y="4"/>
                    <a:pt x="33" y="8"/>
                    <a:pt x="32" y="9"/>
                  </a:cubicBezTo>
                  <a:cubicBezTo>
                    <a:pt x="32" y="9"/>
                    <a:pt x="28" y="2"/>
                    <a:pt x="26" y="5"/>
                  </a:cubicBezTo>
                  <a:cubicBezTo>
                    <a:pt x="25" y="5"/>
                    <a:pt x="26" y="7"/>
                    <a:pt x="25" y="8"/>
                  </a:cubicBezTo>
                  <a:cubicBezTo>
                    <a:pt x="25" y="9"/>
                    <a:pt x="22" y="5"/>
                    <a:pt x="21" y="5"/>
                  </a:cubicBezTo>
                  <a:cubicBezTo>
                    <a:pt x="20" y="5"/>
                    <a:pt x="23" y="9"/>
                    <a:pt x="21" y="9"/>
                  </a:cubicBezTo>
                  <a:cubicBezTo>
                    <a:pt x="20" y="9"/>
                    <a:pt x="20" y="9"/>
                    <a:pt x="19" y="9"/>
                  </a:cubicBezTo>
                  <a:cubicBezTo>
                    <a:pt x="18" y="9"/>
                    <a:pt x="17" y="11"/>
                    <a:pt x="17" y="12"/>
                  </a:cubicBezTo>
                  <a:cubicBezTo>
                    <a:pt x="17" y="11"/>
                    <a:pt x="14" y="9"/>
                    <a:pt x="14" y="8"/>
                  </a:cubicBezTo>
                  <a:cubicBezTo>
                    <a:pt x="14" y="8"/>
                    <a:pt x="16" y="8"/>
                    <a:pt x="16" y="8"/>
                  </a:cubicBezTo>
                  <a:cubicBezTo>
                    <a:pt x="16" y="7"/>
                    <a:pt x="14" y="5"/>
                    <a:pt x="14" y="5"/>
                  </a:cubicBezTo>
                  <a:cubicBezTo>
                    <a:pt x="13" y="5"/>
                    <a:pt x="8" y="0"/>
                    <a:pt x="7" y="2"/>
                  </a:cubicBezTo>
                  <a:cubicBezTo>
                    <a:pt x="7" y="3"/>
                    <a:pt x="10" y="3"/>
                    <a:pt x="9" y="4"/>
                  </a:cubicBezTo>
                  <a:cubicBezTo>
                    <a:pt x="9" y="4"/>
                    <a:pt x="9" y="4"/>
                    <a:pt x="8" y="4"/>
                  </a:cubicBezTo>
                  <a:cubicBezTo>
                    <a:pt x="10" y="3"/>
                    <a:pt x="11" y="7"/>
                    <a:pt x="10" y="8"/>
                  </a:cubicBezTo>
                  <a:cubicBezTo>
                    <a:pt x="10" y="8"/>
                    <a:pt x="2" y="1"/>
                    <a:pt x="5" y="6"/>
                  </a:cubicBezTo>
                  <a:cubicBezTo>
                    <a:pt x="5" y="6"/>
                    <a:pt x="3" y="6"/>
                    <a:pt x="3" y="6"/>
                  </a:cubicBezTo>
                  <a:cubicBezTo>
                    <a:pt x="3" y="7"/>
                    <a:pt x="5" y="7"/>
                    <a:pt x="5" y="7"/>
                  </a:cubicBezTo>
                  <a:cubicBezTo>
                    <a:pt x="5" y="6"/>
                    <a:pt x="5" y="8"/>
                    <a:pt x="5" y="8"/>
                  </a:cubicBezTo>
                  <a:cubicBezTo>
                    <a:pt x="5" y="8"/>
                    <a:pt x="3" y="7"/>
                    <a:pt x="2" y="7"/>
                  </a:cubicBezTo>
                  <a:cubicBezTo>
                    <a:pt x="3" y="7"/>
                    <a:pt x="0" y="10"/>
                    <a:pt x="1" y="9"/>
                  </a:cubicBezTo>
                  <a:cubicBezTo>
                    <a:pt x="0" y="11"/>
                    <a:pt x="8" y="10"/>
                    <a:pt x="8" y="10"/>
                  </a:cubicBezTo>
                  <a:cubicBezTo>
                    <a:pt x="9" y="10"/>
                    <a:pt x="13" y="11"/>
                    <a:pt x="13" y="11"/>
                  </a:cubicBezTo>
                  <a:cubicBezTo>
                    <a:pt x="12" y="11"/>
                    <a:pt x="11" y="11"/>
                    <a:pt x="11" y="12"/>
                  </a:cubicBezTo>
                  <a:cubicBezTo>
                    <a:pt x="11" y="12"/>
                    <a:pt x="12" y="13"/>
                    <a:pt x="12" y="13"/>
                  </a:cubicBezTo>
                  <a:cubicBezTo>
                    <a:pt x="11" y="14"/>
                    <a:pt x="9" y="14"/>
                    <a:pt x="8" y="14"/>
                  </a:cubicBezTo>
                  <a:cubicBezTo>
                    <a:pt x="8" y="14"/>
                    <a:pt x="2" y="15"/>
                    <a:pt x="3" y="15"/>
                  </a:cubicBezTo>
                  <a:cubicBezTo>
                    <a:pt x="5" y="16"/>
                    <a:pt x="8" y="15"/>
                    <a:pt x="10" y="16"/>
                  </a:cubicBezTo>
                  <a:cubicBezTo>
                    <a:pt x="11" y="17"/>
                    <a:pt x="11" y="18"/>
                    <a:pt x="12" y="18"/>
                  </a:cubicBezTo>
                  <a:cubicBezTo>
                    <a:pt x="12" y="18"/>
                    <a:pt x="14" y="17"/>
                    <a:pt x="15" y="17"/>
                  </a:cubicBezTo>
                  <a:cubicBezTo>
                    <a:pt x="14" y="17"/>
                    <a:pt x="13" y="18"/>
                    <a:pt x="13" y="18"/>
                  </a:cubicBezTo>
                  <a:cubicBezTo>
                    <a:pt x="13" y="19"/>
                    <a:pt x="15" y="18"/>
                    <a:pt x="15" y="18"/>
                  </a:cubicBezTo>
                  <a:cubicBezTo>
                    <a:pt x="16" y="19"/>
                    <a:pt x="8" y="23"/>
                    <a:pt x="10" y="23"/>
                  </a:cubicBezTo>
                  <a:cubicBezTo>
                    <a:pt x="12" y="24"/>
                    <a:pt x="14" y="23"/>
                    <a:pt x="15" y="23"/>
                  </a:cubicBezTo>
                  <a:cubicBezTo>
                    <a:pt x="17" y="23"/>
                    <a:pt x="19" y="23"/>
                    <a:pt x="21" y="24"/>
                  </a:cubicBezTo>
                  <a:cubicBezTo>
                    <a:pt x="20" y="23"/>
                    <a:pt x="20" y="24"/>
                    <a:pt x="20" y="24"/>
                  </a:cubicBezTo>
                  <a:cubicBezTo>
                    <a:pt x="21" y="25"/>
                    <a:pt x="22" y="25"/>
                    <a:pt x="22" y="25"/>
                  </a:cubicBezTo>
                  <a:cubicBezTo>
                    <a:pt x="24" y="26"/>
                    <a:pt x="27" y="26"/>
                    <a:pt x="29" y="26"/>
                  </a:cubicBezTo>
                  <a:cubicBezTo>
                    <a:pt x="31" y="26"/>
                    <a:pt x="31" y="25"/>
                    <a:pt x="33" y="25"/>
                  </a:cubicBezTo>
                  <a:cubicBezTo>
                    <a:pt x="35" y="24"/>
                    <a:pt x="37" y="24"/>
                    <a:pt x="39" y="23"/>
                  </a:cubicBezTo>
                  <a:cubicBezTo>
                    <a:pt x="42" y="21"/>
                    <a:pt x="43" y="20"/>
                    <a:pt x="46" y="19"/>
                  </a:cubicBezTo>
                  <a:cubicBezTo>
                    <a:pt x="48" y="19"/>
                    <a:pt x="49" y="16"/>
                    <a:pt x="52" y="16"/>
                  </a:cubicBezTo>
                  <a:cubicBezTo>
                    <a:pt x="52" y="15"/>
                    <a:pt x="53" y="15"/>
                    <a:pt x="52" y="14"/>
                  </a:cubicBezTo>
                  <a:cubicBezTo>
                    <a:pt x="51" y="13"/>
                    <a:pt x="53" y="13"/>
                    <a:pt x="54" y="13"/>
                  </a:cubicBezTo>
                  <a:cubicBezTo>
                    <a:pt x="54" y="13"/>
                    <a:pt x="52" y="12"/>
                    <a:pt x="52" y="12"/>
                  </a:cubicBezTo>
                  <a:cubicBezTo>
                    <a:pt x="52" y="11"/>
                    <a:pt x="54" y="10"/>
                    <a:pt x="53" y="10"/>
                  </a:cubicBezTo>
                  <a:cubicBezTo>
                    <a:pt x="51" y="9"/>
                    <a:pt x="54" y="10"/>
                    <a:pt x="53" y="1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3" name="Freeform 406"/>
            <p:cNvSpPr>
              <a:spLocks/>
            </p:cNvSpPr>
            <p:nvPr/>
          </p:nvSpPr>
          <p:spPr bwMode="auto">
            <a:xfrm>
              <a:off x="14085545" y="4439516"/>
              <a:ext cx="840765" cy="579771"/>
            </a:xfrm>
            <a:custGeom>
              <a:avLst/>
              <a:gdLst>
                <a:gd name="T0" fmla="*/ 77 w 90"/>
                <a:gd name="T1" fmla="*/ 2 h 62"/>
                <a:gd name="T2" fmla="*/ 66 w 90"/>
                <a:gd name="T3" fmla="*/ 6 h 62"/>
                <a:gd name="T4" fmla="*/ 51 w 90"/>
                <a:gd name="T5" fmla="*/ 8 h 62"/>
                <a:gd name="T6" fmla="*/ 48 w 90"/>
                <a:gd name="T7" fmla="*/ 9 h 62"/>
                <a:gd name="T8" fmla="*/ 39 w 90"/>
                <a:gd name="T9" fmla="*/ 11 h 62"/>
                <a:gd name="T10" fmla="*/ 32 w 90"/>
                <a:gd name="T11" fmla="*/ 14 h 62"/>
                <a:gd name="T12" fmla="*/ 26 w 90"/>
                <a:gd name="T13" fmla="*/ 19 h 62"/>
                <a:gd name="T14" fmla="*/ 26 w 90"/>
                <a:gd name="T15" fmla="*/ 21 h 62"/>
                <a:gd name="T16" fmla="*/ 27 w 90"/>
                <a:gd name="T17" fmla="*/ 23 h 62"/>
                <a:gd name="T18" fmla="*/ 23 w 90"/>
                <a:gd name="T19" fmla="*/ 25 h 62"/>
                <a:gd name="T20" fmla="*/ 21 w 90"/>
                <a:gd name="T21" fmla="*/ 28 h 62"/>
                <a:gd name="T22" fmla="*/ 21 w 90"/>
                <a:gd name="T23" fmla="*/ 29 h 62"/>
                <a:gd name="T24" fmla="*/ 14 w 90"/>
                <a:gd name="T25" fmla="*/ 31 h 62"/>
                <a:gd name="T26" fmla="*/ 19 w 90"/>
                <a:gd name="T27" fmla="*/ 34 h 62"/>
                <a:gd name="T28" fmla="*/ 9 w 90"/>
                <a:gd name="T29" fmla="*/ 38 h 62"/>
                <a:gd name="T30" fmla="*/ 6 w 90"/>
                <a:gd name="T31" fmla="*/ 41 h 62"/>
                <a:gd name="T32" fmla="*/ 5 w 90"/>
                <a:gd name="T33" fmla="*/ 47 h 62"/>
                <a:gd name="T34" fmla="*/ 4 w 90"/>
                <a:gd name="T35" fmla="*/ 53 h 62"/>
                <a:gd name="T36" fmla="*/ 12 w 90"/>
                <a:gd name="T37" fmla="*/ 55 h 62"/>
                <a:gd name="T38" fmla="*/ 12 w 90"/>
                <a:gd name="T39" fmla="*/ 56 h 62"/>
                <a:gd name="T40" fmla="*/ 16 w 90"/>
                <a:gd name="T41" fmla="*/ 62 h 62"/>
                <a:gd name="T42" fmla="*/ 26 w 90"/>
                <a:gd name="T43" fmla="*/ 61 h 62"/>
                <a:gd name="T44" fmla="*/ 26 w 90"/>
                <a:gd name="T45" fmla="*/ 59 h 62"/>
                <a:gd name="T46" fmla="*/ 20 w 90"/>
                <a:gd name="T47" fmla="*/ 48 h 62"/>
                <a:gd name="T48" fmla="*/ 20 w 90"/>
                <a:gd name="T49" fmla="*/ 42 h 62"/>
                <a:gd name="T50" fmla="*/ 22 w 90"/>
                <a:gd name="T51" fmla="*/ 40 h 62"/>
                <a:gd name="T52" fmla="*/ 21 w 90"/>
                <a:gd name="T53" fmla="*/ 36 h 62"/>
                <a:gd name="T54" fmla="*/ 27 w 90"/>
                <a:gd name="T55" fmla="*/ 34 h 62"/>
                <a:gd name="T56" fmla="*/ 27 w 90"/>
                <a:gd name="T57" fmla="*/ 32 h 62"/>
                <a:gd name="T58" fmla="*/ 32 w 90"/>
                <a:gd name="T59" fmla="*/ 31 h 62"/>
                <a:gd name="T60" fmla="*/ 35 w 90"/>
                <a:gd name="T61" fmla="*/ 29 h 62"/>
                <a:gd name="T62" fmla="*/ 35 w 90"/>
                <a:gd name="T63" fmla="*/ 26 h 62"/>
                <a:gd name="T64" fmla="*/ 42 w 90"/>
                <a:gd name="T65" fmla="*/ 24 h 62"/>
                <a:gd name="T66" fmla="*/ 45 w 90"/>
                <a:gd name="T67" fmla="*/ 22 h 62"/>
                <a:gd name="T68" fmla="*/ 58 w 90"/>
                <a:gd name="T69" fmla="*/ 15 h 62"/>
                <a:gd name="T70" fmla="*/ 81 w 90"/>
                <a:gd name="T71" fmla="*/ 8 h 62"/>
                <a:gd name="T72" fmla="*/ 84 w 90"/>
                <a:gd name="T73" fmla="*/ 1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0" h="62">
                  <a:moveTo>
                    <a:pt x="84" y="1"/>
                  </a:moveTo>
                  <a:cubicBezTo>
                    <a:pt x="81" y="1"/>
                    <a:pt x="80" y="0"/>
                    <a:pt x="77" y="2"/>
                  </a:cubicBezTo>
                  <a:cubicBezTo>
                    <a:pt x="76" y="2"/>
                    <a:pt x="72" y="3"/>
                    <a:pt x="73" y="4"/>
                  </a:cubicBezTo>
                  <a:cubicBezTo>
                    <a:pt x="72" y="4"/>
                    <a:pt x="68" y="6"/>
                    <a:pt x="66" y="6"/>
                  </a:cubicBezTo>
                  <a:cubicBezTo>
                    <a:pt x="64" y="6"/>
                    <a:pt x="61" y="7"/>
                    <a:pt x="59" y="8"/>
                  </a:cubicBezTo>
                  <a:cubicBezTo>
                    <a:pt x="56" y="8"/>
                    <a:pt x="54" y="8"/>
                    <a:pt x="51" y="8"/>
                  </a:cubicBezTo>
                  <a:cubicBezTo>
                    <a:pt x="51" y="8"/>
                    <a:pt x="45" y="8"/>
                    <a:pt x="46" y="9"/>
                  </a:cubicBezTo>
                  <a:cubicBezTo>
                    <a:pt x="46" y="9"/>
                    <a:pt x="48" y="9"/>
                    <a:pt x="48" y="9"/>
                  </a:cubicBezTo>
                  <a:cubicBezTo>
                    <a:pt x="47" y="10"/>
                    <a:pt x="45" y="10"/>
                    <a:pt x="44" y="11"/>
                  </a:cubicBezTo>
                  <a:cubicBezTo>
                    <a:pt x="43" y="11"/>
                    <a:pt x="41" y="11"/>
                    <a:pt x="39" y="11"/>
                  </a:cubicBezTo>
                  <a:cubicBezTo>
                    <a:pt x="38" y="11"/>
                    <a:pt x="38" y="11"/>
                    <a:pt x="36" y="12"/>
                  </a:cubicBezTo>
                  <a:cubicBezTo>
                    <a:pt x="35" y="15"/>
                    <a:pt x="34" y="14"/>
                    <a:pt x="32" y="14"/>
                  </a:cubicBezTo>
                  <a:cubicBezTo>
                    <a:pt x="30" y="15"/>
                    <a:pt x="31" y="17"/>
                    <a:pt x="28" y="17"/>
                  </a:cubicBezTo>
                  <a:cubicBezTo>
                    <a:pt x="26" y="17"/>
                    <a:pt x="27" y="19"/>
                    <a:pt x="26" y="19"/>
                  </a:cubicBezTo>
                  <a:cubicBezTo>
                    <a:pt x="25" y="20"/>
                    <a:pt x="22" y="18"/>
                    <a:pt x="23" y="19"/>
                  </a:cubicBezTo>
                  <a:cubicBezTo>
                    <a:pt x="23" y="20"/>
                    <a:pt x="26" y="21"/>
                    <a:pt x="26" y="21"/>
                  </a:cubicBezTo>
                  <a:cubicBezTo>
                    <a:pt x="26" y="21"/>
                    <a:pt x="22" y="22"/>
                    <a:pt x="22" y="22"/>
                  </a:cubicBezTo>
                  <a:cubicBezTo>
                    <a:pt x="22" y="23"/>
                    <a:pt x="27" y="23"/>
                    <a:pt x="27" y="23"/>
                  </a:cubicBezTo>
                  <a:cubicBezTo>
                    <a:pt x="27" y="24"/>
                    <a:pt x="20" y="24"/>
                    <a:pt x="21" y="25"/>
                  </a:cubicBezTo>
                  <a:cubicBezTo>
                    <a:pt x="21" y="24"/>
                    <a:pt x="23" y="25"/>
                    <a:pt x="23" y="25"/>
                  </a:cubicBezTo>
                  <a:cubicBezTo>
                    <a:pt x="21" y="26"/>
                    <a:pt x="20" y="25"/>
                    <a:pt x="20" y="26"/>
                  </a:cubicBezTo>
                  <a:cubicBezTo>
                    <a:pt x="19" y="27"/>
                    <a:pt x="21" y="28"/>
                    <a:pt x="21" y="28"/>
                  </a:cubicBezTo>
                  <a:cubicBezTo>
                    <a:pt x="20" y="28"/>
                    <a:pt x="19" y="28"/>
                    <a:pt x="18" y="28"/>
                  </a:cubicBezTo>
                  <a:cubicBezTo>
                    <a:pt x="18" y="28"/>
                    <a:pt x="20" y="29"/>
                    <a:pt x="21" y="29"/>
                  </a:cubicBezTo>
                  <a:cubicBezTo>
                    <a:pt x="19" y="29"/>
                    <a:pt x="18" y="29"/>
                    <a:pt x="17" y="30"/>
                  </a:cubicBezTo>
                  <a:cubicBezTo>
                    <a:pt x="16" y="31"/>
                    <a:pt x="15" y="31"/>
                    <a:pt x="14" y="31"/>
                  </a:cubicBezTo>
                  <a:cubicBezTo>
                    <a:pt x="12" y="32"/>
                    <a:pt x="12" y="33"/>
                    <a:pt x="14" y="33"/>
                  </a:cubicBezTo>
                  <a:cubicBezTo>
                    <a:pt x="15" y="33"/>
                    <a:pt x="18" y="34"/>
                    <a:pt x="19" y="34"/>
                  </a:cubicBezTo>
                  <a:cubicBezTo>
                    <a:pt x="17" y="35"/>
                    <a:pt x="15" y="33"/>
                    <a:pt x="15" y="36"/>
                  </a:cubicBezTo>
                  <a:cubicBezTo>
                    <a:pt x="15" y="37"/>
                    <a:pt x="10" y="37"/>
                    <a:pt x="9" y="38"/>
                  </a:cubicBezTo>
                  <a:cubicBezTo>
                    <a:pt x="8" y="39"/>
                    <a:pt x="9" y="39"/>
                    <a:pt x="9" y="40"/>
                  </a:cubicBezTo>
                  <a:cubicBezTo>
                    <a:pt x="9" y="40"/>
                    <a:pt x="6" y="41"/>
                    <a:pt x="6" y="41"/>
                  </a:cubicBezTo>
                  <a:cubicBezTo>
                    <a:pt x="2" y="42"/>
                    <a:pt x="7" y="42"/>
                    <a:pt x="7" y="43"/>
                  </a:cubicBezTo>
                  <a:cubicBezTo>
                    <a:pt x="8" y="44"/>
                    <a:pt x="5" y="47"/>
                    <a:pt x="5" y="47"/>
                  </a:cubicBezTo>
                  <a:cubicBezTo>
                    <a:pt x="3" y="49"/>
                    <a:pt x="0" y="47"/>
                    <a:pt x="0" y="51"/>
                  </a:cubicBezTo>
                  <a:cubicBezTo>
                    <a:pt x="0" y="55"/>
                    <a:pt x="2" y="53"/>
                    <a:pt x="4" y="53"/>
                  </a:cubicBezTo>
                  <a:cubicBezTo>
                    <a:pt x="6" y="54"/>
                    <a:pt x="7" y="55"/>
                    <a:pt x="9" y="54"/>
                  </a:cubicBezTo>
                  <a:cubicBezTo>
                    <a:pt x="9" y="54"/>
                    <a:pt x="11" y="56"/>
                    <a:pt x="12" y="55"/>
                  </a:cubicBezTo>
                  <a:cubicBezTo>
                    <a:pt x="12" y="55"/>
                    <a:pt x="10" y="55"/>
                    <a:pt x="10" y="56"/>
                  </a:cubicBezTo>
                  <a:cubicBezTo>
                    <a:pt x="11" y="56"/>
                    <a:pt x="12" y="56"/>
                    <a:pt x="12" y="56"/>
                  </a:cubicBezTo>
                  <a:cubicBezTo>
                    <a:pt x="12" y="56"/>
                    <a:pt x="10" y="60"/>
                    <a:pt x="10" y="60"/>
                  </a:cubicBezTo>
                  <a:cubicBezTo>
                    <a:pt x="12" y="61"/>
                    <a:pt x="14" y="61"/>
                    <a:pt x="16" y="62"/>
                  </a:cubicBezTo>
                  <a:cubicBezTo>
                    <a:pt x="19" y="62"/>
                    <a:pt x="20" y="62"/>
                    <a:pt x="23" y="62"/>
                  </a:cubicBezTo>
                  <a:cubicBezTo>
                    <a:pt x="24" y="61"/>
                    <a:pt x="25" y="61"/>
                    <a:pt x="26" y="61"/>
                  </a:cubicBezTo>
                  <a:cubicBezTo>
                    <a:pt x="27" y="62"/>
                    <a:pt x="28" y="62"/>
                    <a:pt x="30" y="62"/>
                  </a:cubicBezTo>
                  <a:cubicBezTo>
                    <a:pt x="31" y="62"/>
                    <a:pt x="27" y="59"/>
                    <a:pt x="26" y="59"/>
                  </a:cubicBezTo>
                  <a:cubicBezTo>
                    <a:pt x="24" y="57"/>
                    <a:pt x="23" y="55"/>
                    <a:pt x="22" y="53"/>
                  </a:cubicBezTo>
                  <a:cubicBezTo>
                    <a:pt x="20" y="51"/>
                    <a:pt x="21" y="50"/>
                    <a:pt x="20" y="48"/>
                  </a:cubicBezTo>
                  <a:cubicBezTo>
                    <a:pt x="19" y="45"/>
                    <a:pt x="18" y="45"/>
                    <a:pt x="20" y="43"/>
                  </a:cubicBezTo>
                  <a:cubicBezTo>
                    <a:pt x="21" y="43"/>
                    <a:pt x="20" y="43"/>
                    <a:pt x="20" y="42"/>
                  </a:cubicBezTo>
                  <a:cubicBezTo>
                    <a:pt x="21" y="41"/>
                    <a:pt x="24" y="42"/>
                    <a:pt x="24" y="41"/>
                  </a:cubicBezTo>
                  <a:cubicBezTo>
                    <a:pt x="24" y="41"/>
                    <a:pt x="22" y="40"/>
                    <a:pt x="22" y="40"/>
                  </a:cubicBezTo>
                  <a:cubicBezTo>
                    <a:pt x="23" y="39"/>
                    <a:pt x="26" y="40"/>
                    <a:pt x="26" y="39"/>
                  </a:cubicBezTo>
                  <a:cubicBezTo>
                    <a:pt x="26" y="38"/>
                    <a:pt x="21" y="37"/>
                    <a:pt x="21" y="36"/>
                  </a:cubicBezTo>
                  <a:cubicBezTo>
                    <a:pt x="21" y="36"/>
                    <a:pt x="29" y="37"/>
                    <a:pt x="29" y="37"/>
                  </a:cubicBezTo>
                  <a:cubicBezTo>
                    <a:pt x="29" y="36"/>
                    <a:pt x="27" y="35"/>
                    <a:pt x="27" y="34"/>
                  </a:cubicBezTo>
                  <a:cubicBezTo>
                    <a:pt x="27" y="33"/>
                    <a:pt x="30" y="35"/>
                    <a:pt x="31" y="34"/>
                  </a:cubicBezTo>
                  <a:cubicBezTo>
                    <a:pt x="31" y="33"/>
                    <a:pt x="27" y="31"/>
                    <a:pt x="27" y="32"/>
                  </a:cubicBezTo>
                  <a:cubicBezTo>
                    <a:pt x="27" y="31"/>
                    <a:pt x="31" y="33"/>
                    <a:pt x="32" y="32"/>
                  </a:cubicBezTo>
                  <a:cubicBezTo>
                    <a:pt x="32" y="32"/>
                    <a:pt x="33" y="31"/>
                    <a:pt x="32" y="31"/>
                  </a:cubicBezTo>
                  <a:cubicBezTo>
                    <a:pt x="32" y="31"/>
                    <a:pt x="30" y="29"/>
                    <a:pt x="30" y="29"/>
                  </a:cubicBezTo>
                  <a:cubicBezTo>
                    <a:pt x="32" y="29"/>
                    <a:pt x="33" y="30"/>
                    <a:pt x="35" y="29"/>
                  </a:cubicBezTo>
                  <a:cubicBezTo>
                    <a:pt x="35" y="28"/>
                    <a:pt x="37" y="27"/>
                    <a:pt x="37" y="27"/>
                  </a:cubicBezTo>
                  <a:cubicBezTo>
                    <a:pt x="37" y="26"/>
                    <a:pt x="35" y="26"/>
                    <a:pt x="35" y="26"/>
                  </a:cubicBezTo>
                  <a:cubicBezTo>
                    <a:pt x="36" y="26"/>
                    <a:pt x="39" y="26"/>
                    <a:pt x="39" y="24"/>
                  </a:cubicBezTo>
                  <a:cubicBezTo>
                    <a:pt x="39" y="22"/>
                    <a:pt x="41" y="25"/>
                    <a:pt x="42" y="24"/>
                  </a:cubicBezTo>
                  <a:cubicBezTo>
                    <a:pt x="42" y="24"/>
                    <a:pt x="41" y="23"/>
                    <a:pt x="41" y="23"/>
                  </a:cubicBezTo>
                  <a:cubicBezTo>
                    <a:pt x="42" y="22"/>
                    <a:pt x="45" y="23"/>
                    <a:pt x="45" y="22"/>
                  </a:cubicBezTo>
                  <a:cubicBezTo>
                    <a:pt x="46" y="21"/>
                    <a:pt x="45" y="20"/>
                    <a:pt x="44" y="20"/>
                  </a:cubicBezTo>
                  <a:cubicBezTo>
                    <a:pt x="49" y="18"/>
                    <a:pt x="53" y="16"/>
                    <a:pt x="58" y="15"/>
                  </a:cubicBezTo>
                  <a:cubicBezTo>
                    <a:pt x="61" y="14"/>
                    <a:pt x="65" y="13"/>
                    <a:pt x="68" y="12"/>
                  </a:cubicBezTo>
                  <a:cubicBezTo>
                    <a:pt x="73" y="11"/>
                    <a:pt x="77" y="10"/>
                    <a:pt x="81" y="8"/>
                  </a:cubicBezTo>
                  <a:cubicBezTo>
                    <a:pt x="83" y="8"/>
                    <a:pt x="86" y="6"/>
                    <a:pt x="88" y="4"/>
                  </a:cubicBezTo>
                  <a:cubicBezTo>
                    <a:pt x="90" y="2"/>
                    <a:pt x="86" y="1"/>
                    <a:pt x="84" y="1"/>
                  </a:cubicBezTo>
                  <a:cubicBezTo>
                    <a:pt x="82" y="1"/>
                    <a:pt x="86" y="1"/>
                    <a:pt x="84"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4" name="Freeform 407"/>
            <p:cNvSpPr>
              <a:spLocks/>
            </p:cNvSpPr>
            <p:nvPr/>
          </p:nvSpPr>
          <p:spPr bwMode="auto">
            <a:xfrm>
              <a:off x="16241600" y="4197415"/>
              <a:ext cx="299364" cy="149721"/>
            </a:xfrm>
            <a:custGeom>
              <a:avLst/>
              <a:gdLst>
                <a:gd name="T0" fmla="*/ 16 w 32"/>
                <a:gd name="T1" fmla="*/ 6 h 16"/>
                <a:gd name="T2" fmla="*/ 19 w 32"/>
                <a:gd name="T3" fmla="*/ 1 h 16"/>
                <a:gd name="T4" fmla="*/ 16 w 32"/>
                <a:gd name="T5" fmla="*/ 0 h 16"/>
                <a:gd name="T6" fmla="*/ 15 w 32"/>
                <a:gd name="T7" fmla="*/ 2 h 16"/>
                <a:gd name="T8" fmla="*/ 10 w 32"/>
                <a:gd name="T9" fmla="*/ 2 h 16"/>
                <a:gd name="T10" fmla="*/ 9 w 32"/>
                <a:gd name="T11" fmla="*/ 4 h 16"/>
                <a:gd name="T12" fmla="*/ 12 w 32"/>
                <a:gd name="T13" fmla="*/ 4 h 16"/>
                <a:gd name="T14" fmla="*/ 10 w 32"/>
                <a:gd name="T15" fmla="*/ 8 h 16"/>
                <a:gd name="T16" fmla="*/ 5 w 32"/>
                <a:gd name="T17" fmla="*/ 10 h 16"/>
                <a:gd name="T18" fmla="*/ 1 w 32"/>
                <a:gd name="T19" fmla="*/ 15 h 16"/>
                <a:gd name="T20" fmla="*/ 8 w 32"/>
                <a:gd name="T21" fmla="*/ 15 h 16"/>
                <a:gd name="T22" fmla="*/ 17 w 32"/>
                <a:gd name="T23" fmla="*/ 14 h 16"/>
                <a:gd name="T24" fmla="*/ 28 w 32"/>
                <a:gd name="T25" fmla="*/ 12 h 16"/>
                <a:gd name="T26" fmla="*/ 29 w 32"/>
                <a:gd name="T27" fmla="*/ 7 h 16"/>
                <a:gd name="T28" fmla="*/ 22 w 32"/>
                <a:gd name="T29" fmla="*/ 3 h 16"/>
                <a:gd name="T30" fmla="*/ 16 w 32"/>
                <a:gd name="T31" fmla="*/ 6 h 16"/>
                <a:gd name="T32" fmla="*/ 16 w 32"/>
                <a:gd name="T33" fmla="*/ 6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 h="16">
                  <a:moveTo>
                    <a:pt x="16" y="6"/>
                  </a:moveTo>
                  <a:cubicBezTo>
                    <a:pt x="16" y="6"/>
                    <a:pt x="19" y="2"/>
                    <a:pt x="19" y="1"/>
                  </a:cubicBezTo>
                  <a:cubicBezTo>
                    <a:pt x="18" y="0"/>
                    <a:pt x="17" y="0"/>
                    <a:pt x="16" y="0"/>
                  </a:cubicBezTo>
                  <a:cubicBezTo>
                    <a:pt x="15" y="0"/>
                    <a:pt x="15" y="2"/>
                    <a:pt x="15" y="2"/>
                  </a:cubicBezTo>
                  <a:cubicBezTo>
                    <a:pt x="13" y="2"/>
                    <a:pt x="12" y="0"/>
                    <a:pt x="10" y="2"/>
                  </a:cubicBezTo>
                  <a:cubicBezTo>
                    <a:pt x="10" y="2"/>
                    <a:pt x="8" y="3"/>
                    <a:pt x="9" y="4"/>
                  </a:cubicBezTo>
                  <a:cubicBezTo>
                    <a:pt x="10" y="4"/>
                    <a:pt x="11" y="5"/>
                    <a:pt x="12" y="4"/>
                  </a:cubicBezTo>
                  <a:cubicBezTo>
                    <a:pt x="10" y="5"/>
                    <a:pt x="5" y="6"/>
                    <a:pt x="10" y="8"/>
                  </a:cubicBezTo>
                  <a:cubicBezTo>
                    <a:pt x="7" y="7"/>
                    <a:pt x="6" y="8"/>
                    <a:pt x="5" y="10"/>
                  </a:cubicBezTo>
                  <a:cubicBezTo>
                    <a:pt x="4" y="11"/>
                    <a:pt x="0" y="15"/>
                    <a:pt x="1" y="15"/>
                  </a:cubicBezTo>
                  <a:cubicBezTo>
                    <a:pt x="3" y="16"/>
                    <a:pt x="6" y="16"/>
                    <a:pt x="8" y="15"/>
                  </a:cubicBezTo>
                  <a:cubicBezTo>
                    <a:pt x="11" y="13"/>
                    <a:pt x="14" y="13"/>
                    <a:pt x="17" y="14"/>
                  </a:cubicBezTo>
                  <a:cubicBezTo>
                    <a:pt x="21" y="14"/>
                    <a:pt x="24" y="13"/>
                    <a:pt x="28" y="12"/>
                  </a:cubicBezTo>
                  <a:cubicBezTo>
                    <a:pt x="30" y="11"/>
                    <a:pt x="32" y="8"/>
                    <a:pt x="29" y="7"/>
                  </a:cubicBezTo>
                  <a:cubicBezTo>
                    <a:pt x="27" y="6"/>
                    <a:pt x="24" y="2"/>
                    <a:pt x="22" y="3"/>
                  </a:cubicBezTo>
                  <a:cubicBezTo>
                    <a:pt x="20" y="3"/>
                    <a:pt x="18" y="6"/>
                    <a:pt x="16" y="6"/>
                  </a:cubicBezTo>
                  <a:cubicBezTo>
                    <a:pt x="15" y="6"/>
                    <a:pt x="17" y="6"/>
                    <a:pt x="16" y="6"/>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5" name="Freeform 408"/>
            <p:cNvSpPr>
              <a:spLocks/>
            </p:cNvSpPr>
            <p:nvPr/>
          </p:nvSpPr>
          <p:spPr bwMode="auto">
            <a:xfrm>
              <a:off x="15999561" y="4111405"/>
              <a:ext cx="280256" cy="149721"/>
            </a:xfrm>
            <a:custGeom>
              <a:avLst/>
              <a:gdLst>
                <a:gd name="T0" fmla="*/ 26 w 30"/>
                <a:gd name="T1" fmla="*/ 10 h 16"/>
                <a:gd name="T2" fmla="*/ 28 w 30"/>
                <a:gd name="T3" fmla="*/ 7 h 16"/>
                <a:gd name="T4" fmla="*/ 29 w 30"/>
                <a:gd name="T5" fmla="*/ 5 h 16"/>
                <a:gd name="T6" fmla="*/ 26 w 30"/>
                <a:gd name="T7" fmla="*/ 3 h 16"/>
                <a:gd name="T8" fmla="*/ 22 w 30"/>
                <a:gd name="T9" fmla="*/ 3 h 16"/>
                <a:gd name="T10" fmla="*/ 17 w 30"/>
                <a:gd name="T11" fmla="*/ 4 h 16"/>
                <a:gd name="T12" fmla="*/ 18 w 30"/>
                <a:gd name="T13" fmla="*/ 1 h 16"/>
                <a:gd name="T14" fmla="*/ 12 w 30"/>
                <a:gd name="T15" fmla="*/ 1 h 16"/>
                <a:gd name="T16" fmla="*/ 5 w 30"/>
                <a:gd name="T17" fmla="*/ 4 h 16"/>
                <a:gd name="T18" fmla="*/ 7 w 30"/>
                <a:gd name="T19" fmla="*/ 4 h 16"/>
                <a:gd name="T20" fmla="*/ 0 w 30"/>
                <a:gd name="T21" fmla="*/ 8 h 16"/>
                <a:gd name="T22" fmla="*/ 4 w 30"/>
                <a:gd name="T23" fmla="*/ 9 h 16"/>
                <a:gd name="T24" fmla="*/ 7 w 30"/>
                <a:gd name="T25" fmla="*/ 12 h 16"/>
                <a:gd name="T26" fmla="*/ 12 w 30"/>
                <a:gd name="T27" fmla="*/ 13 h 16"/>
                <a:gd name="T28" fmla="*/ 19 w 30"/>
                <a:gd name="T29" fmla="*/ 16 h 16"/>
                <a:gd name="T30" fmla="*/ 28 w 30"/>
                <a:gd name="T31" fmla="*/ 15 h 16"/>
                <a:gd name="T32" fmla="*/ 26 w 30"/>
                <a:gd name="T33" fmla="*/ 10 h 16"/>
                <a:gd name="T34" fmla="*/ 26 w 30"/>
                <a:gd name="T35" fmla="*/ 1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0" h="16">
                  <a:moveTo>
                    <a:pt x="26" y="10"/>
                  </a:moveTo>
                  <a:cubicBezTo>
                    <a:pt x="29" y="11"/>
                    <a:pt x="27" y="9"/>
                    <a:pt x="28" y="7"/>
                  </a:cubicBezTo>
                  <a:cubicBezTo>
                    <a:pt x="28" y="6"/>
                    <a:pt x="29" y="6"/>
                    <a:pt x="29" y="5"/>
                  </a:cubicBezTo>
                  <a:cubicBezTo>
                    <a:pt x="29" y="4"/>
                    <a:pt x="27" y="3"/>
                    <a:pt x="26" y="3"/>
                  </a:cubicBezTo>
                  <a:cubicBezTo>
                    <a:pt x="25" y="2"/>
                    <a:pt x="23" y="2"/>
                    <a:pt x="22" y="3"/>
                  </a:cubicBezTo>
                  <a:cubicBezTo>
                    <a:pt x="22" y="3"/>
                    <a:pt x="17" y="4"/>
                    <a:pt x="17" y="4"/>
                  </a:cubicBezTo>
                  <a:cubicBezTo>
                    <a:pt x="17" y="4"/>
                    <a:pt x="21" y="2"/>
                    <a:pt x="18" y="1"/>
                  </a:cubicBezTo>
                  <a:cubicBezTo>
                    <a:pt x="16" y="0"/>
                    <a:pt x="14" y="1"/>
                    <a:pt x="12" y="1"/>
                  </a:cubicBezTo>
                  <a:cubicBezTo>
                    <a:pt x="11" y="1"/>
                    <a:pt x="6" y="2"/>
                    <a:pt x="5" y="4"/>
                  </a:cubicBezTo>
                  <a:cubicBezTo>
                    <a:pt x="5" y="4"/>
                    <a:pt x="7" y="4"/>
                    <a:pt x="7" y="4"/>
                  </a:cubicBezTo>
                  <a:cubicBezTo>
                    <a:pt x="7" y="4"/>
                    <a:pt x="0" y="7"/>
                    <a:pt x="0" y="8"/>
                  </a:cubicBezTo>
                  <a:cubicBezTo>
                    <a:pt x="0" y="8"/>
                    <a:pt x="4" y="9"/>
                    <a:pt x="4" y="9"/>
                  </a:cubicBezTo>
                  <a:cubicBezTo>
                    <a:pt x="5" y="9"/>
                    <a:pt x="6" y="11"/>
                    <a:pt x="7" y="12"/>
                  </a:cubicBezTo>
                  <a:cubicBezTo>
                    <a:pt x="9" y="13"/>
                    <a:pt x="10" y="13"/>
                    <a:pt x="12" y="13"/>
                  </a:cubicBezTo>
                  <a:cubicBezTo>
                    <a:pt x="14" y="14"/>
                    <a:pt x="17" y="16"/>
                    <a:pt x="19" y="16"/>
                  </a:cubicBezTo>
                  <a:cubicBezTo>
                    <a:pt x="22" y="16"/>
                    <a:pt x="25" y="16"/>
                    <a:pt x="28" y="15"/>
                  </a:cubicBezTo>
                  <a:cubicBezTo>
                    <a:pt x="30" y="15"/>
                    <a:pt x="26" y="10"/>
                    <a:pt x="26" y="10"/>
                  </a:cubicBezTo>
                  <a:cubicBezTo>
                    <a:pt x="27" y="10"/>
                    <a:pt x="25" y="10"/>
                    <a:pt x="26" y="1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6" name="Freeform 409"/>
            <p:cNvSpPr>
              <a:spLocks/>
            </p:cNvSpPr>
            <p:nvPr/>
          </p:nvSpPr>
          <p:spPr bwMode="auto">
            <a:xfrm>
              <a:off x="15916758" y="4120960"/>
              <a:ext cx="140127" cy="47785"/>
            </a:xfrm>
            <a:custGeom>
              <a:avLst/>
              <a:gdLst>
                <a:gd name="T0" fmla="*/ 9 w 15"/>
                <a:gd name="T1" fmla="*/ 1 h 5"/>
                <a:gd name="T2" fmla="*/ 4 w 15"/>
                <a:gd name="T3" fmla="*/ 1 h 5"/>
                <a:gd name="T4" fmla="*/ 0 w 15"/>
                <a:gd name="T5" fmla="*/ 1 h 5"/>
                <a:gd name="T6" fmla="*/ 1 w 15"/>
                <a:gd name="T7" fmla="*/ 3 h 5"/>
                <a:gd name="T8" fmla="*/ 6 w 15"/>
                <a:gd name="T9" fmla="*/ 5 h 5"/>
                <a:gd name="T10" fmla="*/ 9 w 15"/>
                <a:gd name="T11" fmla="*/ 1 h 5"/>
                <a:gd name="T12" fmla="*/ 9 w 15"/>
                <a:gd name="T13" fmla="*/ 1 h 5"/>
              </a:gdLst>
              <a:ahLst/>
              <a:cxnLst>
                <a:cxn ang="0">
                  <a:pos x="T0" y="T1"/>
                </a:cxn>
                <a:cxn ang="0">
                  <a:pos x="T2" y="T3"/>
                </a:cxn>
                <a:cxn ang="0">
                  <a:pos x="T4" y="T5"/>
                </a:cxn>
                <a:cxn ang="0">
                  <a:pos x="T6" y="T7"/>
                </a:cxn>
                <a:cxn ang="0">
                  <a:pos x="T8" y="T9"/>
                </a:cxn>
                <a:cxn ang="0">
                  <a:pos x="T10" y="T11"/>
                </a:cxn>
                <a:cxn ang="0">
                  <a:pos x="T12" y="T13"/>
                </a:cxn>
              </a:cxnLst>
              <a:rect l="0" t="0" r="r" b="b"/>
              <a:pathLst>
                <a:path w="15" h="5">
                  <a:moveTo>
                    <a:pt x="9" y="1"/>
                  </a:moveTo>
                  <a:cubicBezTo>
                    <a:pt x="8" y="1"/>
                    <a:pt x="6" y="1"/>
                    <a:pt x="4" y="1"/>
                  </a:cubicBezTo>
                  <a:cubicBezTo>
                    <a:pt x="3" y="1"/>
                    <a:pt x="1" y="0"/>
                    <a:pt x="0" y="1"/>
                  </a:cubicBezTo>
                  <a:cubicBezTo>
                    <a:pt x="0" y="1"/>
                    <a:pt x="0" y="3"/>
                    <a:pt x="1" y="3"/>
                  </a:cubicBezTo>
                  <a:cubicBezTo>
                    <a:pt x="3" y="4"/>
                    <a:pt x="4" y="5"/>
                    <a:pt x="6" y="5"/>
                  </a:cubicBezTo>
                  <a:cubicBezTo>
                    <a:pt x="8" y="5"/>
                    <a:pt x="15" y="2"/>
                    <a:pt x="9" y="1"/>
                  </a:cubicBezTo>
                  <a:cubicBezTo>
                    <a:pt x="8" y="1"/>
                    <a:pt x="10" y="2"/>
                    <a:pt x="9"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7" name="Freeform 410"/>
            <p:cNvSpPr>
              <a:spLocks/>
            </p:cNvSpPr>
            <p:nvPr/>
          </p:nvSpPr>
          <p:spPr bwMode="auto">
            <a:xfrm>
              <a:off x="15942235" y="3990355"/>
              <a:ext cx="235667" cy="149721"/>
            </a:xfrm>
            <a:custGeom>
              <a:avLst/>
              <a:gdLst>
                <a:gd name="T0" fmla="*/ 7 w 25"/>
                <a:gd name="T1" fmla="*/ 15 h 16"/>
                <a:gd name="T2" fmla="*/ 3 w 25"/>
                <a:gd name="T3" fmla="*/ 13 h 16"/>
                <a:gd name="T4" fmla="*/ 4 w 25"/>
                <a:gd name="T5" fmla="*/ 12 h 16"/>
                <a:gd name="T6" fmla="*/ 0 w 25"/>
                <a:gd name="T7" fmla="*/ 12 h 16"/>
                <a:gd name="T8" fmla="*/ 3 w 25"/>
                <a:gd name="T9" fmla="*/ 11 h 16"/>
                <a:gd name="T10" fmla="*/ 2 w 25"/>
                <a:gd name="T11" fmla="*/ 10 h 16"/>
                <a:gd name="T12" fmla="*/ 6 w 25"/>
                <a:gd name="T13" fmla="*/ 6 h 16"/>
                <a:gd name="T14" fmla="*/ 5 w 25"/>
                <a:gd name="T15" fmla="*/ 6 h 16"/>
                <a:gd name="T16" fmla="*/ 11 w 25"/>
                <a:gd name="T17" fmla="*/ 3 h 16"/>
                <a:gd name="T18" fmla="*/ 18 w 25"/>
                <a:gd name="T19" fmla="*/ 0 h 16"/>
                <a:gd name="T20" fmla="*/ 20 w 25"/>
                <a:gd name="T21" fmla="*/ 4 h 16"/>
                <a:gd name="T22" fmla="*/ 25 w 25"/>
                <a:gd name="T23" fmla="*/ 7 h 16"/>
                <a:gd name="T24" fmla="*/ 21 w 25"/>
                <a:gd name="T25" fmla="*/ 9 h 16"/>
                <a:gd name="T26" fmla="*/ 23 w 25"/>
                <a:gd name="T27" fmla="*/ 12 h 16"/>
                <a:gd name="T28" fmla="*/ 19 w 25"/>
                <a:gd name="T29" fmla="*/ 13 h 16"/>
                <a:gd name="T30" fmla="*/ 7 w 25"/>
                <a:gd name="T31" fmla="*/ 15 h 16"/>
                <a:gd name="T32" fmla="*/ 7 w 25"/>
                <a:gd name="T33" fmla="*/ 15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 h="16">
                  <a:moveTo>
                    <a:pt x="7" y="15"/>
                  </a:moveTo>
                  <a:cubicBezTo>
                    <a:pt x="6" y="14"/>
                    <a:pt x="4" y="14"/>
                    <a:pt x="3" y="13"/>
                  </a:cubicBezTo>
                  <a:cubicBezTo>
                    <a:pt x="2" y="12"/>
                    <a:pt x="4" y="12"/>
                    <a:pt x="4" y="12"/>
                  </a:cubicBezTo>
                  <a:cubicBezTo>
                    <a:pt x="4" y="12"/>
                    <a:pt x="0" y="13"/>
                    <a:pt x="0" y="12"/>
                  </a:cubicBezTo>
                  <a:cubicBezTo>
                    <a:pt x="0" y="10"/>
                    <a:pt x="3" y="11"/>
                    <a:pt x="3" y="11"/>
                  </a:cubicBezTo>
                  <a:cubicBezTo>
                    <a:pt x="3" y="10"/>
                    <a:pt x="2" y="10"/>
                    <a:pt x="2" y="10"/>
                  </a:cubicBezTo>
                  <a:cubicBezTo>
                    <a:pt x="2" y="10"/>
                    <a:pt x="7" y="7"/>
                    <a:pt x="6" y="6"/>
                  </a:cubicBezTo>
                  <a:cubicBezTo>
                    <a:pt x="6" y="6"/>
                    <a:pt x="5" y="6"/>
                    <a:pt x="5" y="6"/>
                  </a:cubicBezTo>
                  <a:cubicBezTo>
                    <a:pt x="6" y="4"/>
                    <a:pt x="9" y="4"/>
                    <a:pt x="11" y="3"/>
                  </a:cubicBezTo>
                  <a:cubicBezTo>
                    <a:pt x="13" y="2"/>
                    <a:pt x="16" y="1"/>
                    <a:pt x="18" y="0"/>
                  </a:cubicBezTo>
                  <a:cubicBezTo>
                    <a:pt x="18" y="0"/>
                    <a:pt x="19" y="3"/>
                    <a:pt x="20" y="4"/>
                  </a:cubicBezTo>
                  <a:cubicBezTo>
                    <a:pt x="20" y="4"/>
                    <a:pt x="25" y="6"/>
                    <a:pt x="25" y="7"/>
                  </a:cubicBezTo>
                  <a:cubicBezTo>
                    <a:pt x="25" y="8"/>
                    <a:pt x="20" y="7"/>
                    <a:pt x="21" y="9"/>
                  </a:cubicBezTo>
                  <a:cubicBezTo>
                    <a:pt x="21" y="9"/>
                    <a:pt x="23" y="10"/>
                    <a:pt x="23" y="12"/>
                  </a:cubicBezTo>
                  <a:cubicBezTo>
                    <a:pt x="22" y="12"/>
                    <a:pt x="20" y="12"/>
                    <a:pt x="19" y="13"/>
                  </a:cubicBezTo>
                  <a:cubicBezTo>
                    <a:pt x="16" y="14"/>
                    <a:pt x="10" y="16"/>
                    <a:pt x="7" y="15"/>
                  </a:cubicBezTo>
                  <a:cubicBezTo>
                    <a:pt x="6" y="14"/>
                    <a:pt x="9" y="16"/>
                    <a:pt x="7" y="15"/>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8" name="Freeform 411"/>
            <p:cNvSpPr>
              <a:spLocks/>
            </p:cNvSpPr>
            <p:nvPr/>
          </p:nvSpPr>
          <p:spPr bwMode="auto">
            <a:xfrm>
              <a:off x="18426316" y="4579679"/>
              <a:ext cx="235667" cy="76452"/>
            </a:xfrm>
            <a:custGeom>
              <a:avLst/>
              <a:gdLst>
                <a:gd name="T0" fmla="*/ 5 w 25"/>
                <a:gd name="T1" fmla="*/ 3 h 8"/>
                <a:gd name="T2" fmla="*/ 3 w 25"/>
                <a:gd name="T3" fmla="*/ 1 h 8"/>
                <a:gd name="T4" fmla="*/ 1 w 25"/>
                <a:gd name="T5" fmla="*/ 2 h 8"/>
                <a:gd name="T6" fmla="*/ 2 w 25"/>
                <a:gd name="T7" fmla="*/ 4 h 8"/>
                <a:gd name="T8" fmla="*/ 5 w 25"/>
                <a:gd name="T9" fmla="*/ 6 h 8"/>
                <a:gd name="T10" fmla="*/ 16 w 25"/>
                <a:gd name="T11" fmla="*/ 8 h 8"/>
                <a:gd name="T12" fmla="*/ 24 w 25"/>
                <a:gd name="T13" fmla="*/ 5 h 8"/>
                <a:gd name="T14" fmla="*/ 23 w 25"/>
                <a:gd name="T15" fmla="*/ 6 h 8"/>
                <a:gd name="T16" fmla="*/ 20 w 25"/>
                <a:gd name="T17" fmla="*/ 4 h 8"/>
                <a:gd name="T18" fmla="*/ 15 w 25"/>
                <a:gd name="T19" fmla="*/ 4 h 8"/>
                <a:gd name="T20" fmla="*/ 10 w 25"/>
                <a:gd name="T21" fmla="*/ 2 h 8"/>
                <a:gd name="T22" fmla="*/ 5 w 25"/>
                <a:gd name="T23" fmla="*/ 3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 h="8">
                  <a:moveTo>
                    <a:pt x="5" y="3"/>
                  </a:moveTo>
                  <a:cubicBezTo>
                    <a:pt x="4" y="3"/>
                    <a:pt x="4" y="1"/>
                    <a:pt x="3" y="1"/>
                  </a:cubicBezTo>
                  <a:cubicBezTo>
                    <a:pt x="3" y="0"/>
                    <a:pt x="1" y="2"/>
                    <a:pt x="1" y="2"/>
                  </a:cubicBezTo>
                  <a:cubicBezTo>
                    <a:pt x="0" y="4"/>
                    <a:pt x="1" y="4"/>
                    <a:pt x="2" y="4"/>
                  </a:cubicBezTo>
                  <a:cubicBezTo>
                    <a:pt x="3" y="4"/>
                    <a:pt x="4" y="6"/>
                    <a:pt x="5" y="6"/>
                  </a:cubicBezTo>
                  <a:cubicBezTo>
                    <a:pt x="9" y="7"/>
                    <a:pt x="12" y="8"/>
                    <a:pt x="16" y="8"/>
                  </a:cubicBezTo>
                  <a:cubicBezTo>
                    <a:pt x="17" y="8"/>
                    <a:pt x="25" y="7"/>
                    <a:pt x="24" y="5"/>
                  </a:cubicBezTo>
                  <a:cubicBezTo>
                    <a:pt x="23" y="5"/>
                    <a:pt x="23" y="6"/>
                    <a:pt x="23" y="6"/>
                  </a:cubicBezTo>
                  <a:cubicBezTo>
                    <a:pt x="22" y="6"/>
                    <a:pt x="21" y="5"/>
                    <a:pt x="20" y="4"/>
                  </a:cubicBezTo>
                  <a:cubicBezTo>
                    <a:pt x="19" y="4"/>
                    <a:pt x="17" y="3"/>
                    <a:pt x="15" y="4"/>
                  </a:cubicBezTo>
                  <a:cubicBezTo>
                    <a:pt x="14" y="4"/>
                    <a:pt x="12" y="2"/>
                    <a:pt x="10" y="2"/>
                  </a:cubicBezTo>
                  <a:cubicBezTo>
                    <a:pt x="8" y="2"/>
                    <a:pt x="7" y="3"/>
                    <a:pt x="5" y="3"/>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9" name="Freeform 412"/>
            <p:cNvSpPr>
              <a:spLocks/>
            </p:cNvSpPr>
            <p:nvPr/>
          </p:nvSpPr>
          <p:spPr bwMode="auto">
            <a:xfrm>
              <a:off x="18126952" y="4729398"/>
              <a:ext cx="197453" cy="76452"/>
            </a:xfrm>
            <a:custGeom>
              <a:avLst/>
              <a:gdLst>
                <a:gd name="T0" fmla="*/ 2 w 21"/>
                <a:gd name="T1" fmla="*/ 6 h 8"/>
                <a:gd name="T2" fmla="*/ 8 w 21"/>
                <a:gd name="T3" fmla="*/ 6 h 8"/>
                <a:gd name="T4" fmla="*/ 14 w 21"/>
                <a:gd name="T5" fmla="*/ 8 h 8"/>
                <a:gd name="T6" fmla="*/ 19 w 21"/>
                <a:gd name="T7" fmla="*/ 7 h 8"/>
                <a:gd name="T8" fmla="*/ 17 w 21"/>
                <a:gd name="T9" fmla="*/ 4 h 8"/>
                <a:gd name="T10" fmla="*/ 7 w 21"/>
                <a:gd name="T11" fmla="*/ 2 h 8"/>
                <a:gd name="T12" fmla="*/ 4 w 21"/>
                <a:gd name="T13" fmla="*/ 5 h 8"/>
                <a:gd name="T14" fmla="*/ 2 w 21"/>
                <a:gd name="T15" fmla="*/ 6 h 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 h="8">
                  <a:moveTo>
                    <a:pt x="2" y="6"/>
                  </a:moveTo>
                  <a:cubicBezTo>
                    <a:pt x="5" y="6"/>
                    <a:pt x="6" y="6"/>
                    <a:pt x="8" y="6"/>
                  </a:cubicBezTo>
                  <a:cubicBezTo>
                    <a:pt x="10" y="7"/>
                    <a:pt x="12" y="7"/>
                    <a:pt x="14" y="8"/>
                  </a:cubicBezTo>
                  <a:cubicBezTo>
                    <a:pt x="16" y="8"/>
                    <a:pt x="18" y="8"/>
                    <a:pt x="19" y="7"/>
                  </a:cubicBezTo>
                  <a:cubicBezTo>
                    <a:pt x="21" y="6"/>
                    <a:pt x="18" y="5"/>
                    <a:pt x="17" y="4"/>
                  </a:cubicBezTo>
                  <a:cubicBezTo>
                    <a:pt x="14" y="2"/>
                    <a:pt x="11" y="0"/>
                    <a:pt x="7" y="2"/>
                  </a:cubicBezTo>
                  <a:cubicBezTo>
                    <a:pt x="5" y="3"/>
                    <a:pt x="5" y="4"/>
                    <a:pt x="4" y="5"/>
                  </a:cubicBezTo>
                  <a:cubicBezTo>
                    <a:pt x="3" y="5"/>
                    <a:pt x="0" y="6"/>
                    <a:pt x="2" y="6"/>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0" name="Freeform 413"/>
            <p:cNvSpPr>
              <a:spLocks/>
            </p:cNvSpPr>
            <p:nvPr/>
          </p:nvSpPr>
          <p:spPr bwMode="auto">
            <a:xfrm>
              <a:off x="18136507" y="4694361"/>
              <a:ext cx="76432" cy="44598"/>
            </a:xfrm>
            <a:custGeom>
              <a:avLst/>
              <a:gdLst>
                <a:gd name="T0" fmla="*/ 3 w 8"/>
                <a:gd name="T1" fmla="*/ 5 h 5"/>
                <a:gd name="T2" fmla="*/ 4 w 8"/>
                <a:gd name="T3" fmla="*/ 1 h 5"/>
                <a:gd name="T4" fmla="*/ 3 w 8"/>
                <a:gd name="T5" fmla="*/ 5 h 5"/>
                <a:gd name="T6" fmla="*/ 3 w 8"/>
                <a:gd name="T7" fmla="*/ 5 h 5"/>
              </a:gdLst>
              <a:ahLst/>
              <a:cxnLst>
                <a:cxn ang="0">
                  <a:pos x="T0" y="T1"/>
                </a:cxn>
                <a:cxn ang="0">
                  <a:pos x="T2" y="T3"/>
                </a:cxn>
                <a:cxn ang="0">
                  <a:pos x="T4" y="T5"/>
                </a:cxn>
                <a:cxn ang="0">
                  <a:pos x="T6" y="T7"/>
                </a:cxn>
              </a:cxnLst>
              <a:rect l="0" t="0" r="r" b="b"/>
              <a:pathLst>
                <a:path w="8" h="5">
                  <a:moveTo>
                    <a:pt x="3" y="5"/>
                  </a:moveTo>
                  <a:cubicBezTo>
                    <a:pt x="0" y="5"/>
                    <a:pt x="1" y="0"/>
                    <a:pt x="4" y="1"/>
                  </a:cubicBezTo>
                  <a:cubicBezTo>
                    <a:pt x="8" y="2"/>
                    <a:pt x="6" y="4"/>
                    <a:pt x="3" y="5"/>
                  </a:cubicBezTo>
                  <a:cubicBezTo>
                    <a:pt x="1" y="5"/>
                    <a:pt x="5" y="5"/>
                    <a:pt x="3" y="5"/>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1" name="Freeform 414"/>
            <p:cNvSpPr>
              <a:spLocks/>
            </p:cNvSpPr>
            <p:nvPr/>
          </p:nvSpPr>
          <p:spPr bwMode="auto">
            <a:xfrm>
              <a:off x="17932683" y="4560566"/>
              <a:ext cx="28662" cy="47785"/>
            </a:xfrm>
            <a:custGeom>
              <a:avLst/>
              <a:gdLst>
                <a:gd name="T0" fmla="*/ 1 w 3"/>
                <a:gd name="T1" fmla="*/ 3 h 5"/>
                <a:gd name="T2" fmla="*/ 3 w 3"/>
                <a:gd name="T3" fmla="*/ 1 h 5"/>
                <a:gd name="T4" fmla="*/ 1 w 3"/>
                <a:gd name="T5" fmla="*/ 5 h 5"/>
                <a:gd name="T6" fmla="*/ 1 w 3"/>
                <a:gd name="T7" fmla="*/ 3 h 5"/>
                <a:gd name="T8" fmla="*/ 1 w 3"/>
                <a:gd name="T9" fmla="*/ 3 h 5"/>
              </a:gdLst>
              <a:ahLst/>
              <a:cxnLst>
                <a:cxn ang="0">
                  <a:pos x="T0" y="T1"/>
                </a:cxn>
                <a:cxn ang="0">
                  <a:pos x="T2" y="T3"/>
                </a:cxn>
                <a:cxn ang="0">
                  <a:pos x="T4" y="T5"/>
                </a:cxn>
                <a:cxn ang="0">
                  <a:pos x="T6" y="T7"/>
                </a:cxn>
                <a:cxn ang="0">
                  <a:pos x="T8" y="T9"/>
                </a:cxn>
              </a:cxnLst>
              <a:rect l="0" t="0" r="r" b="b"/>
              <a:pathLst>
                <a:path w="3" h="5">
                  <a:moveTo>
                    <a:pt x="1" y="3"/>
                  </a:moveTo>
                  <a:cubicBezTo>
                    <a:pt x="0" y="2"/>
                    <a:pt x="2" y="0"/>
                    <a:pt x="3" y="1"/>
                  </a:cubicBezTo>
                  <a:cubicBezTo>
                    <a:pt x="3" y="2"/>
                    <a:pt x="2" y="5"/>
                    <a:pt x="1" y="5"/>
                  </a:cubicBezTo>
                  <a:cubicBezTo>
                    <a:pt x="1" y="5"/>
                    <a:pt x="1" y="3"/>
                    <a:pt x="1" y="3"/>
                  </a:cubicBezTo>
                  <a:cubicBezTo>
                    <a:pt x="0" y="2"/>
                    <a:pt x="1" y="3"/>
                    <a:pt x="1" y="3"/>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2" name="Freeform 415"/>
            <p:cNvSpPr>
              <a:spLocks/>
            </p:cNvSpPr>
            <p:nvPr/>
          </p:nvSpPr>
          <p:spPr bwMode="auto">
            <a:xfrm>
              <a:off x="17932683" y="4700729"/>
              <a:ext cx="38217" cy="47785"/>
            </a:xfrm>
            <a:custGeom>
              <a:avLst/>
              <a:gdLst>
                <a:gd name="T0" fmla="*/ 4 w 4"/>
                <a:gd name="T1" fmla="*/ 4 h 5"/>
                <a:gd name="T2" fmla="*/ 0 w 4"/>
                <a:gd name="T3" fmla="*/ 1 h 5"/>
                <a:gd name="T4" fmla="*/ 4 w 4"/>
                <a:gd name="T5" fmla="*/ 4 h 5"/>
              </a:gdLst>
              <a:ahLst/>
              <a:cxnLst>
                <a:cxn ang="0">
                  <a:pos x="T0" y="T1"/>
                </a:cxn>
                <a:cxn ang="0">
                  <a:pos x="T2" y="T3"/>
                </a:cxn>
                <a:cxn ang="0">
                  <a:pos x="T4" y="T5"/>
                </a:cxn>
              </a:cxnLst>
              <a:rect l="0" t="0" r="r" b="b"/>
              <a:pathLst>
                <a:path w="4" h="5">
                  <a:moveTo>
                    <a:pt x="4" y="4"/>
                  </a:moveTo>
                  <a:cubicBezTo>
                    <a:pt x="4" y="3"/>
                    <a:pt x="1" y="0"/>
                    <a:pt x="0" y="1"/>
                  </a:cubicBezTo>
                  <a:cubicBezTo>
                    <a:pt x="0" y="1"/>
                    <a:pt x="3" y="5"/>
                    <a:pt x="4" y="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3" name="Freeform 416"/>
            <p:cNvSpPr>
              <a:spLocks/>
            </p:cNvSpPr>
            <p:nvPr/>
          </p:nvSpPr>
          <p:spPr bwMode="auto">
            <a:xfrm>
              <a:off x="17996378" y="4525526"/>
              <a:ext cx="394905" cy="149721"/>
            </a:xfrm>
            <a:custGeom>
              <a:avLst/>
              <a:gdLst>
                <a:gd name="T0" fmla="*/ 34 w 42"/>
                <a:gd name="T1" fmla="*/ 4 h 16"/>
                <a:gd name="T2" fmla="*/ 29 w 42"/>
                <a:gd name="T3" fmla="*/ 3 h 16"/>
                <a:gd name="T4" fmla="*/ 23 w 42"/>
                <a:gd name="T5" fmla="*/ 0 h 16"/>
                <a:gd name="T6" fmla="*/ 22 w 42"/>
                <a:gd name="T7" fmla="*/ 2 h 16"/>
                <a:gd name="T8" fmla="*/ 20 w 42"/>
                <a:gd name="T9" fmla="*/ 6 h 16"/>
                <a:gd name="T10" fmla="*/ 11 w 42"/>
                <a:gd name="T11" fmla="*/ 1 h 16"/>
                <a:gd name="T12" fmla="*/ 4 w 42"/>
                <a:gd name="T13" fmla="*/ 3 h 16"/>
                <a:gd name="T14" fmla="*/ 2 w 42"/>
                <a:gd name="T15" fmla="*/ 6 h 16"/>
                <a:gd name="T16" fmla="*/ 1 w 42"/>
                <a:gd name="T17" fmla="*/ 10 h 16"/>
                <a:gd name="T18" fmla="*/ 9 w 42"/>
                <a:gd name="T19" fmla="*/ 14 h 16"/>
                <a:gd name="T20" fmla="*/ 13 w 42"/>
                <a:gd name="T21" fmla="*/ 15 h 16"/>
                <a:gd name="T22" fmla="*/ 15 w 42"/>
                <a:gd name="T23" fmla="*/ 13 h 16"/>
                <a:gd name="T24" fmla="*/ 16 w 42"/>
                <a:gd name="T25" fmla="*/ 14 h 16"/>
                <a:gd name="T26" fmla="*/ 18 w 42"/>
                <a:gd name="T27" fmla="*/ 14 h 16"/>
                <a:gd name="T28" fmla="*/ 25 w 42"/>
                <a:gd name="T29" fmla="*/ 12 h 16"/>
                <a:gd name="T30" fmla="*/ 28 w 42"/>
                <a:gd name="T31" fmla="*/ 14 h 16"/>
                <a:gd name="T32" fmla="*/ 34 w 42"/>
                <a:gd name="T33" fmla="*/ 13 h 16"/>
                <a:gd name="T34" fmla="*/ 33 w 42"/>
                <a:gd name="T35" fmla="*/ 12 h 16"/>
                <a:gd name="T36" fmla="*/ 37 w 42"/>
                <a:gd name="T37" fmla="*/ 12 h 16"/>
                <a:gd name="T38" fmla="*/ 39 w 42"/>
                <a:gd name="T39" fmla="*/ 11 h 16"/>
                <a:gd name="T40" fmla="*/ 40 w 42"/>
                <a:gd name="T41" fmla="*/ 9 h 16"/>
                <a:gd name="T42" fmla="*/ 39 w 42"/>
                <a:gd name="T43" fmla="*/ 9 h 16"/>
                <a:gd name="T44" fmla="*/ 42 w 42"/>
                <a:gd name="T45" fmla="*/ 6 h 16"/>
                <a:gd name="T46" fmla="*/ 34 w 42"/>
                <a:gd name="T47" fmla="*/ 4 h 16"/>
                <a:gd name="T48" fmla="*/ 34 w 42"/>
                <a:gd name="T49" fmla="*/ 4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2" h="16">
                  <a:moveTo>
                    <a:pt x="34" y="4"/>
                  </a:moveTo>
                  <a:cubicBezTo>
                    <a:pt x="32" y="3"/>
                    <a:pt x="31" y="4"/>
                    <a:pt x="29" y="3"/>
                  </a:cubicBezTo>
                  <a:cubicBezTo>
                    <a:pt x="29" y="3"/>
                    <a:pt x="24" y="0"/>
                    <a:pt x="23" y="0"/>
                  </a:cubicBezTo>
                  <a:cubicBezTo>
                    <a:pt x="23" y="0"/>
                    <a:pt x="24" y="1"/>
                    <a:pt x="22" y="2"/>
                  </a:cubicBezTo>
                  <a:cubicBezTo>
                    <a:pt x="20" y="2"/>
                    <a:pt x="22" y="5"/>
                    <a:pt x="20" y="6"/>
                  </a:cubicBezTo>
                  <a:cubicBezTo>
                    <a:pt x="19" y="6"/>
                    <a:pt x="12" y="1"/>
                    <a:pt x="11" y="1"/>
                  </a:cubicBezTo>
                  <a:cubicBezTo>
                    <a:pt x="9" y="0"/>
                    <a:pt x="4" y="1"/>
                    <a:pt x="4" y="3"/>
                  </a:cubicBezTo>
                  <a:cubicBezTo>
                    <a:pt x="4" y="5"/>
                    <a:pt x="0" y="4"/>
                    <a:pt x="2" y="6"/>
                  </a:cubicBezTo>
                  <a:cubicBezTo>
                    <a:pt x="3" y="7"/>
                    <a:pt x="0" y="9"/>
                    <a:pt x="1" y="10"/>
                  </a:cubicBezTo>
                  <a:cubicBezTo>
                    <a:pt x="3" y="12"/>
                    <a:pt x="6" y="13"/>
                    <a:pt x="9" y="14"/>
                  </a:cubicBezTo>
                  <a:cubicBezTo>
                    <a:pt x="10" y="15"/>
                    <a:pt x="12" y="16"/>
                    <a:pt x="13" y="15"/>
                  </a:cubicBezTo>
                  <a:cubicBezTo>
                    <a:pt x="14" y="15"/>
                    <a:pt x="14" y="12"/>
                    <a:pt x="15" y="13"/>
                  </a:cubicBezTo>
                  <a:cubicBezTo>
                    <a:pt x="15" y="13"/>
                    <a:pt x="15" y="14"/>
                    <a:pt x="16" y="14"/>
                  </a:cubicBezTo>
                  <a:cubicBezTo>
                    <a:pt x="17" y="14"/>
                    <a:pt x="18" y="14"/>
                    <a:pt x="18" y="14"/>
                  </a:cubicBezTo>
                  <a:cubicBezTo>
                    <a:pt x="20" y="13"/>
                    <a:pt x="22" y="13"/>
                    <a:pt x="25" y="12"/>
                  </a:cubicBezTo>
                  <a:cubicBezTo>
                    <a:pt x="27" y="12"/>
                    <a:pt x="27" y="14"/>
                    <a:pt x="28" y="14"/>
                  </a:cubicBezTo>
                  <a:cubicBezTo>
                    <a:pt x="29" y="14"/>
                    <a:pt x="34" y="13"/>
                    <a:pt x="34" y="13"/>
                  </a:cubicBezTo>
                  <a:cubicBezTo>
                    <a:pt x="34" y="13"/>
                    <a:pt x="33" y="12"/>
                    <a:pt x="33" y="12"/>
                  </a:cubicBezTo>
                  <a:cubicBezTo>
                    <a:pt x="33" y="11"/>
                    <a:pt x="36" y="12"/>
                    <a:pt x="37" y="12"/>
                  </a:cubicBezTo>
                  <a:cubicBezTo>
                    <a:pt x="37" y="12"/>
                    <a:pt x="39" y="12"/>
                    <a:pt x="39" y="11"/>
                  </a:cubicBezTo>
                  <a:cubicBezTo>
                    <a:pt x="39" y="10"/>
                    <a:pt x="40" y="9"/>
                    <a:pt x="40" y="9"/>
                  </a:cubicBezTo>
                  <a:cubicBezTo>
                    <a:pt x="40" y="9"/>
                    <a:pt x="40" y="9"/>
                    <a:pt x="39" y="9"/>
                  </a:cubicBezTo>
                  <a:cubicBezTo>
                    <a:pt x="39" y="8"/>
                    <a:pt x="42" y="7"/>
                    <a:pt x="42" y="6"/>
                  </a:cubicBezTo>
                  <a:cubicBezTo>
                    <a:pt x="41" y="5"/>
                    <a:pt x="36" y="4"/>
                    <a:pt x="34" y="4"/>
                  </a:cubicBezTo>
                  <a:cubicBezTo>
                    <a:pt x="32" y="3"/>
                    <a:pt x="36" y="4"/>
                    <a:pt x="34" y="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4" name="Freeform 417"/>
            <p:cNvSpPr>
              <a:spLocks/>
            </p:cNvSpPr>
            <p:nvPr/>
          </p:nvSpPr>
          <p:spPr bwMode="auto">
            <a:xfrm>
              <a:off x="18222495" y="4570124"/>
              <a:ext cx="73248" cy="76452"/>
            </a:xfrm>
            <a:custGeom>
              <a:avLst/>
              <a:gdLst>
                <a:gd name="T0" fmla="*/ 7 w 8"/>
                <a:gd name="T1" fmla="*/ 6 h 8"/>
                <a:gd name="T2" fmla="*/ 4 w 8"/>
                <a:gd name="T3" fmla="*/ 0 h 8"/>
                <a:gd name="T4" fmla="*/ 6 w 8"/>
                <a:gd name="T5" fmla="*/ 2 h 8"/>
                <a:gd name="T6" fmla="*/ 7 w 8"/>
                <a:gd name="T7" fmla="*/ 6 h 8"/>
                <a:gd name="T8" fmla="*/ 7 w 8"/>
                <a:gd name="T9" fmla="*/ 6 h 8"/>
              </a:gdLst>
              <a:ahLst/>
              <a:cxnLst>
                <a:cxn ang="0">
                  <a:pos x="T0" y="T1"/>
                </a:cxn>
                <a:cxn ang="0">
                  <a:pos x="T2" y="T3"/>
                </a:cxn>
                <a:cxn ang="0">
                  <a:pos x="T4" y="T5"/>
                </a:cxn>
                <a:cxn ang="0">
                  <a:pos x="T6" y="T7"/>
                </a:cxn>
                <a:cxn ang="0">
                  <a:pos x="T8" y="T9"/>
                </a:cxn>
              </a:cxnLst>
              <a:rect l="0" t="0" r="r" b="b"/>
              <a:pathLst>
                <a:path w="8" h="8">
                  <a:moveTo>
                    <a:pt x="7" y="6"/>
                  </a:moveTo>
                  <a:cubicBezTo>
                    <a:pt x="6" y="7"/>
                    <a:pt x="0" y="1"/>
                    <a:pt x="4" y="0"/>
                  </a:cubicBezTo>
                  <a:cubicBezTo>
                    <a:pt x="5" y="0"/>
                    <a:pt x="8" y="0"/>
                    <a:pt x="6" y="2"/>
                  </a:cubicBezTo>
                  <a:cubicBezTo>
                    <a:pt x="3" y="4"/>
                    <a:pt x="7" y="4"/>
                    <a:pt x="7" y="6"/>
                  </a:cubicBezTo>
                  <a:cubicBezTo>
                    <a:pt x="6" y="8"/>
                    <a:pt x="7" y="5"/>
                    <a:pt x="7" y="6"/>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5" name="Freeform 418"/>
            <p:cNvSpPr>
              <a:spLocks/>
            </p:cNvSpPr>
            <p:nvPr/>
          </p:nvSpPr>
          <p:spPr bwMode="auto">
            <a:xfrm>
              <a:off x="19445425" y="5076623"/>
              <a:ext cx="101909" cy="57338"/>
            </a:xfrm>
            <a:custGeom>
              <a:avLst/>
              <a:gdLst>
                <a:gd name="T0" fmla="*/ 3 w 11"/>
                <a:gd name="T1" fmla="*/ 4 h 6"/>
                <a:gd name="T2" fmla="*/ 1 w 11"/>
                <a:gd name="T3" fmla="*/ 1 h 6"/>
                <a:gd name="T4" fmla="*/ 6 w 11"/>
                <a:gd name="T5" fmla="*/ 1 h 6"/>
                <a:gd name="T6" fmla="*/ 3 w 11"/>
                <a:gd name="T7" fmla="*/ 4 h 6"/>
                <a:gd name="T8" fmla="*/ 3 w 11"/>
                <a:gd name="T9" fmla="*/ 4 h 6"/>
              </a:gdLst>
              <a:ahLst/>
              <a:cxnLst>
                <a:cxn ang="0">
                  <a:pos x="T0" y="T1"/>
                </a:cxn>
                <a:cxn ang="0">
                  <a:pos x="T2" y="T3"/>
                </a:cxn>
                <a:cxn ang="0">
                  <a:pos x="T4" y="T5"/>
                </a:cxn>
                <a:cxn ang="0">
                  <a:pos x="T6" y="T7"/>
                </a:cxn>
                <a:cxn ang="0">
                  <a:pos x="T8" y="T9"/>
                </a:cxn>
              </a:cxnLst>
              <a:rect l="0" t="0" r="r" b="b"/>
              <a:pathLst>
                <a:path w="11" h="6">
                  <a:moveTo>
                    <a:pt x="3" y="4"/>
                  </a:moveTo>
                  <a:cubicBezTo>
                    <a:pt x="1" y="3"/>
                    <a:pt x="0" y="3"/>
                    <a:pt x="1" y="1"/>
                  </a:cubicBezTo>
                  <a:cubicBezTo>
                    <a:pt x="2" y="0"/>
                    <a:pt x="4" y="1"/>
                    <a:pt x="6" y="1"/>
                  </a:cubicBezTo>
                  <a:cubicBezTo>
                    <a:pt x="11" y="2"/>
                    <a:pt x="6" y="6"/>
                    <a:pt x="3" y="4"/>
                  </a:cubicBezTo>
                  <a:cubicBezTo>
                    <a:pt x="2" y="3"/>
                    <a:pt x="4" y="5"/>
                    <a:pt x="3" y="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6" name="Freeform 419"/>
            <p:cNvSpPr>
              <a:spLocks/>
            </p:cNvSpPr>
            <p:nvPr/>
          </p:nvSpPr>
          <p:spPr bwMode="auto">
            <a:xfrm>
              <a:off x="19247970" y="5898496"/>
              <a:ext cx="57323" cy="47785"/>
            </a:xfrm>
            <a:custGeom>
              <a:avLst/>
              <a:gdLst>
                <a:gd name="T0" fmla="*/ 5 w 6"/>
                <a:gd name="T1" fmla="*/ 2 h 5"/>
                <a:gd name="T2" fmla="*/ 5 w 6"/>
                <a:gd name="T3" fmla="*/ 1 h 5"/>
                <a:gd name="T4" fmla="*/ 2 w 6"/>
                <a:gd name="T5" fmla="*/ 1 h 5"/>
                <a:gd name="T6" fmla="*/ 1 w 6"/>
                <a:gd name="T7" fmla="*/ 3 h 5"/>
                <a:gd name="T8" fmla="*/ 0 w 6"/>
                <a:gd name="T9" fmla="*/ 4 h 5"/>
                <a:gd name="T10" fmla="*/ 5 w 6"/>
                <a:gd name="T11" fmla="*/ 2 h 5"/>
                <a:gd name="T12" fmla="*/ 5 w 6"/>
                <a:gd name="T13" fmla="*/ 2 h 5"/>
              </a:gdLst>
              <a:ahLst/>
              <a:cxnLst>
                <a:cxn ang="0">
                  <a:pos x="T0" y="T1"/>
                </a:cxn>
                <a:cxn ang="0">
                  <a:pos x="T2" y="T3"/>
                </a:cxn>
                <a:cxn ang="0">
                  <a:pos x="T4" y="T5"/>
                </a:cxn>
                <a:cxn ang="0">
                  <a:pos x="T6" y="T7"/>
                </a:cxn>
                <a:cxn ang="0">
                  <a:pos x="T8" y="T9"/>
                </a:cxn>
                <a:cxn ang="0">
                  <a:pos x="T10" y="T11"/>
                </a:cxn>
                <a:cxn ang="0">
                  <a:pos x="T12" y="T13"/>
                </a:cxn>
              </a:cxnLst>
              <a:rect l="0" t="0" r="r" b="b"/>
              <a:pathLst>
                <a:path w="6" h="5">
                  <a:moveTo>
                    <a:pt x="5" y="2"/>
                  </a:moveTo>
                  <a:cubicBezTo>
                    <a:pt x="6" y="2"/>
                    <a:pt x="5" y="1"/>
                    <a:pt x="5" y="1"/>
                  </a:cubicBezTo>
                  <a:cubicBezTo>
                    <a:pt x="4" y="0"/>
                    <a:pt x="3" y="1"/>
                    <a:pt x="2" y="1"/>
                  </a:cubicBezTo>
                  <a:cubicBezTo>
                    <a:pt x="1" y="1"/>
                    <a:pt x="0" y="2"/>
                    <a:pt x="1" y="3"/>
                  </a:cubicBezTo>
                  <a:cubicBezTo>
                    <a:pt x="1" y="3"/>
                    <a:pt x="0" y="5"/>
                    <a:pt x="0" y="4"/>
                  </a:cubicBezTo>
                  <a:cubicBezTo>
                    <a:pt x="0" y="4"/>
                    <a:pt x="5" y="2"/>
                    <a:pt x="5" y="2"/>
                  </a:cubicBezTo>
                  <a:cubicBezTo>
                    <a:pt x="6" y="2"/>
                    <a:pt x="3" y="3"/>
                    <a:pt x="5" y="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7" name="Freeform 420"/>
            <p:cNvSpPr>
              <a:spLocks/>
            </p:cNvSpPr>
            <p:nvPr/>
          </p:nvSpPr>
          <p:spPr bwMode="auto">
            <a:xfrm>
              <a:off x="18005931" y="6172454"/>
              <a:ext cx="47770" cy="25484"/>
            </a:xfrm>
            <a:custGeom>
              <a:avLst/>
              <a:gdLst>
                <a:gd name="T0" fmla="*/ 3 w 5"/>
                <a:gd name="T1" fmla="*/ 3 h 3"/>
                <a:gd name="T2" fmla="*/ 3 w 5"/>
                <a:gd name="T3" fmla="*/ 0 h 3"/>
                <a:gd name="T4" fmla="*/ 3 w 5"/>
                <a:gd name="T5" fmla="*/ 3 h 3"/>
              </a:gdLst>
              <a:ahLst/>
              <a:cxnLst>
                <a:cxn ang="0">
                  <a:pos x="T0" y="T1"/>
                </a:cxn>
                <a:cxn ang="0">
                  <a:pos x="T2" y="T3"/>
                </a:cxn>
                <a:cxn ang="0">
                  <a:pos x="T4" y="T5"/>
                </a:cxn>
              </a:cxnLst>
              <a:rect l="0" t="0" r="r" b="b"/>
              <a:pathLst>
                <a:path w="5" h="3">
                  <a:moveTo>
                    <a:pt x="3" y="3"/>
                  </a:moveTo>
                  <a:cubicBezTo>
                    <a:pt x="1" y="3"/>
                    <a:pt x="0" y="1"/>
                    <a:pt x="3" y="0"/>
                  </a:cubicBezTo>
                  <a:cubicBezTo>
                    <a:pt x="5" y="0"/>
                    <a:pt x="4" y="3"/>
                    <a:pt x="3" y="3"/>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8" name="Freeform 421"/>
            <p:cNvSpPr>
              <a:spLocks/>
            </p:cNvSpPr>
            <p:nvPr/>
          </p:nvSpPr>
          <p:spPr bwMode="auto">
            <a:xfrm>
              <a:off x="18846696" y="6452780"/>
              <a:ext cx="47770" cy="44598"/>
            </a:xfrm>
            <a:custGeom>
              <a:avLst/>
              <a:gdLst>
                <a:gd name="T0" fmla="*/ 5 w 5"/>
                <a:gd name="T1" fmla="*/ 1 h 5"/>
                <a:gd name="T2" fmla="*/ 1 w 5"/>
                <a:gd name="T3" fmla="*/ 5 h 5"/>
                <a:gd name="T4" fmla="*/ 4 w 5"/>
                <a:gd name="T5" fmla="*/ 3 h 5"/>
                <a:gd name="T6" fmla="*/ 5 w 5"/>
                <a:gd name="T7" fmla="*/ 1 h 5"/>
              </a:gdLst>
              <a:ahLst/>
              <a:cxnLst>
                <a:cxn ang="0">
                  <a:pos x="T0" y="T1"/>
                </a:cxn>
                <a:cxn ang="0">
                  <a:pos x="T2" y="T3"/>
                </a:cxn>
                <a:cxn ang="0">
                  <a:pos x="T4" y="T5"/>
                </a:cxn>
                <a:cxn ang="0">
                  <a:pos x="T6" y="T7"/>
                </a:cxn>
              </a:cxnLst>
              <a:rect l="0" t="0" r="r" b="b"/>
              <a:pathLst>
                <a:path w="5" h="5">
                  <a:moveTo>
                    <a:pt x="5" y="1"/>
                  </a:moveTo>
                  <a:cubicBezTo>
                    <a:pt x="5" y="1"/>
                    <a:pt x="0" y="5"/>
                    <a:pt x="1" y="5"/>
                  </a:cubicBezTo>
                  <a:cubicBezTo>
                    <a:pt x="2" y="5"/>
                    <a:pt x="4" y="3"/>
                    <a:pt x="4" y="3"/>
                  </a:cubicBezTo>
                  <a:cubicBezTo>
                    <a:pt x="5" y="2"/>
                    <a:pt x="5" y="0"/>
                    <a:pt x="5"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9" name="Freeform 422"/>
            <p:cNvSpPr>
              <a:spLocks/>
            </p:cNvSpPr>
            <p:nvPr/>
          </p:nvSpPr>
          <p:spPr bwMode="auto">
            <a:xfrm>
              <a:off x="18818035" y="6526047"/>
              <a:ext cx="19109" cy="9556"/>
            </a:xfrm>
            <a:custGeom>
              <a:avLst/>
              <a:gdLst>
                <a:gd name="T0" fmla="*/ 1 w 2"/>
                <a:gd name="T1" fmla="*/ 0 h 1"/>
                <a:gd name="T2" fmla="*/ 1 w 2"/>
                <a:gd name="T3" fmla="*/ 1 h 1"/>
                <a:gd name="T4" fmla="*/ 1 w 2"/>
                <a:gd name="T5" fmla="*/ 0 h 1"/>
              </a:gdLst>
              <a:ahLst/>
              <a:cxnLst>
                <a:cxn ang="0">
                  <a:pos x="T0" y="T1"/>
                </a:cxn>
                <a:cxn ang="0">
                  <a:pos x="T2" y="T3"/>
                </a:cxn>
                <a:cxn ang="0">
                  <a:pos x="T4" y="T5"/>
                </a:cxn>
              </a:cxnLst>
              <a:rect l="0" t="0" r="r" b="b"/>
              <a:pathLst>
                <a:path w="2" h="1">
                  <a:moveTo>
                    <a:pt x="1" y="0"/>
                  </a:moveTo>
                  <a:cubicBezTo>
                    <a:pt x="1" y="0"/>
                    <a:pt x="0" y="1"/>
                    <a:pt x="1" y="1"/>
                  </a:cubicBezTo>
                  <a:cubicBezTo>
                    <a:pt x="1" y="1"/>
                    <a:pt x="2" y="0"/>
                    <a:pt x="1" y="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0" name="Freeform 423"/>
            <p:cNvSpPr>
              <a:spLocks/>
            </p:cNvSpPr>
            <p:nvPr/>
          </p:nvSpPr>
          <p:spPr bwMode="auto">
            <a:xfrm>
              <a:off x="18687463" y="6675768"/>
              <a:ext cx="28662" cy="9556"/>
            </a:xfrm>
            <a:custGeom>
              <a:avLst/>
              <a:gdLst>
                <a:gd name="T0" fmla="*/ 2 w 3"/>
                <a:gd name="T1" fmla="*/ 0 h 1"/>
                <a:gd name="T2" fmla="*/ 1 w 3"/>
                <a:gd name="T3" fmla="*/ 1 h 1"/>
                <a:gd name="T4" fmla="*/ 2 w 3"/>
                <a:gd name="T5" fmla="*/ 0 h 1"/>
              </a:gdLst>
              <a:ahLst/>
              <a:cxnLst>
                <a:cxn ang="0">
                  <a:pos x="T0" y="T1"/>
                </a:cxn>
                <a:cxn ang="0">
                  <a:pos x="T2" y="T3"/>
                </a:cxn>
                <a:cxn ang="0">
                  <a:pos x="T4" y="T5"/>
                </a:cxn>
              </a:cxnLst>
              <a:rect l="0" t="0" r="r" b="b"/>
              <a:pathLst>
                <a:path w="3" h="1">
                  <a:moveTo>
                    <a:pt x="2" y="0"/>
                  </a:moveTo>
                  <a:cubicBezTo>
                    <a:pt x="2" y="0"/>
                    <a:pt x="0" y="1"/>
                    <a:pt x="1" y="1"/>
                  </a:cubicBezTo>
                  <a:cubicBezTo>
                    <a:pt x="1" y="1"/>
                    <a:pt x="3" y="0"/>
                    <a:pt x="2" y="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1" name="Freeform 424"/>
            <p:cNvSpPr>
              <a:spLocks/>
            </p:cNvSpPr>
            <p:nvPr/>
          </p:nvSpPr>
          <p:spPr bwMode="auto">
            <a:xfrm>
              <a:off x="18575996" y="6723551"/>
              <a:ext cx="66879" cy="38227"/>
            </a:xfrm>
            <a:custGeom>
              <a:avLst/>
              <a:gdLst>
                <a:gd name="T0" fmla="*/ 6 w 7"/>
                <a:gd name="T1" fmla="*/ 0 h 4"/>
                <a:gd name="T2" fmla="*/ 1 w 7"/>
                <a:gd name="T3" fmla="*/ 3 h 4"/>
                <a:gd name="T4" fmla="*/ 6 w 7"/>
                <a:gd name="T5" fmla="*/ 0 h 4"/>
              </a:gdLst>
              <a:ahLst/>
              <a:cxnLst>
                <a:cxn ang="0">
                  <a:pos x="T0" y="T1"/>
                </a:cxn>
                <a:cxn ang="0">
                  <a:pos x="T2" y="T3"/>
                </a:cxn>
                <a:cxn ang="0">
                  <a:pos x="T4" y="T5"/>
                </a:cxn>
              </a:cxnLst>
              <a:rect l="0" t="0" r="r" b="b"/>
              <a:pathLst>
                <a:path w="7" h="4">
                  <a:moveTo>
                    <a:pt x="6" y="0"/>
                  </a:moveTo>
                  <a:cubicBezTo>
                    <a:pt x="5" y="0"/>
                    <a:pt x="0" y="2"/>
                    <a:pt x="1" y="3"/>
                  </a:cubicBezTo>
                  <a:cubicBezTo>
                    <a:pt x="2" y="4"/>
                    <a:pt x="7" y="0"/>
                    <a:pt x="6" y="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2" name="Freeform 425"/>
            <p:cNvSpPr>
              <a:spLocks/>
            </p:cNvSpPr>
            <p:nvPr/>
          </p:nvSpPr>
          <p:spPr bwMode="auto">
            <a:xfrm>
              <a:off x="18502748" y="6761778"/>
              <a:ext cx="54139" cy="35042"/>
            </a:xfrm>
            <a:custGeom>
              <a:avLst/>
              <a:gdLst>
                <a:gd name="T0" fmla="*/ 5 w 6"/>
                <a:gd name="T1" fmla="*/ 0 h 4"/>
                <a:gd name="T2" fmla="*/ 1 w 6"/>
                <a:gd name="T3" fmla="*/ 3 h 4"/>
                <a:gd name="T4" fmla="*/ 5 w 6"/>
                <a:gd name="T5" fmla="*/ 0 h 4"/>
                <a:gd name="T6" fmla="*/ 5 w 6"/>
                <a:gd name="T7" fmla="*/ 0 h 4"/>
              </a:gdLst>
              <a:ahLst/>
              <a:cxnLst>
                <a:cxn ang="0">
                  <a:pos x="T0" y="T1"/>
                </a:cxn>
                <a:cxn ang="0">
                  <a:pos x="T2" y="T3"/>
                </a:cxn>
                <a:cxn ang="0">
                  <a:pos x="T4" y="T5"/>
                </a:cxn>
                <a:cxn ang="0">
                  <a:pos x="T6" y="T7"/>
                </a:cxn>
              </a:cxnLst>
              <a:rect l="0" t="0" r="r" b="b"/>
              <a:pathLst>
                <a:path w="6" h="4">
                  <a:moveTo>
                    <a:pt x="5" y="0"/>
                  </a:moveTo>
                  <a:cubicBezTo>
                    <a:pt x="5" y="0"/>
                    <a:pt x="0" y="2"/>
                    <a:pt x="1" y="3"/>
                  </a:cubicBezTo>
                  <a:cubicBezTo>
                    <a:pt x="2" y="4"/>
                    <a:pt x="5" y="0"/>
                    <a:pt x="5" y="0"/>
                  </a:cubicBezTo>
                  <a:cubicBezTo>
                    <a:pt x="5" y="0"/>
                    <a:pt x="6" y="0"/>
                    <a:pt x="5" y="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3" name="Freeform 426"/>
            <p:cNvSpPr>
              <a:spLocks/>
            </p:cNvSpPr>
            <p:nvPr/>
          </p:nvSpPr>
          <p:spPr bwMode="auto">
            <a:xfrm>
              <a:off x="18454978" y="6790447"/>
              <a:ext cx="47770" cy="44598"/>
            </a:xfrm>
            <a:custGeom>
              <a:avLst/>
              <a:gdLst>
                <a:gd name="T0" fmla="*/ 4 w 5"/>
                <a:gd name="T1" fmla="*/ 0 h 5"/>
                <a:gd name="T2" fmla="*/ 0 w 5"/>
                <a:gd name="T3" fmla="*/ 4 h 5"/>
                <a:gd name="T4" fmla="*/ 4 w 5"/>
                <a:gd name="T5" fmla="*/ 0 h 5"/>
                <a:gd name="T6" fmla="*/ 4 w 5"/>
                <a:gd name="T7" fmla="*/ 0 h 5"/>
              </a:gdLst>
              <a:ahLst/>
              <a:cxnLst>
                <a:cxn ang="0">
                  <a:pos x="T0" y="T1"/>
                </a:cxn>
                <a:cxn ang="0">
                  <a:pos x="T2" y="T3"/>
                </a:cxn>
                <a:cxn ang="0">
                  <a:pos x="T4" y="T5"/>
                </a:cxn>
                <a:cxn ang="0">
                  <a:pos x="T6" y="T7"/>
                </a:cxn>
              </a:cxnLst>
              <a:rect l="0" t="0" r="r" b="b"/>
              <a:pathLst>
                <a:path w="5" h="5">
                  <a:moveTo>
                    <a:pt x="4" y="0"/>
                  </a:moveTo>
                  <a:cubicBezTo>
                    <a:pt x="4" y="0"/>
                    <a:pt x="0" y="4"/>
                    <a:pt x="0" y="4"/>
                  </a:cubicBezTo>
                  <a:cubicBezTo>
                    <a:pt x="2" y="5"/>
                    <a:pt x="4" y="0"/>
                    <a:pt x="4" y="0"/>
                  </a:cubicBezTo>
                  <a:cubicBezTo>
                    <a:pt x="4" y="0"/>
                    <a:pt x="5" y="0"/>
                    <a:pt x="4" y="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4" name="Freeform 427"/>
            <p:cNvSpPr>
              <a:spLocks/>
            </p:cNvSpPr>
            <p:nvPr/>
          </p:nvSpPr>
          <p:spPr bwMode="auto">
            <a:xfrm>
              <a:off x="18445422" y="6854158"/>
              <a:ext cx="9553" cy="9556"/>
            </a:xfrm>
            <a:custGeom>
              <a:avLst/>
              <a:gdLst>
                <a:gd name="T0" fmla="*/ 1 w 1"/>
                <a:gd name="T1" fmla="*/ 0 h 1"/>
                <a:gd name="T2" fmla="*/ 1 w 1"/>
                <a:gd name="T3" fmla="*/ 1 h 1"/>
                <a:gd name="T4" fmla="*/ 1 w 1"/>
                <a:gd name="T5" fmla="*/ 0 h 1"/>
              </a:gdLst>
              <a:ahLst/>
              <a:cxnLst>
                <a:cxn ang="0">
                  <a:pos x="T0" y="T1"/>
                </a:cxn>
                <a:cxn ang="0">
                  <a:pos x="T2" y="T3"/>
                </a:cxn>
                <a:cxn ang="0">
                  <a:pos x="T4" y="T5"/>
                </a:cxn>
              </a:cxnLst>
              <a:rect l="0" t="0" r="r" b="b"/>
              <a:pathLst>
                <a:path w="1" h="1">
                  <a:moveTo>
                    <a:pt x="1" y="0"/>
                  </a:moveTo>
                  <a:cubicBezTo>
                    <a:pt x="0" y="0"/>
                    <a:pt x="0" y="1"/>
                    <a:pt x="1" y="1"/>
                  </a:cubicBezTo>
                  <a:cubicBezTo>
                    <a:pt x="1" y="1"/>
                    <a:pt x="1" y="0"/>
                    <a:pt x="1" y="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5" name="Freeform 428"/>
            <p:cNvSpPr>
              <a:spLocks/>
            </p:cNvSpPr>
            <p:nvPr/>
          </p:nvSpPr>
          <p:spPr bwMode="auto">
            <a:xfrm>
              <a:off x="18397652" y="6815931"/>
              <a:ext cx="47770" cy="38227"/>
            </a:xfrm>
            <a:custGeom>
              <a:avLst/>
              <a:gdLst>
                <a:gd name="T0" fmla="*/ 4 w 5"/>
                <a:gd name="T1" fmla="*/ 1 h 4"/>
                <a:gd name="T2" fmla="*/ 0 w 5"/>
                <a:gd name="T3" fmla="*/ 4 h 4"/>
                <a:gd name="T4" fmla="*/ 4 w 5"/>
                <a:gd name="T5" fmla="*/ 1 h 4"/>
                <a:gd name="T6" fmla="*/ 4 w 5"/>
                <a:gd name="T7" fmla="*/ 1 h 4"/>
              </a:gdLst>
              <a:ahLst/>
              <a:cxnLst>
                <a:cxn ang="0">
                  <a:pos x="T0" y="T1"/>
                </a:cxn>
                <a:cxn ang="0">
                  <a:pos x="T2" y="T3"/>
                </a:cxn>
                <a:cxn ang="0">
                  <a:pos x="T4" y="T5"/>
                </a:cxn>
                <a:cxn ang="0">
                  <a:pos x="T6" y="T7"/>
                </a:cxn>
              </a:cxnLst>
              <a:rect l="0" t="0" r="r" b="b"/>
              <a:pathLst>
                <a:path w="5" h="4">
                  <a:moveTo>
                    <a:pt x="4" y="1"/>
                  </a:moveTo>
                  <a:cubicBezTo>
                    <a:pt x="2" y="2"/>
                    <a:pt x="0" y="3"/>
                    <a:pt x="0" y="4"/>
                  </a:cubicBezTo>
                  <a:cubicBezTo>
                    <a:pt x="0" y="4"/>
                    <a:pt x="4" y="1"/>
                    <a:pt x="4" y="1"/>
                  </a:cubicBezTo>
                  <a:cubicBezTo>
                    <a:pt x="3" y="1"/>
                    <a:pt x="5" y="0"/>
                    <a:pt x="4"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6" name="Freeform 429"/>
            <p:cNvSpPr>
              <a:spLocks/>
            </p:cNvSpPr>
            <p:nvPr/>
          </p:nvSpPr>
          <p:spPr bwMode="auto">
            <a:xfrm>
              <a:off x="18053701" y="7163156"/>
              <a:ext cx="19109" cy="28669"/>
            </a:xfrm>
            <a:custGeom>
              <a:avLst/>
              <a:gdLst>
                <a:gd name="T0" fmla="*/ 1 w 2"/>
                <a:gd name="T1" fmla="*/ 0 h 3"/>
                <a:gd name="T2" fmla="*/ 1 w 2"/>
                <a:gd name="T3" fmla="*/ 3 h 3"/>
                <a:gd name="T4" fmla="*/ 1 w 2"/>
                <a:gd name="T5" fmla="*/ 0 h 3"/>
              </a:gdLst>
              <a:ahLst/>
              <a:cxnLst>
                <a:cxn ang="0">
                  <a:pos x="T0" y="T1"/>
                </a:cxn>
                <a:cxn ang="0">
                  <a:pos x="T2" y="T3"/>
                </a:cxn>
                <a:cxn ang="0">
                  <a:pos x="T4" y="T5"/>
                </a:cxn>
              </a:cxnLst>
              <a:rect l="0" t="0" r="r" b="b"/>
              <a:pathLst>
                <a:path w="2" h="3">
                  <a:moveTo>
                    <a:pt x="1" y="0"/>
                  </a:moveTo>
                  <a:cubicBezTo>
                    <a:pt x="1" y="0"/>
                    <a:pt x="0" y="3"/>
                    <a:pt x="1" y="3"/>
                  </a:cubicBezTo>
                  <a:cubicBezTo>
                    <a:pt x="2" y="3"/>
                    <a:pt x="2" y="0"/>
                    <a:pt x="1" y="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grpSp>
          <p:nvGrpSpPr>
            <p:cNvPr id="37" name="Group 36"/>
            <p:cNvGrpSpPr/>
            <p:nvPr/>
          </p:nvGrpSpPr>
          <p:grpSpPr>
            <a:xfrm>
              <a:off x="17709756" y="6761778"/>
              <a:ext cx="697449" cy="662593"/>
              <a:chOff x="5961121" y="2686387"/>
              <a:chExt cx="288233" cy="273757"/>
            </a:xfrm>
            <a:grpFill/>
          </p:grpSpPr>
          <p:sp>
            <p:nvSpPr>
              <p:cNvPr id="402" name="Freeform 430"/>
              <p:cNvSpPr>
                <a:spLocks/>
              </p:cNvSpPr>
              <p:nvPr/>
            </p:nvSpPr>
            <p:spPr bwMode="auto">
              <a:xfrm>
                <a:off x="6130902" y="2686387"/>
                <a:ext cx="118452" cy="100026"/>
              </a:xfrm>
              <a:custGeom>
                <a:avLst/>
                <a:gdLst>
                  <a:gd name="T0" fmla="*/ 28 w 31"/>
                  <a:gd name="T1" fmla="*/ 10 h 26"/>
                  <a:gd name="T2" fmla="*/ 29 w 31"/>
                  <a:gd name="T3" fmla="*/ 7 h 26"/>
                  <a:gd name="T4" fmla="*/ 27 w 31"/>
                  <a:gd name="T5" fmla="*/ 10 h 26"/>
                  <a:gd name="T6" fmla="*/ 20 w 31"/>
                  <a:gd name="T7" fmla="*/ 8 h 26"/>
                  <a:gd name="T8" fmla="*/ 11 w 31"/>
                  <a:gd name="T9" fmla="*/ 1 h 26"/>
                  <a:gd name="T10" fmla="*/ 11 w 31"/>
                  <a:gd name="T11" fmla="*/ 5 h 26"/>
                  <a:gd name="T12" fmla="*/ 9 w 31"/>
                  <a:gd name="T13" fmla="*/ 11 h 26"/>
                  <a:gd name="T14" fmla="*/ 7 w 31"/>
                  <a:gd name="T15" fmla="*/ 14 h 26"/>
                  <a:gd name="T16" fmla="*/ 4 w 31"/>
                  <a:gd name="T17" fmla="*/ 14 h 26"/>
                  <a:gd name="T18" fmla="*/ 5 w 31"/>
                  <a:gd name="T19" fmla="*/ 16 h 26"/>
                  <a:gd name="T20" fmla="*/ 1 w 31"/>
                  <a:gd name="T21" fmla="*/ 18 h 26"/>
                  <a:gd name="T22" fmla="*/ 2 w 31"/>
                  <a:gd name="T23" fmla="*/ 23 h 26"/>
                  <a:gd name="T24" fmla="*/ 4 w 31"/>
                  <a:gd name="T25" fmla="*/ 25 h 26"/>
                  <a:gd name="T26" fmla="*/ 6 w 31"/>
                  <a:gd name="T27" fmla="*/ 23 h 26"/>
                  <a:gd name="T28" fmla="*/ 7 w 31"/>
                  <a:gd name="T29" fmla="*/ 23 h 26"/>
                  <a:gd name="T30" fmla="*/ 4 w 31"/>
                  <a:gd name="T31" fmla="*/ 20 h 26"/>
                  <a:gd name="T32" fmla="*/ 7 w 31"/>
                  <a:gd name="T33" fmla="*/ 19 h 26"/>
                  <a:gd name="T34" fmla="*/ 12 w 31"/>
                  <a:gd name="T35" fmla="*/ 18 h 26"/>
                  <a:gd name="T36" fmla="*/ 17 w 31"/>
                  <a:gd name="T37" fmla="*/ 21 h 26"/>
                  <a:gd name="T38" fmla="*/ 21 w 31"/>
                  <a:gd name="T39" fmla="*/ 16 h 26"/>
                  <a:gd name="T40" fmla="*/ 31 w 31"/>
                  <a:gd name="T41" fmla="*/ 14 h 26"/>
                  <a:gd name="T42" fmla="*/ 29 w 31"/>
                  <a:gd name="T43" fmla="*/ 12 h 26"/>
                  <a:gd name="T44" fmla="*/ 28 w 31"/>
                  <a:gd name="T45" fmla="*/ 10 h 26"/>
                  <a:gd name="T46" fmla="*/ 28 w 31"/>
                  <a:gd name="T47" fmla="*/ 10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1" h="26">
                    <a:moveTo>
                      <a:pt x="28" y="10"/>
                    </a:moveTo>
                    <a:cubicBezTo>
                      <a:pt x="28" y="10"/>
                      <a:pt x="29" y="8"/>
                      <a:pt x="29" y="7"/>
                    </a:cubicBezTo>
                    <a:cubicBezTo>
                      <a:pt x="29" y="8"/>
                      <a:pt x="27" y="10"/>
                      <a:pt x="27" y="10"/>
                    </a:cubicBezTo>
                    <a:cubicBezTo>
                      <a:pt x="25" y="10"/>
                      <a:pt x="21" y="9"/>
                      <a:pt x="20" y="8"/>
                    </a:cubicBezTo>
                    <a:cubicBezTo>
                      <a:pt x="17" y="7"/>
                      <a:pt x="15" y="2"/>
                      <a:pt x="11" y="1"/>
                    </a:cubicBezTo>
                    <a:cubicBezTo>
                      <a:pt x="9" y="0"/>
                      <a:pt x="10" y="4"/>
                      <a:pt x="11" y="5"/>
                    </a:cubicBezTo>
                    <a:cubicBezTo>
                      <a:pt x="11" y="7"/>
                      <a:pt x="10" y="9"/>
                      <a:pt x="9" y="11"/>
                    </a:cubicBezTo>
                    <a:cubicBezTo>
                      <a:pt x="8" y="12"/>
                      <a:pt x="10" y="15"/>
                      <a:pt x="7" y="14"/>
                    </a:cubicBezTo>
                    <a:cubicBezTo>
                      <a:pt x="7" y="14"/>
                      <a:pt x="5" y="13"/>
                      <a:pt x="4" y="14"/>
                    </a:cubicBezTo>
                    <a:cubicBezTo>
                      <a:pt x="4" y="15"/>
                      <a:pt x="5" y="16"/>
                      <a:pt x="5" y="16"/>
                    </a:cubicBezTo>
                    <a:cubicBezTo>
                      <a:pt x="5" y="16"/>
                      <a:pt x="2" y="18"/>
                      <a:pt x="1" y="18"/>
                    </a:cubicBezTo>
                    <a:cubicBezTo>
                      <a:pt x="0" y="20"/>
                      <a:pt x="3" y="21"/>
                      <a:pt x="2" y="23"/>
                    </a:cubicBezTo>
                    <a:cubicBezTo>
                      <a:pt x="1" y="24"/>
                      <a:pt x="3" y="26"/>
                      <a:pt x="4" y="25"/>
                    </a:cubicBezTo>
                    <a:cubicBezTo>
                      <a:pt x="5" y="24"/>
                      <a:pt x="5" y="23"/>
                      <a:pt x="6" y="23"/>
                    </a:cubicBezTo>
                    <a:cubicBezTo>
                      <a:pt x="6" y="23"/>
                      <a:pt x="7" y="24"/>
                      <a:pt x="7" y="23"/>
                    </a:cubicBezTo>
                    <a:cubicBezTo>
                      <a:pt x="7" y="22"/>
                      <a:pt x="5" y="21"/>
                      <a:pt x="4" y="20"/>
                    </a:cubicBezTo>
                    <a:cubicBezTo>
                      <a:pt x="3" y="18"/>
                      <a:pt x="7" y="19"/>
                      <a:pt x="7" y="19"/>
                    </a:cubicBezTo>
                    <a:cubicBezTo>
                      <a:pt x="9" y="19"/>
                      <a:pt x="10" y="17"/>
                      <a:pt x="12" y="18"/>
                    </a:cubicBezTo>
                    <a:cubicBezTo>
                      <a:pt x="14" y="19"/>
                      <a:pt x="15" y="20"/>
                      <a:pt x="17" y="21"/>
                    </a:cubicBezTo>
                    <a:cubicBezTo>
                      <a:pt x="20" y="23"/>
                      <a:pt x="19" y="17"/>
                      <a:pt x="21" y="16"/>
                    </a:cubicBezTo>
                    <a:cubicBezTo>
                      <a:pt x="21" y="16"/>
                      <a:pt x="31" y="16"/>
                      <a:pt x="31" y="14"/>
                    </a:cubicBezTo>
                    <a:cubicBezTo>
                      <a:pt x="30" y="13"/>
                      <a:pt x="27" y="15"/>
                      <a:pt x="29" y="12"/>
                    </a:cubicBezTo>
                    <a:cubicBezTo>
                      <a:pt x="30" y="11"/>
                      <a:pt x="27" y="12"/>
                      <a:pt x="28" y="10"/>
                    </a:cubicBezTo>
                    <a:cubicBezTo>
                      <a:pt x="29" y="7"/>
                      <a:pt x="28" y="11"/>
                      <a:pt x="28" y="1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403" name="Freeform 431"/>
              <p:cNvSpPr>
                <a:spLocks/>
              </p:cNvSpPr>
              <p:nvPr/>
            </p:nvSpPr>
            <p:spPr bwMode="auto">
              <a:xfrm>
                <a:off x="5961121" y="2778517"/>
                <a:ext cx="215847" cy="181627"/>
              </a:xfrm>
              <a:custGeom>
                <a:avLst/>
                <a:gdLst>
                  <a:gd name="T0" fmla="*/ 52 w 56"/>
                  <a:gd name="T1" fmla="*/ 1 h 47"/>
                  <a:gd name="T2" fmla="*/ 51 w 56"/>
                  <a:gd name="T3" fmla="*/ 1 h 47"/>
                  <a:gd name="T4" fmla="*/ 52 w 56"/>
                  <a:gd name="T5" fmla="*/ 3 h 47"/>
                  <a:gd name="T6" fmla="*/ 49 w 56"/>
                  <a:gd name="T7" fmla="*/ 3 h 47"/>
                  <a:gd name="T8" fmla="*/ 47 w 56"/>
                  <a:gd name="T9" fmla="*/ 5 h 47"/>
                  <a:gd name="T10" fmla="*/ 45 w 56"/>
                  <a:gd name="T11" fmla="*/ 6 h 47"/>
                  <a:gd name="T12" fmla="*/ 46 w 56"/>
                  <a:gd name="T13" fmla="*/ 7 h 47"/>
                  <a:gd name="T14" fmla="*/ 46 w 56"/>
                  <a:gd name="T15" fmla="*/ 10 h 47"/>
                  <a:gd name="T16" fmla="*/ 46 w 56"/>
                  <a:gd name="T17" fmla="*/ 13 h 47"/>
                  <a:gd name="T18" fmla="*/ 41 w 56"/>
                  <a:gd name="T19" fmla="*/ 22 h 47"/>
                  <a:gd name="T20" fmla="*/ 36 w 56"/>
                  <a:gd name="T21" fmla="*/ 27 h 47"/>
                  <a:gd name="T22" fmla="*/ 31 w 56"/>
                  <a:gd name="T23" fmla="*/ 27 h 47"/>
                  <a:gd name="T24" fmla="*/ 32 w 56"/>
                  <a:gd name="T25" fmla="*/ 24 h 47"/>
                  <a:gd name="T26" fmla="*/ 30 w 56"/>
                  <a:gd name="T27" fmla="*/ 25 h 47"/>
                  <a:gd name="T28" fmla="*/ 29 w 56"/>
                  <a:gd name="T29" fmla="*/ 27 h 47"/>
                  <a:gd name="T30" fmla="*/ 25 w 56"/>
                  <a:gd name="T31" fmla="*/ 33 h 47"/>
                  <a:gd name="T32" fmla="*/ 25 w 56"/>
                  <a:gd name="T33" fmla="*/ 34 h 47"/>
                  <a:gd name="T34" fmla="*/ 23 w 56"/>
                  <a:gd name="T35" fmla="*/ 36 h 47"/>
                  <a:gd name="T36" fmla="*/ 21 w 56"/>
                  <a:gd name="T37" fmla="*/ 35 h 47"/>
                  <a:gd name="T38" fmla="*/ 17 w 56"/>
                  <a:gd name="T39" fmla="*/ 35 h 47"/>
                  <a:gd name="T40" fmla="*/ 9 w 56"/>
                  <a:gd name="T41" fmla="*/ 36 h 47"/>
                  <a:gd name="T42" fmla="*/ 2 w 56"/>
                  <a:gd name="T43" fmla="*/ 42 h 47"/>
                  <a:gd name="T44" fmla="*/ 1 w 56"/>
                  <a:gd name="T45" fmla="*/ 44 h 47"/>
                  <a:gd name="T46" fmla="*/ 3 w 56"/>
                  <a:gd name="T47" fmla="*/ 43 h 47"/>
                  <a:gd name="T48" fmla="*/ 5 w 56"/>
                  <a:gd name="T49" fmla="*/ 44 h 47"/>
                  <a:gd name="T50" fmla="*/ 22 w 56"/>
                  <a:gd name="T51" fmla="*/ 40 h 47"/>
                  <a:gd name="T52" fmla="*/ 21 w 56"/>
                  <a:gd name="T53" fmla="*/ 43 h 47"/>
                  <a:gd name="T54" fmla="*/ 24 w 56"/>
                  <a:gd name="T55" fmla="*/ 47 h 47"/>
                  <a:gd name="T56" fmla="*/ 27 w 56"/>
                  <a:gd name="T57" fmla="*/ 44 h 47"/>
                  <a:gd name="T58" fmla="*/ 30 w 56"/>
                  <a:gd name="T59" fmla="*/ 43 h 47"/>
                  <a:gd name="T60" fmla="*/ 31 w 56"/>
                  <a:gd name="T61" fmla="*/ 40 h 47"/>
                  <a:gd name="T62" fmla="*/ 38 w 56"/>
                  <a:gd name="T63" fmla="*/ 39 h 47"/>
                  <a:gd name="T64" fmla="*/ 41 w 56"/>
                  <a:gd name="T65" fmla="*/ 40 h 47"/>
                  <a:gd name="T66" fmla="*/ 43 w 56"/>
                  <a:gd name="T67" fmla="*/ 37 h 47"/>
                  <a:gd name="T68" fmla="*/ 45 w 56"/>
                  <a:gd name="T69" fmla="*/ 35 h 47"/>
                  <a:gd name="T70" fmla="*/ 46 w 56"/>
                  <a:gd name="T71" fmla="*/ 38 h 47"/>
                  <a:gd name="T72" fmla="*/ 48 w 56"/>
                  <a:gd name="T73" fmla="*/ 37 h 47"/>
                  <a:gd name="T74" fmla="*/ 49 w 56"/>
                  <a:gd name="T75" fmla="*/ 35 h 47"/>
                  <a:gd name="T76" fmla="*/ 49 w 56"/>
                  <a:gd name="T77" fmla="*/ 32 h 47"/>
                  <a:gd name="T78" fmla="*/ 51 w 56"/>
                  <a:gd name="T79" fmla="*/ 26 h 47"/>
                  <a:gd name="T80" fmla="*/ 51 w 56"/>
                  <a:gd name="T81" fmla="*/ 19 h 47"/>
                  <a:gd name="T82" fmla="*/ 53 w 56"/>
                  <a:gd name="T83" fmla="*/ 19 h 47"/>
                  <a:gd name="T84" fmla="*/ 55 w 56"/>
                  <a:gd name="T85" fmla="*/ 17 h 47"/>
                  <a:gd name="T86" fmla="*/ 55 w 56"/>
                  <a:gd name="T87" fmla="*/ 9 h 47"/>
                  <a:gd name="T88" fmla="*/ 52 w 56"/>
                  <a:gd name="T89" fmla="*/ 1 h 47"/>
                  <a:gd name="T90" fmla="*/ 52 w 56"/>
                  <a:gd name="T91" fmla="*/ 1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56" h="47">
                    <a:moveTo>
                      <a:pt x="52" y="1"/>
                    </a:moveTo>
                    <a:cubicBezTo>
                      <a:pt x="51" y="1"/>
                      <a:pt x="51" y="0"/>
                      <a:pt x="51" y="1"/>
                    </a:cubicBezTo>
                    <a:cubicBezTo>
                      <a:pt x="49" y="2"/>
                      <a:pt x="51" y="2"/>
                      <a:pt x="52" y="3"/>
                    </a:cubicBezTo>
                    <a:cubicBezTo>
                      <a:pt x="53" y="4"/>
                      <a:pt x="50" y="5"/>
                      <a:pt x="49" y="3"/>
                    </a:cubicBezTo>
                    <a:cubicBezTo>
                      <a:pt x="48" y="1"/>
                      <a:pt x="47" y="4"/>
                      <a:pt x="47" y="5"/>
                    </a:cubicBezTo>
                    <a:cubicBezTo>
                      <a:pt x="46" y="5"/>
                      <a:pt x="45" y="6"/>
                      <a:pt x="45" y="6"/>
                    </a:cubicBezTo>
                    <a:cubicBezTo>
                      <a:pt x="45" y="8"/>
                      <a:pt x="46" y="7"/>
                      <a:pt x="46" y="7"/>
                    </a:cubicBezTo>
                    <a:cubicBezTo>
                      <a:pt x="46" y="8"/>
                      <a:pt x="46" y="9"/>
                      <a:pt x="46" y="10"/>
                    </a:cubicBezTo>
                    <a:cubicBezTo>
                      <a:pt x="46" y="11"/>
                      <a:pt x="47" y="11"/>
                      <a:pt x="46" y="13"/>
                    </a:cubicBezTo>
                    <a:cubicBezTo>
                      <a:pt x="44" y="16"/>
                      <a:pt x="43" y="19"/>
                      <a:pt x="41" y="22"/>
                    </a:cubicBezTo>
                    <a:cubicBezTo>
                      <a:pt x="40" y="23"/>
                      <a:pt x="37" y="27"/>
                      <a:pt x="36" y="27"/>
                    </a:cubicBezTo>
                    <a:cubicBezTo>
                      <a:pt x="34" y="27"/>
                      <a:pt x="32" y="28"/>
                      <a:pt x="31" y="27"/>
                    </a:cubicBezTo>
                    <a:cubicBezTo>
                      <a:pt x="30" y="26"/>
                      <a:pt x="32" y="25"/>
                      <a:pt x="32" y="24"/>
                    </a:cubicBezTo>
                    <a:cubicBezTo>
                      <a:pt x="33" y="23"/>
                      <a:pt x="30" y="25"/>
                      <a:pt x="30" y="25"/>
                    </a:cubicBezTo>
                    <a:cubicBezTo>
                      <a:pt x="29" y="26"/>
                      <a:pt x="29" y="26"/>
                      <a:pt x="29" y="27"/>
                    </a:cubicBezTo>
                    <a:cubicBezTo>
                      <a:pt x="29" y="30"/>
                      <a:pt x="26" y="31"/>
                      <a:pt x="25" y="33"/>
                    </a:cubicBezTo>
                    <a:cubicBezTo>
                      <a:pt x="25" y="33"/>
                      <a:pt x="25" y="34"/>
                      <a:pt x="25" y="34"/>
                    </a:cubicBezTo>
                    <a:cubicBezTo>
                      <a:pt x="25" y="35"/>
                      <a:pt x="23" y="36"/>
                      <a:pt x="23" y="36"/>
                    </a:cubicBezTo>
                    <a:cubicBezTo>
                      <a:pt x="22" y="36"/>
                      <a:pt x="23" y="35"/>
                      <a:pt x="21" y="35"/>
                    </a:cubicBezTo>
                    <a:cubicBezTo>
                      <a:pt x="20" y="35"/>
                      <a:pt x="19" y="35"/>
                      <a:pt x="17" y="35"/>
                    </a:cubicBezTo>
                    <a:cubicBezTo>
                      <a:pt x="14" y="36"/>
                      <a:pt x="12" y="35"/>
                      <a:pt x="9" y="36"/>
                    </a:cubicBezTo>
                    <a:cubicBezTo>
                      <a:pt x="7" y="38"/>
                      <a:pt x="4" y="40"/>
                      <a:pt x="2" y="42"/>
                    </a:cubicBezTo>
                    <a:cubicBezTo>
                      <a:pt x="0" y="42"/>
                      <a:pt x="0" y="45"/>
                      <a:pt x="1" y="44"/>
                    </a:cubicBezTo>
                    <a:cubicBezTo>
                      <a:pt x="2" y="44"/>
                      <a:pt x="2" y="43"/>
                      <a:pt x="3" y="43"/>
                    </a:cubicBezTo>
                    <a:cubicBezTo>
                      <a:pt x="4" y="44"/>
                      <a:pt x="5" y="45"/>
                      <a:pt x="5" y="44"/>
                    </a:cubicBezTo>
                    <a:cubicBezTo>
                      <a:pt x="10" y="43"/>
                      <a:pt x="17" y="39"/>
                      <a:pt x="22" y="40"/>
                    </a:cubicBezTo>
                    <a:cubicBezTo>
                      <a:pt x="23" y="41"/>
                      <a:pt x="21" y="43"/>
                      <a:pt x="21" y="43"/>
                    </a:cubicBezTo>
                    <a:cubicBezTo>
                      <a:pt x="22" y="44"/>
                      <a:pt x="23" y="47"/>
                      <a:pt x="24" y="47"/>
                    </a:cubicBezTo>
                    <a:cubicBezTo>
                      <a:pt x="25" y="46"/>
                      <a:pt x="26" y="45"/>
                      <a:pt x="27" y="44"/>
                    </a:cubicBezTo>
                    <a:cubicBezTo>
                      <a:pt x="28" y="42"/>
                      <a:pt x="28" y="43"/>
                      <a:pt x="30" y="43"/>
                    </a:cubicBezTo>
                    <a:cubicBezTo>
                      <a:pt x="29" y="43"/>
                      <a:pt x="28" y="35"/>
                      <a:pt x="31" y="40"/>
                    </a:cubicBezTo>
                    <a:cubicBezTo>
                      <a:pt x="32" y="42"/>
                      <a:pt x="37" y="40"/>
                      <a:pt x="38" y="39"/>
                    </a:cubicBezTo>
                    <a:cubicBezTo>
                      <a:pt x="40" y="36"/>
                      <a:pt x="40" y="42"/>
                      <a:pt x="41" y="40"/>
                    </a:cubicBezTo>
                    <a:cubicBezTo>
                      <a:pt x="41" y="39"/>
                      <a:pt x="42" y="37"/>
                      <a:pt x="43" y="37"/>
                    </a:cubicBezTo>
                    <a:cubicBezTo>
                      <a:pt x="44" y="36"/>
                      <a:pt x="44" y="37"/>
                      <a:pt x="45" y="35"/>
                    </a:cubicBezTo>
                    <a:cubicBezTo>
                      <a:pt x="45" y="35"/>
                      <a:pt x="45" y="39"/>
                      <a:pt x="46" y="38"/>
                    </a:cubicBezTo>
                    <a:cubicBezTo>
                      <a:pt x="46" y="38"/>
                      <a:pt x="47" y="38"/>
                      <a:pt x="48" y="37"/>
                    </a:cubicBezTo>
                    <a:cubicBezTo>
                      <a:pt x="49" y="37"/>
                      <a:pt x="48" y="36"/>
                      <a:pt x="49" y="35"/>
                    </a:cubicBezTo>
                    <a:cubicBezTo>
                      <a:pt x="51" y="34"/>
                      <a:pt x="51" y="34"/>
                      <a:pt x="49" y="32"/>
                    </a:cubicBezTo>
                    <a:cubicBezTo>
                      <a:pt x="48" y="31"/>
                      <a:pt x="51" y="28"/>
                      <a:pt x="51" y="26"/>
                    </a:cubicBezTo>
                    <a:cubicBezTo>
                      <a:pt x="52" y="24"/>
                      <a:pt x="50" y="21"/>
                      <a:pt x="51" y="19"/>
                    </a:cubicBezTo>
                    <a:cubicBezTo>
                      <a:pt x="52" y="18"/>
                      <a:pt x="52" y="19"/>
                      <a:pt x="53" y="19"/>
                    </a:cubicBezTo>
                    <a:cubicBezTo>
                      <a:pt x="54" y="19"/>
                      <a:pt x="55" y="17"/>
                      <a:pt x="55" y="17"/>
                    </a:cubicBezTo>
                    <a:cubicBezTo>
                      <a:pt x="56" y="14"/>
                      <a:pt x="56" y="11"/>
                      <a:pt x="55" y="9"/>
                    </a:cubicBezTo>
                    <a:cubicBezTo>
                      <a:pt x="55" y="8"/>
                      <a:pt x="52" y="1"/>
                      <a:pt x="52" y="1"/>
                    </a:cubicBezTo>
                    <a:cubicBezTo>
                      <a:pt x="52" y="1"/>
                      <a:pt x="52" y="1"/>
                      <a:pt x="52"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grpSp>
        <p:sp>
          <p:nvSpPr>
            <p:cNvPr id="38" name="Freeform 432"/>
            <p:cNvSpPr>
              <a:spLocks/>
            </p:cNvSpPr>
            <p:nvPr/>
          </p:nvSpPr>
          <p:spPr bwMode="auto">
            <a:xfrm>
              <a:off x="17884911" y="7370216"/>
              <a:ext cx="19109" cy="25484"/>
            </a:xfrm>
            <a:custGeom>
              <a:avLst/>
              <a:gdLst>
                <a:gd name="T0" fmla="*/ 2 w 2"/>
                <a:gd name="T1" fmla="*/ 0 h 3"/>
                <a:gd name="T2" fmla="*/ 0 w 2"/>
                <a:gd name="T3" fmla="*/ 1 h 3"/>
                <a:gd name="T4" fmla="*/ 2 w 2"/>
                <a:gd name="T5" fmla="*/ 0 h 3"/>
              </a:gdLst>
              <a:ahLst/>
              <a:cxnLst>
                <a:cxn ang="0">
                  <a:pos x="T0" y="T1"/>
                </a:cxn>
                <a:cxn ang="0">
                  <a:pos x="T2" y="T3"/>
                </a:cxn>
                <a:cxn ang="0">
                  <a:pos x="T4" y="T5"/>
                </a:cxn>
              </a:cxnLst>
              <a:rect l="0" t="0" r="r" b="b"/>
              <a:pathLst>
                <a:path w="2" h="3">
                  <a:moveTo>
                    <a:pt x="2" y="0"/>
                  </a:moveTo>
                  <a:cubicBezTo>
                    <a:pt x="2" y="0"/>
                    <a:pt x="0" y="1"/>
                    <a:pt x="0" y="1"/>
                  </a:cubicBezTo>
                  <a:cubicBezTo>
                    <a:pt x="1" y="3"/>
                    <a:pt x="2" y="1"/>
                    <a:pt x="2" y="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9" name="Freeform 433"/>
            <p:cNvSpPr>
              <a:spLocks/>
            </p:cNvSpPr>
            <p:nvPr/>
          </p:nvSpPr>
          <p:spPr bwMode="auto">
            <a:xfrm>
              <a:off x="17773446" y="7370216"/>
              <a:ext cx="121018" cy="92380"/>
            </a:xfrm>
            <a:custGeom>
              <a:avLst/>
              <a:gdLst>
                <a:gd name="T0" fmla="*/ 11 w 13"/>
                <a:gd name="T1" fmla="*/ 2 h 10"/>
                <a:gd name="T2" fmla="*/ 7 w 13"/>
                <a:gd name="T3" fmla="*/ 2 h 10"/>
                <a:gd name="T4" fmla="*/ 5 w 13"/>
                <a:gd name="T5" fmla="*/ 3 h 10"/>
                <a:gd name="T6" fmla="*/ 3 w 13"/>
                <a:gd name="T7" fmla="*/ 4 h 10"/>
                <a:gd name="T8" fmla="*/ 0 w 13"/>
                <a:gd name="T9" fmla="*/ 6 h 10"/>
                <a:gd name="T10" fmla="*/ 3 w 13"/>
                <a:gd name="T11" fmla="*/ 9 h 10"/>
                <a:gd name="T12" fmla="*/ 6 w 13"/>
                <a:gd name="T13" fmla="*/ 6 h 10"/>
                <a:gd name="T14" fmla="*/ 10 w 13"/>
                <a:gd name="T15" fmla="*/ 6 h 10"/>
                <a:gd name="T16" fmla="*/ 11 w 13"/>
                <a:gd name="T17" fmla="*/ 2 h 10"/>
                <a:gd name="T18" fmla="*/ 11 w 13"/>
                <a:gd name="T19" fmla="*/ 2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 h="10">
                  <a:moveTo>
                    <a:pt x="11" y="2"/>
                  </a:moveTo>
                  <a:cubicBezTo>
                    <a:pt x="9" y="2"/>
                    <a:pt x="9" y="0"/>
                    <a:pt x="7" y="2"/>
                  </a:cubicBezTo>
                  <a:cubicBezTo>
                    <a:pt x="6" y="2"/>
                    <a:pt x="5" y="4"/>
                    <a:pt x="5" y="3"/>
                  </a:cubicBezTo>
                  <a:cubicBezTo>
                    <a:pt x="4" y="2"/>
                    <a:pt x="3" y="4"/>
                    <a:pt x="3" y="4"/>
                  </a:cubicBezTo>
                  <a:cubicBezTo>
                    <a:pt x="2" y="6"/>
                    <a:pt x="1" y="5"/>
                    <a:pt x="0" y="6"/>
                  </a:cubicBezTo>
                  <a:cubicBezTo>
                    <a:pt x="0" y="5"/>
                    <a:pt x="2" y="9"/>
                    <a:pt x="3" y="9"/>
                  </a:cubicBezTo>
                  <a:cubicBezTo>
                    <a:pt x="3" y="10"/>
                    <a:pt x="5" y="6"/>
                    <a:pt x="6" y="6"/>
                  </a:cubicBezTo>
                  <a:cubicBezTo>
                    <a:pt x="7" y="6"/>
                    <a:pt x="9" y="7"/>
                    <a:pt x="10" y="6"/>
                  </a:cubicBezTo>
                  <a:cubicBezTo>
                    <a:pt x="11" y="6"/>
                    <a:pt x="13" y="3"/>
                    <a:pt x="11" y="2"/>
                  </a:cubicBezTo>
                  <a:cubicBezTo>
                    <a:pt x="10" y="2"/>
                    <a:pt x="11" y="2"/>
                    <a:pt x="11" y="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40" name="Freeform 434"/>
            <p:cNvSpPr>
              <a:spLocks/>
            </p:cNvSpPr>
            <p:nvPr/>
          </p:nvSpPr>
          <p:spPr bwMode="auto">
            <a:xfrm>
              <a:off x="17652427" y="7405258"/>
              <a:ext cx="101909" cy="149721"/>
            </a:xfrm>
            <a:custGeom>
              <a:avLst/>
              <a:gdLst>
                <a:gd name="T0" fmla="*/ 7 w 11"/>
                <a:gd name="T1" fmla="*/ 0 h 16"/>
                <a:gd name="T2" fmla="*/ 2 w 11"/>
                <a:gd name="T3" fmla="*/ 2 h 16"/>
                <a:gd name="T4" fmla="*/ 0 w 11"/>
                <a:gd name="T5" fmla="*/ 6 h 16"/>
                <a:gd name="T6" fmla="*/ 2 w 11"/>
                <a:gd name="T7" fmla="*/ 6 h 16"/>
                <a:gd name="T8" fmla="*/ 3 w 11"/>
                <a:gd name="T9" fmla="*/ 4 h 16"/>
                <a:gd name="T10" fmla="*/ 4 w 11"/>
                <a:gd name="T11" fmla="*/ 5 h 16"/>
                <a:gd name="T12" fmla="*/ 3 w 11"/>
                <a:gd name="T13" fmla="*/ 10 h 16"/>
                <a:gd name="T14" fmla="*/ 3 w 11"/>
                <a:gd name="T15" fmla="*/ 11 h 16"/>
                <a:gd name="T16" fmla="*/ 3 w 11"/>
                <a:gd name="T17" fmla="*/ 13 h 16"/>
                <a:gd name="T18" fmla="*/ 5 w 11"/>
                <a:gd name="T19" fmla="*/ 12 h 16"/>
                <a:gd name="T20" fmla="*/ 6 w 11"/>
                <a:gd name="T21" fmla="*/ 15 h 16"/>
                <a:gd name="T22" fmla="*/ 8 w 11"/>
                <a:gd name="T23" fmla="*/ 12 h 16"/>
                <a:gd name="T24" fmla="*/ 11 w 11"/>
                <a:gd name="T25" fmla="*/ 7 h 16"/>
                <a:gd name="T26" fmla="*/ 10 w 11"/>
                <a:gd name="T27" fmla="*/ 2 h 16"/>
                <a:gd name="T28" fmla="*/ 7 w 11"/>
                <a:gd name="T29"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 h="16">
                  <a:moveTo>
                    <a:pt x="7" y="0"/>
                  </a:moveTo>
                  <a:cubicBezTo>
                    <a:pt x="5" y="0"/>
                    <a:pt x="3" y="1"/>
                    <a:pt x="2" y="2"/>
                  </a:cubicBezTo>
                  <a:cubicBezTo>
                    <a:pt x="0" y="3"/>
                    <a:pt x="0" y="4"/>
                    <a:pt x="0" y="6"/>
                  </a:cubicBezTo>
                  <a:cubicBezTo>
                    <a:pt x="0" y="5"/>
                    <a:pt x="3" y="5"/>
                    <a:pt x="2" y="6"/>
                  </a:cubicBezTo>
                  <a:cubicBezTo>
                    <a:pt x="3" y="5"/>
                    <a:pt x="2" y="4"/>
                    <a:pt x="3" y="4"/>
                  </a:cubicBezTo>
                  <a:cubicBezTo>
                    <a:pt x="3" y="4"/>
                    <a:pt x="4" y="4"/>
                    <a:pt x="4" y="5"/>
                  </a:cubicBezTo>
                  <a:cubicBezTo>
                    <a:pt x="4" y="7"/>
                    <a:pt x="4" y="8"/>
                    <a:pt x="3" y="10"/>
                  </a:cubicBezTo>
                  <a:cubicBezTo>
                    <a:pt x="2" y="11"/>
                    <a:pt x="3" y="11"/>
                    <a:pt x="3" y="11"/>
                  </a:cubicBezTo>
                  <a:cubicBezTo>
                    <a:pt x="3" y="12"/>
                    <a:pt x="3" y="13"/>
                    <a:pt x="3" y="13"/>
                  </a:cubicBezTo>
                  <a:cubicBezTo>
                    <a:pt x="3" y="16"/>
                    <a:pt x="5" y="12"/>
                    <a:pt x="5" y="12"/>
                  </a:cubicBezTo>
                  <a:cubicBezTo>
                    <a:pt x="5" y="12"/>
                    <a:pt x="5" y="15"/>
                    <a:pt x="6" y="15"/>
                  </a:cubicBezTo>
                  <a:cubicBezTo>
                    <a:pt x="6" y="16"/>
                    <a:pt x="8" y="13"/>
                    <a:pt x="8" y="12"/>
                  </a:cubicBezTo>
                  <a:cubicBezTo>
                    <a:pt x="10" y="10"/>
                    <a:pt x="10" y="8"/>
                    <a:pt x="11" y="7"/>
                  </a:cubicBezTo>
                  <a:cubicBezTo>
                    <a:pt x="11" y="5"/>
                    <a:pt x="10" y="4"/>
                    <a:pt x="10" y="2"/>
                  </a:cubicBezTo>
                  <a:cubicBezTo>
                    <a:pt x="10" y="0"/>
                    <a:pt x="7" y="2"/>
                    <a:pt x="7" y="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41" name="Freeform 435"/>
            <p:cNvSpPr>
              <a:spLocks/>
            </p:cNvSpPr>
            <p:nvPr/>
          </p:nvSpPr>
          <p:spPr bwMode="auto">
            <a:xfrm>
              <a:off x="17550518" y="7771599"/>
              <a:ext cx="35033" cy="28669"/>
            </a:xfrm>
            <a:custGeom>
              <a:avLst/>
              <a:gdLst>
                <a:gd name="T0" fmla="*/ 4 w 4"/>
                <a:gd name="T1" fmla="*/ 0 h 3"/>
                <a:gd name="T2" fmla="*/ 1 w 4"/>
                <a:gd name="T3" fmla="*/ 3 h 3"/>
                <a:gd name="T4" fmla="*/ 4 w 4"/>
                <a:gd name="T5" fmla="*/ 0 h 3"/>
              </a:gdLst>
              <a:ahLst/>
              <a:cxnLst>
                <a:cxn ang="0">
                  <a:pos x="T0" y="T1"/>
                </a:cxn>
                <a:cxn ang="0">
                  <a:pos x="T2" y="T3"/>
                </a:cxn>
                <a:cxn ang="0">
                  <a:pos x="T4" y="T5"/>
                </a:cxn>
              </a:cxnLst>
              <a:rect l="0" t="0" r="r" b="b"/>
              <a:pathLst>
                <a:path w="4" h="3">
                  <a:moveTo>
                    <a:pt x="4" y="0"/>
                  </a:moveTo>
                  <a:cubicBezTo>
                    <a:pt x="3" y="0"/>
                    <a:pt x="0" y="1"/>
                    <a:pt x="1" y="3"/>
                  </a:cubicBezTo>
                  <a:cubicBezTo>
                    <a:pt x="1" y="3"/>
                    <a:pt x="4" y="0"/>
                    <a:pt x="4" y="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42" name="Freeform 436"/>
            <p:cNvSpPr>
              <a:spLocks/>
            </p:cNvSpPr>
            <p:nvPr/>
          </p:nvSpPr>
          <p:spPr bwMode="auto">
            <a:xfrm>
              <a:off x="17633319" y="7679216"/>
              <a:ext cx="19109" cy="15928"/>
            </a:xfrm>
            <a:custGeom>
              <a:avLst/>
              <a:gdLst>
                <a:gd name="T0" fmla="*/ 2 w 2"/>
                <a:gd name="T1" fmla="*/ 0 h 2"/>
                <a:gd name="T2" fmla="*/ 0 w 2"/>
                <a:gd name="T3" fmla="*/ 1 h 2"/>
                <a:gd name="T4" fmla="*/ 2 w 2"/>
                <a:gd name="T5" fmla="*/ 0 h 2"/>
              </a:gdLst>
              <a:ahLst/>
              <a:cxnLst>
                <a:cxn ang="0">
                  <a:pos x="T0" y="T1"/>
                </a:cxn>
                <a:cxn ang="0">
                  <a:pos x="T2" y="T3"/>
                </a:cxn>
                <a:cxn ang="0">
                  <a:pos x="T4" y="T5"/>
                </a:cxn>
              </a:cxnLst>
              <a:rect l="0" t="0" r="r" b="b"/>
              <a:pathLst>
                <a:path w="2" h="2">
                  <a:moveTo>
                    <a:pt x="2" y="0"/>
                  </a:moveTo>
                  <a:cubicBezTo>
                    <a:pt x="1" y="0"/>
                    <a:pt x="0" y="1"/>
                    <a:pt x="0" y="1"/>
                  </a:cubicBezTo>
                  <a:cubicBezTo>
                    <a:pt x="0" y="2"/>
                    <a:pt x="2" y="0"/>
                    <a:pt x="2" y="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43" name="Freeform 437"/>
            <p:cNvSpPr>
              <a:spLocks/>
            </p:cNvSpPr>
            <p:nvPr/>
          </p:nvSpPr>
          <p:spPr bwMode="auto">
            <a:xfrm>
              <a:off x="17381727" y="7873535"/>
              <a:ext cx="19109" cy="9556"/>
            </a:xfrm>
            <a:custGeom>
              <a:avLst/>
              <a:gdLst>
                <a:gd name="T0" fmla="*/ 2 w 2"/>
                <a:gd name="T1" fmla="*/ 0 h 1"/>
                <a:gd name="T2" fmla="*/ 1 w 2"/>
                <a:gd name="T3" fmla="*/ 1 h 1"/>
                <a:gd name="T4" fmla="*/ 2 w 2"/>
                <a:gd name="T5" fmla="*/ 0 h 1"/>
              </a:gdLst>
              <a:ahLst/>
              <a:cxnLst>
                <a:cxn ang="0">
                  <a:pos x="T0" y="T1"/>
                </a:cxn>
                <a:cxn ang="0">
                  <a:pos x="T2" y="T3"/>
                </a:cxn>
                <a:cxn ang="0">
                  <a:pos x="T4" y="T5"/>
                </a:cxn>
              </a:cxnLst>
              <a:rect l="0" t="0" r="r" b="b"/>
              <a:pathLst>
                <a:path w="2" h="1">
                  <a:moveTo>
                    <a:pt x="2" y="0"/>
                  </a:moveTo>
                  <a:cubicBezTo>
                    <a:pt x="1" y="0"/>
                    <a:pt x="0" y="1"/>
                    <a:pt x="1" y="1"/>
                  </a:cubicBezTo>
                  <a:cubicBezTo>
                    <a:pt x="2" y="1"/>
                    <a:pt x="2" y="0"/>
                    <a:pt x="2" y="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44" name="Freeform 438"/>
            <p:cNvSpPr>
              <a:spLocks/>
            </p:cNvSpPr>
            <p:nvPr/>
          </p:nvSpPr>
          <p:spPr bwMode="auto">
            <a:xfrm>
              <a:off x="17203386" y="7838493"/>
              <a:ext cx="111465" cy="156092"/>
            </a:xfrm>
            <a:custGeom>
              <a:avLst/>
              <a:gdLst>
                <a:gd name="T0" fmla="*/ 8 w 12"/>
                <a:gd name="T1" fmla="*/ 1 h 17"/>
                <a:gd name="T2" fmla="*/ 0 w 12"/>
                <a:gd name="T3" fmla="*/ 8 h 17"/>
                <a:gd name="T4" fmla="*/ 1 w 12"/>
                <a:gd name="T5" fmla="*/ 14 h 17"/>
                <a:gd name="T6" fmla="*/ 3 w 12"/>
                <a:gd name="T7" fmla="*/ 17 h 17"/>
                <a:gd name="T8" fmla="*/ 8 w 12"/>
                <a:gd name="T9" fmla="*/ 1 h 17"/>
                <a:gd name="T10" fmla="*/ 8 w 12"/>
                <a:gd name="T11" fmla="*/ 1 h 17"/>
              </a:gdLst>
              <a:ahLst/>
              <a:cxnLst>
                <a:cxn ang="0">
                  <a:pos x="T0" y="T1"/>
                </a:cxn>
                <a:cxn ang="0">
                  <a:pos x="T2" y="T3"/>
                </a:cxn>
                <a:cxn ang="0">
                  <a:pos x="T4" y="T5"/>
                </a:cxn>
                <a:cxn ang="0">
                  <a:pos x="T6" y="T7"/>
                </a:cxn>
                <a:cxn ang="0">
                  <a:pos x="T8" y="T9"/>
                </a:cxn>
                <a:cxn ang="0">
                  <a:pos x="T10" y="T11"/>
                </a:cxn>
              </a:cxnLst>
              <a:rect l="0" t="0" r="r" b="b"/>
              <a:pathLst>
                <a:path w="12" h="17">
                  <a:moveTo>
                    <a:pt x="8" y="1"/>
                  </a:moveTo>
                  <a:cubicBezTo>
                    <a:pt x="5" y="0"/>
                    <a:pt x="1" y="6"/>
                    <a:pt x="0" y="8"/>
                  </a:cubicBezTo>
                  <a:cubicBezTo>
                    <a:pt x="0" y="10"/>
                    <a:pt x="0" y="12"/>
                    <a:pt x="1" y="14"/>
                  </a:cubicBezTo>
                  <a:cubicBezTo>
                    <a:pt x="1" y="14"/>
                    <a:pt x="3" y="17"/>
                    <a:pt x="3" y="17"/>
                  </a:cubicBezTo>
                  <a:cubicBezTo>
                    <a:pt x="4" y="15"/>
                    <a:pt x="12" y="2"/>
                    <a:pt x="8" y="1"/>
                  </a:cubicBezTo>
                  <a:cubicBezTo>
                    <a:pt x="7" y="1"/>
                    <a:pt x="9" y="1"/>
                    <a:pt x="8"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45" name="Freeform 439"/>
            <p:cNvSpPr>
              <a:spLocks/>
            </p:cNvSpPr>
            <p:nvPr/>
          </p:nvSpPr>
          <p:spPr bwMode="auto">
            <a:xfrm>
              <a:off x="16652429" y="8099708"/>
              <a:ext cx="130574" cy="92380"/>
            </a:xfrm>
            <a:custGeom>
              <a:avLst/>
              <a:gdLst>
                <a:gd name="T0" fmla="*/ 13 w 14"/>
                <a:gd name="T1" fmla="*/ 1 h 10"/>
                <a:gd name="T2" fmla="*/ 9 w 14"/>
                <a:gd name="T3" fmla="*/ 0 h 10"/>
                <a:gd name="T4" fmla="*/ 4 w 14"/>
                <a:gd name="T5" fmla="*/ 2 h 10"/>
                <a:gd name="T6" fmla="*/ 4 w 14"/>
                <a:gd name="T7" fmla="*/ 9 h 10"/>
                <a:gd name="T8" fmla="*/ 11 w 14"/>
                <a:gd name="T9" fmla="*/ 6 h 10"/>
                <a:gd name="T10" fmla="*/ 13 w 14"/>
                <a:gd name="T11" fmla="*/ 1 h 10"/>
              </a:gdLst>
              <a:ahLst/>
              <a:cxnLst>
                <a:cxn ang="0">
                  <a:pos x="T0" y="T1"/>
                </a:cxn>
                <a:cxn ang="0">
                  <a:pos x="T2" y="T3"/>
                </a:cxn>
                <a:cxn ang="0">
                  <a:pos x="T4" y="T5"/>
                </a:cxn>
                <a:cxn ang="0">
                  <a:pos x="T6" y="T7"/>
                </a:cxn>
                <a:cxn ang="0">
                  <a:pos x="T8" y="T9"/>
                </a:cxn>
                <a:cxn ang="0">
                  <a:pos x="T10" y="T11"/>
                </a:cxn>
              </a:cxnLst>
              <a:rect l="0" t="0" r="r" b="b"/>
              <a:pathLst>
                <a:path w="14" h="10">
                  <a:moveTo>
                    <a:pt x="13" y="1"/>
                  </a:moveTo>
                  <a:cubicBezTo>
                    <a:pt x="12" y="1"/>
                    <a:pt x="11" y="0"/>
                    <a:pt x="9" y="0"/>
                  </a:cubicBezTo>
                  <a:cubicBezTo>
                    <a:pt x="7" y="0"/>
                    <a:pt x="6" y="1"/>
                    <a:pt x="4" y="2"/>
                  </a:cubicBezTo>
                  <a:cubicBezTo>
                    <a:pt x="2" y="4"/>
                    <a:pt x="0" y="7"/>
                    <a:pt x="4" y="9"/>
                  </a:cubicBezTo>
                  <a:cubicBezTo>
                    <a:pt x="6" y="10"/>
                    <a:pt x="10" y="8"/>
                    <a:pt x="11" y="6"/>
                  </a:cubicBezTo>
                  <a:cubicBezTo>
                    <a:pt x="11" y="5"/>
                    <a:pt x="14" y="1"/>
                    <a:pt x="13"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46" name="Freeform 440"/>
            <p:cNvSpPr>
              <a:spLocks/>
            </p:cNvSpPr>
            <p:nvPr/>
          </p:nvSpPr>
          <p:spPr bwMode="auto">
            <a:xfrm>
              <a:off x="17184277" y="8163419"/>
              <a:ext cx="187897" cy="264400"/>
            </a:xfrm>
            <a:custGeom>
              <a:avLst/>
              <a:gdLst>
                <a:gd name="T0" fmla="*/ 12 w 20"/>
                <a:gd name="T1" fmla="*/ 2 h 28"/>
                <a:gd name="T2" fmla="*/ 9 w 20"/>
                <a:gd name="T3" fmla="*/ 2 h 28"/>
                <a:gd name="T4" fmla="*/ 4 w 20"/>
                <a:gd name="T5" fmla="*/ 3 h 28"/>
                <a:gd name="T6" fmla="*/ 3 w 20"/>
                <a:gd name="T7" fmla="*/ 11 h 28"/>
                <a:gd name="T8" fmla="*/ 3 w 20"/>
                <a:gd name="T9" fmla="*/ 13 h 28"/>
                <a:gd name="T10" fmla="*/ 0 w 20"/>
                <a:gd name="T11" fmla="*/ 13 h 28"/>
                <a:gd name="T12" fmla="*/ 3 w 20"/>
                <a:gd name="T13" fmla="*/ 22 h 28"/>
                <a:gd name="T14" fmla="*/ 5 w 20"/>
                <a:gd name="T15" fmla="*/ 20 h 28"/>
                <a:gd name="T16" fmla="*/ 7 w 20"/>
                <a:gd name="T17" fmla="*/ 22 h 28"/>
                <a:gd name="T18" fmla="*/ 4 w 20"/>
                <a:gd name="T19" fmla="*/ 23 h 28"/>
                <a:gd name="T20" fmla="*/ 8 w 20"/>
                <a:gd name="T21" fmla="*/ 26 h 28"/>
                <a:gd name="T22" fmla="*/ 11 w 20"/>
                <a:gd name="T23" fmla="*/ 25 h 28"/>
                <a:gd name="T24" fmla="*/ 15 w 20"/>
                <a:gd name="T25" fmla="*/ 28 h 28"/>
                <a:gd name="T26" fmla="*/ 14 w 20"/>
                <a:gd name="T27" fmla="*/ 25 h 28"/>
                <a:gd name="T28" fmla="*/ 17 w 20"/>
                <a:gd name="T29" fmla="*/ 24 h 28"/>
                <a:gd name="T30" fmla="*/ 10 w 20"/>
                <a:gd name="T31" fmla="*/ 22 h 28"/>
                <a:gd name="T32" fmla="*/ 9 w 20"/>
                <a:gd name="T33" fmla="*/ 16 h 28"/>
                <a:gd name="T34" fmla="*/ 12 w 20"/>
                <a:gd name="T35" fmla="*/ 12 h 28"/>
                <a:gd name="T36" fmla="*/ 13 w 20"/>
                <a:gd name="T37" fmla="*/ 7 h 28"/>
                <a:gd name="T38" fmla="*/ 12 w 20"/>
                <a:gd name="T39" fmla="*/ 2 h 28"/>
                <a:gd name="T40" fmla="*/ 12 w 20"/>
                <a:gd name="T41" fmla="*/ 2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0" h="28">
                  <a:moveTo>
                    <a:pt x="12" y="2"/>
                  </a:moveTo>
                  <a:cubicBezTo>
                    <a:pt x="10" y="1"/>
                    <a:pt x="11" y="5"/>
                    <a:pt x="9" y="2"/>
                  </a:cubicBezTo>
                  <a:cubicBezTo>
                    <a:pt x="8" y="0"/>
                    <a:pt x="4" y="1"/>
                    <a:pt x="4" y="3"/>
                  </a:cubicBezTo>
                  <a:cubicBezTo>
                    <a:pt x="3" y="6"/>
                    <a:pt x="4" y="8"/>
                    <a:pt x="3" y="11"/>
                  </a:cubicBezTo>
                  <a:cubicBezTo>
                    <a:pt x="3" y="12"/>
                    <a:pt x="3" y="13"/>
                    <a:pt x="3" y="13"/>
                  </a:cubicBezTo>
                  <a:cubicBezTo>
                    <a:pt x="2" y="14"/>
                    <a:pt x="0" y="13"/>
                    <a:pt x="0" y="13"/>
                  </a:cubicBezTo>
                  <a:cubicBezTo>
                    <a:pt x="0" y="13"/>
                    <a:pt x="2" y="22"/>
                    <a:pt x="3" y="22"/>
                  </a:cubicBezTo>
                  <a:cubicBezTo>
                    <a:pt x="3" y="22"/>
                    <a:pt x="4" y="19"/>
                    <a:pt x="5" y="20"/>
                  </a:cubicBezTo>
                  <a:cubicBezTo>
                    <a:pt x="5" y="20"/>
                    <a:pt x="7" y="21"/>
                    <a:pt x="7" y="22"/>
                  </a:cubicBezTo>
                  <a:cubicBezTo>
                    <a:pt x="7" y="23"/>
                    <a:pt x="4" y="21"/>
                    <a:pt x="4" y="23"/>
                  </a:cubicBezTo>
                  <a:cubicBezTo>
                    <a:pt x="4" y="25"/>
                    <a:pt x="6" y="27"/>
                    <a:pt x="8" y="26"/>
                  </a:cubicBezTo>
                  <a:cubicBezTo>
                    <a:pt x="9" y="26"/>
                    <a:pt x="10" y="24"/>
                    <a:pt x="11" y="25"/>
                  </a:cubicBezTo>
                  <a:cubicBezTo>
                    <a:pt x="11" y="25"/>
                    <a:pt x="15" y="28"/>
                    <a:pt x="15" y="28"/>
                  </a:cubicBezTo>
                  <a:cubicBezTo>
                    <a:pt x="16" y="27"/>
                    <a:pt x="13" y="26"/>
                    <a:pt x="14" y="25"/>
                  </a:cubicBezTo>
                  <a:cubicBezTo>
                    <a:pt x="13" y="26"/>
                    <a:pt x="20" y="28"/>
                    <a:pt x="17" y="24"/>
                  </a:cubicBezTo>
                  <a:cubicBezTo>
                    <a:pt x="15" y="22"/>
                    <a:pt x="11" y="25"/>
                    <a:pt x="10" y="22"/>
                  </a:cubicBezTo>
                  <a:cubicBezTo>
                    <a:pt x="9" y="20"/>
                    <a:pt x="9" y="19"/>
                    <a:pt x="9" y="16"/>
                  </a:cubicBezTo>
                  <a:cubicBezTo>
                    <a:pt x="9" y="14"/>
                    <a:pt x="11" y="14"/>
                    <a:pt x="12" y="12"/>
                  </a:cubicBezTo>
                  <a:cubicBezTo>
                    <a:pt x="14" y="10"/>
                    <a:pt x="14" y="9"/>
                    <a:pt x="13" y="7"/>
                  </a:cubicBezTo>
                  <a:cubicBezTo>
                    <a:pt x="13" y="7"/>
                    <a:pt x="13" y="2"/>
                    <a:pt x="12" y="2"/>
                  </a:cubicBezTo>
                  <a:cubicBezTo>
                    <a:pt x="11" y="2"/>
                    <a:pt x="13" y="2"/>
                    <a:pt x="12" y="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47" name="Freeform 441"/>
            <p:cNvSpPr>
              <a:spLocks/>
            </p:cNvSpPr>
            <p:nvPr/>
          </p:nvSpPr>
          <p:spPr bwMode="auto">
            <a:xfrm>
              <a:off x="17343512" y="8389592"/>
              <a:ext cx="57323" cy="73269"/>
            </a:xfrm>
            <a:custGeom>
              <a:avLst/>
              <a:gdLst>
                <a:gd name="T0" fmla="*/ 3 w 6"/>
                <a:gd name="T1" fmla="*/ 1 h 8"/>
                <a:gd name="T2" fmla="*/ 1 w 6"/>
                <a:gd name="T3" fmla="*/ 1 h 8"/>
                <a:gd name="T4" fmla="*/ 0 w 6"/>
                <a:gd name="T5" fmla="*/ 3 h 8"/>
                <a:gd name="T6" fmla="*/ 2 w 6"/>
                <a:gd name="T7" fmla="*/ 6 h 8"/>
                <a:gd name="T8" fmla="*/ 5 w 6"/>
                <a:gd name="T9" fmla="*/ 7 h 8"/>
                <a:gd name="T10" fmla="*/ 4 w 6"/>
                <a:gd name="T11" fmla="*/ 4 h 8"/>
                <a:gd name="T12" fmla="*/ 3 w 6"/>
                <a:gd name="T13" fmla="*/ 1 h 8"/>
                <a:gd name="T14" fmla="*/ 3 w 6"/>
                <a:gd name="T15" fmla="*/ 1 h 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 h="8">
                  <a:moveTo>
                    <a:pt x="3" y="1"/>
                  </a:moveTo>
                  <a:cubicBezTo>
                    <a:pt x="3" y="1"/>
                    <a:pt x="2" y="0"/>
                    <a:pt x="1" y="1"/>
                  </a:cubicBezTo>
                  <a:cubicBezTo>
                    <a:pt x="1" y="2"/>
                    <a:pt x="0" y="2"/>
                    <a:pt x="0" y="3"/>
                  </a:cubicBezTo>
                  <a:cubicBezTo>
                    <a:pt x="1" y="4"/>
                    <a:pt x="0" y="5"/>
                    <a:pt x="2" y="6"/>
                  </a:cubicBezTo>
                  <a:cubicBezTo>
                    <a:pt x="2" y="6"/>
                    <a:pt x="6" y="8"/>
                    <a:pt x="5" y="7"/>
                  </a:cubicBezTo>
                  <a:cubicBezTo>
                    <a:pt x="5" y="6"/>
                    <a:pt x="5" y="5"/>
                    <a:pt x="4" y="4"/>
                  </a:cubicBezTo>
                  <a:cubicBezTo>
                    <a:pt x="2" y="4"/>
                    <a:pt x="2" y="1"/>
                    <a:pt x="3" y="1"/>
                  </a:cubicBezTo>
                  <a:cubicBezTo>
                    <a:pt x="2" y="1"/>
                    <a:pt x="4" y="1"/>
                    <a:pt x="3"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48" name="Freeform 442"/>
            <p:cNvSpPr>
              <a:spLocks/>
            </p:cNvSpPr>
            <p:nvPr/>
          </p:nvSpPr>
          <p:spPr bwMode="auto">
            <a:xfrm>
              <a:off x="17381727" y="8453303"/>
              <a:ext cx="92356" cy="124237"/>
            </a:xfrm>
            <a:custGeom>
              <a:avLst/>
              <a:gdLst>
                <a:gd name="T0" fmla="*/ 4 w 10"/>
                <a:gd name="T1" fmla="*/ 0 h 13"/>
                <a:gd name="T2" fmla="*/ 2 w 10"/>
                <a:gd name="T3" fmla="*/ 1 h 13"/>
                <a:gd name="T4" fmla="*/ 4 w 10"/>
                <a:gd name="T5" fmla="*/ 4 h 13"/>
                <a:gd name="T6" fmla="*/ 4 w 10"/>
                <a:gd name="T7" fmla="*/ 9 h 13"/>
                <a:gd name="T8" fmla="*/ 5 w 10"/>
                <a:gd name="T9" fmla="*/ 13 h 13"/>
                <a:gd name="T10" fmla="*/ 5 w 10"/>
                <a:gd name="T11" fmla="*/ 11 h 13"/>
                <a:gd name="T12" fmla="*/ 9 w 10"/>
                <a:gd name="T13" fmla="*/ 8 h 13"/>
                <a:gd name="T14" fmla="*/ 8 w 10"/>
                <a:gd name="T15" fmla="*/ 6 h 13"/>
                <a:gd name="T16" fmla="*/ 9 w 10"/>
                <a:gd name="T17" fmla="*/ 5 h 13"/>
                <a:gd name="T18" fmla="*/ 7 w 10"/>
                <a:gd name="T19" fmla="*/ 1 h 13"/>
                <a:gd name="T20" fmla="*/ 4 w 10"/>
                <a:gd name="T21"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 h="13">
                  <a:moveTo>
                    <a:pt x="4" y="0"/>
                  </a:moveTo>
                  <a:cubicBezTo>
                    <a:pt x="3" y="0"/>
                    <a:pt x="4" y="0"/>
                    <a:pt x="2" y="1"/>
                  </a:cubicBezTo>
                  <a:cubicBezTo>
                    <a:pt x="1" y="2"/>
                    <a:pt x="3" y="3"/>
                    <a:pt x="4" y="4"/>
                  </a:cubicBezTo>
                  <a:cubicBezTo>
                    <a:pt x="5" y="6"/>
                    <a:pt x="0" y="7"/>
                    <a:pt x="4" y="9"/>
                  </a:cubicBezTo>
                  <a:cubicBezTo>
                    <a:pt x="5" y="10"/>
                    <a:pt x="3" y="12"/>
                    <a:pt x="5" y="13"/>
                  </a:cubicBezTo>
                  <a:cubicBezTo>
                    <a:pt x="6" y="13"/>
                    <a:pt x="6" y="12"/>
                    <a:pt x="5" y="11"/>
                  </a:cubicBezTo>
                  <a:cubicBezTo>
                    <a:pt x="3" y="5"/>
                    <a:pt x="9" y="10"/>
                    <a:pt x="9" y="8"/>
                  </a:cubicBezTo>
                  <a:cubicBezTo>
                    <a:pt x="9" y="7"/>
                    <a:pt x="7" y="6"/>
                    <a:pt x="8" y="6"/>
                  </a:cubicBezTo>
                  <a:cubicBezTo>
                    <a:pt x="8" y="5"/>
                    <a:pt x="10" y="6"/>
                    <a:pt x="9" y="5"/>
                  </a:cubicBezTo>
                  <a:cubicBezTo>
                    <a:pt x="8" y="4"/>
                    <a:pt x="6" y="3"/>
                    <a:pt x="7" y="1"/>
                  </a:cubicBezTo>
                  <a:cubicBezTo>
                    <a:pt x="7" y="0"/>
                    <a:pt x="5" y="0"/>
                    <a:pt x="4" y="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49" name="Freeform 443"/>
            <p:cNvSpPr>
              <a:spLocks/>
            </p:cNvSpPr>
            <p:nvPr/>
          </p:nvSpPr>
          <p:spPr bwMode="auto">
            <a:xfrm>
              <a:off x="17212936" y="8399150"/>
              <a:ext cx="57323" cy="73269"/>
            </a:xfrm>
            <a:custGeom>
              <a:avLst/>
              <a:gdLst>
                <a:gd name="T0" fmla="*/ 6 w 6"/>
                <a:gd name="T1" fmla="*/ 5 h 8"/>
                <a:gd name="T2" fmla="*/ 0 w 6"/>
                <a:gd name="T3" fmla="*/ 2 h 8"/>
                <a:gd name="T4" fmla="*/ 3 w 6"/>
                <a:gd name="T5" fmla="*/ 6 h 8"/>
                <a:gd name="T6" fmla="*/ 6 w 6"/>
                <a:gd name="T7" fmla="*/ 5 h 8"/>
                <a:gd name="T8" fmla="*/ 6 w 6"/>
                <a:gd name="T9" fmla="*/ 5 h 8"/>
              </a:gdLst>
              <a:ahLst/>
              <a:cxnLst>
                <a:cxn ang="0">
                  <a:pos x="T0" y="T1"/>
                </a:cxn>
                <a:cxn ang="0">
                  <a:pos x="T2" y="T3"/>
                </a:cxn>
                <a:cxn ang="0">
                  <a:pos x="T4" y="T5"/>
                </a:cxn>
                <a:cxn ang="0">
                  <a:pos x="T6" y="T7"/>
                </a:cxn>
                <a:cxn ang="0">
                  <a:pos x="T8" y="T9"/>
                </a:cxn>
              </a:cxnLst>
              <a:rect l="0" t="0" r="r" b="b"/>
              <a:pathLst>
                <a:path w="6" h="8">
                  <a:moveTo>
                    <a:pt x="6" y="5"/>
                  </a:moveTo>
                  <a:cubicBezTo>
                    <a:pt x="5" y="4"/>
                    <a:pt x="3" y="0"/>
                    <a:pt x="0" y="2"/>
                  </a:cubicBezTo>
                  <a:cubicBezTo>
                    <a:pt x="0" y="2"/>
                    <a:pt x="3" y="5"/>
                    <a:pt x="3" y="6"/>
                  </a:cubicBezTo>
                  <a:cubicBezTo>
                    <a:pt x="3" y="8"/>
                    <a:pt x="6" y="8"/>
                    <a:pt x="6" y="5"/>
                  </a:cubicBezTo>
                  <a:cubicBezTo>
                    <a:pt x="6" y="5"/>
                    <a:pt x="6" y="6"/>
                    <a:pt x="6" y="5"/>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50" name="Freeform 444"/>
            <p:cNvSpPr>
              <a:spLocks/>
            </p:cNvSpPr>
            <p:nvPr/>
          </p:nvSpPr>
          <p:spPr bwMode="auto">
            <a:xfrm>
              <a:off x="17279818" y="8472417"/>
              <a:ext cx="82803" cy="95566"/>
            </a:xfrm>
            <a:custGeom>
              <a:avLst/>
              <a:gdLst>
                <a:gd name="T0" fmla="*/ 3 w 9"/>
                <a:gd name="T1" fmla="*/ 2 h 10"/>
                <a:gd name="T2" fmla="*/ 0 w 9"/>
                <a:gd name="T3" fmla="*/ 2 h 10"/>
                <a:gd name="T4" fmla="*/ 2 w 9"/>
                <a:gd name="T5" fmla="*/ 4 h 10"/>
                <a:gd name="T6" fmla="*/ 1 w 9"/>
                <a:gd name="T7" fmla="*/ 9 h 10"/>
                <a:gd name="T8" fmla="*/ 6 w 9"/>
                <a:gd name="T9" fmla="*/ 6 h 10"/>
                <a:gd name="T10" fmla="*/ 3 w 9"/>
                <a:gd name="T11" fmla="*/ 2 h 10"/>
                <a:gd name="T12" fmla="*/ 3 w 9"/>
                <a:gd name="T13" fmla="*/ 2 h 10"/>
              </a:gdLst>
              <a:ahLst/>
              <a:cxnLst>
                <a:cxn ang="0">
                  <a:pos x="T0" y="T1"/>
                </a:cxn>
                <a:cxn ang="0">
                  <a:pos x="T2" y="T3"/>
                </a:cxn>
                <a:cxn ang="0">
                  <a:pos x="T4" y="T5"/>
                </a:cxn>
                <a:cxn ang="0">
                  <a:pos x="T6" y="T7"/>
                </a:cxn>
                <a:cxn ang="0">
                  <a:pos x="T8" y="T9"/>
                </a:cxn>
                <a:cxn ang="0">
                  <a:pos x="T10" y="T11"/>
                </a:cxn>
                <a:cxn ang="0">
                  <a:pos x="T12" y="T13"/>
                </a:cxn>
              </a:cxnLst>
              <a:rect l="0" t="0" r="r" b="b"/>
              <a:pathLst>
                <a:path w="9" h="10">
                  <a:moveTo>
                    <a:pt x="3" y="2"/>
                  </a:moveTo>
                  <a:cubicBezTo>
                    <a:pt x="2" y="1"/>
                    <a:pt x="1" y="1"/>
                    <a:pt x="0" y="2"/>
                  </a:cubicBezTo>
                  <a:cubicBezTo>
                    <a:pt x="0" y="3"/>
                    <a:pt x="2" y="3"/>
                    <a:pt x="2" y="4"/>
                  </a:cubicBezTo>
                  <a:cubicBezTo>
                    <a:pt x="3" y="5"/>
                    <a:pt x="0" y="8"/>
                    <a:pt x="1" y="9"/>
                  </a:cubicBezTo>
                  <a:cubicBezTo>
                    <a:pt x="1" y="10"/>
                    <a:pt x="5" y="6"/>
                    <a:pt x="6" y="6"/>
                  </a:cubicBezTo>
                  <a:cubicBezTo>
                    <a:pt x="9" y="6"/>
                    <a:pt x="3" y="2"/>
                    <a:pt x="3" y="2"/>
                  </a:cubicBezTo>
                  <a:cubicBezTo>
                    <a:pt x="1" y="0"/>
                    <a:pt x="3" y="2"/>
                    <a:pt x="3" y="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51" name="Freeform 445"/>
            <p:cNvSpPr>
              <a:spLocks/>
            </p:cNvSpPr>
            <p:nvPr/>
          </p:nvSpPr>
          <p:spPr bwMode="auto">
            <a:xfrm>
              <a:off x="17298926" y="8529755"/>
              <a:ext cx="63695" cy="101936"/>
            </a:xfrm>
            <a:custGeom>
              <a:avLst/>
              <a:gdLst>
                <a:gd name="T0" fmla="*/ 6 w 7"/>
                <a:gd name="T1" fmla="*/ 1 h 11"/>
                <a:gd name="T2" fmla="*/ 3 w 7"/>
                <a:gd name="T3" fmla="*/ 5 h 11"/>
                <a:gd name="T4" fmla="*/ 3 w 7"/>
                <a:gd name="T5" fmla="*/ 9 h 11"/>
                <a:gd name="T6" fmla="*/ 5 w 7"/>
                <a:gd name="T7" fmla="*/ 6 h 11"/>
                <a:gd name="T8" fmla="*/ 6 w 7"/>
                <a:gd name="T9" fmla="*/ 1 h 11"/>
                <a:gd name="T10" fmla="*/ 6 w 7"/>
                <a:gd name="T11" fmla="*/ 1 h 11"/>
              </a:gdLst>
              <a:ahLst/>
              <a:cxnLst>
                <a:cxn ang="0">
                  <a:pos x="T0" y="T1"/>
                </a:cxn>
                <a:cxn ang="0">
                  <a:pos x="T2" y="T3"/>
                </a:cxn>
                <a:cxn ang="0">
                  <a:pos x="T4" y="T5"/>
                </a:cxn>
                <a:cxn ang="0">
                  <a:pos x="T6" y="T7"/>
                </a:cxn>
                <a:cxn ang="0">
                  <a:pos x="T8" y="T9"/>
                </a:cxn>
                <a:cxn ang="0">
                  <a:pos x="T10" y="T11"/>
                </a:cxn>
              </a:cxnLst>
              <a:rect l="0" t="0" r="r" b="b"/>
              <a:pathLst>
                <a:path w="7" h="11">
                  <a:moveTo>
                    <a:pt x="6" y="1"/>
                  </a:moveTo>
                  <a:cubicBezTo>
                    <a:pt x="3" y="1"/>
                    <a:pt x="4" y="4"/>
                    <a:pt x="3" y="5"/>
                  </a:cubicBezTo>
                  <a:cubicBezTo>
                    <a:pt x="0" y="7"/>
                    <a:pt x="1" y="7"/>
                    <a:pt x="3" y="9"/>
                  </a:cubicBezTo>
                  <a:cubicBezTo>
                    <a:pt x="6" y="11"/>
                    <a:pt x="4" y="8"/>
                    <a:pt x="5" y="6"/>
                  </a:cubicBezTo>
                  <a:cubicBezTo>
                    <a:pt x="5" y="6"/>
                    <a:pt x="7" y="0"/>
                    <a:pt x="6" y="1"/>
                  </a:cubicBezTo>
                  <a:cubicBezTo>
                    <a:pt x="5" y="1"/>
                    <a:pt x="6" y="0"/>
                    <a:pt x="6"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52" name="Freeform 446"/>
            <p:cNvSpPr>
              <a:spLocks/>
            </p:cNvSpPr>
            <p:nvPr/>
          </p:nvSpPr>
          <p:spPr bwMode="auto">
            <a:xfrm>
              <a:off x="17353063" y="8520200"/>
              <a:ext cx="38217" cy="73269"/>
            </a:xfrm>
            <a:custGeom>
              <a:avLst/>
              <a:gdLst>
                <a:gd name="T0" fmla="*/ 3 w 4"/>
                <a:gd name="T1" fmla="*/ 1 h 8"/>
                <a:gd name="T2" fmla="*/ 0 w 4"/>
                <a:gd name="T3" fmla="*/ 8 h 8"/>
                <a:gd name="T4" fmla="*/ 3 w 4"/>
                <a:gd name="T5" fmla="*/ 5 h 8"/>
                <a:gd name="T6" fmla="*/ 3 w 4"/>
                <a:gd name="T7" fmla="*/ 1 h 8"/>
                <a:gd name="T8" fmla="*/ 3 w 4"/>
                <a:gd name="T9" fmla="*/ 1 h 8"/>
              </a:gdLst>
              <a:ahLst/>
              <a:cxnLst>
                <a:cxn ang="0">
                  <a:pos x="T0" y="T1"/>
                </a:cxn>
                <a:cxn ang="0">
                  <a:pos x="T2" y="T3"/>
                </a:cxn>
                <a:cxn ang="0">
                  <a:pos x="T4" y="T5"/>
                </a:cxn>
                <a:cxn ang="0">
                  <a:pos x="T6" y="T7"/>
                </a:cxn>
                <a:cxn ang="0">
                  <a:pos x="T8" y="T9"/>
                </a:cxn>
              </a:cxnLst>
              <a:rect l="0" t="0" r="r" b="b"/>
              <a:pathLst>
                <a:path w="4" h="8">
                  <a:moveTo>
                    <a:pt x="3" y="1"/>
                  </a:moveTo>
                  <a:cubicBezTo>
                    <a:pt x="2" y="1"/>
                    <a:pt x="0" y="7"/>
                    <a:pt x="0" y="8"/>
                  </a:cubicBezTo>
                  <a:cubicBezTo>
                    <a:pt x="0" y="8"/>
                    <a:pt x="2" y="6"/>
                    <a:pt x="3" y="5"/>
                  </a:cubicBezTo>
                  <a:cubicBezTo>
                    <a:pt x="3" y="5"/>
                    <a:pt x="4" y="0"/>
                    <a:pt x="3" y="1"/>
                  </a:cubicBezTo>
                  <a:cubicBezTo>
                    <a:pt x="2" y="1"/>
                    <a:pt x="3" y="1"/>
                    <a:pt x="3"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53" name="Freeform 447"/>
            <p:cNvSpPr>
              <a:spLocks/>
            </p:cNvSpPr>
            <p:nvPr/>
          </p:nvSpPr>
          <p:spPr bwMode="auto">
            <a:xfrm>
              <a:off x="17372174" y="8567983"/>
              <a:ext cx="57323" cy="35042"/>
            </a:xfrm>
            <a:custGeom>
              <a:avLst/>
              <a:gdLst>
                <a:gd name="T0" fmla="*/ 1 w 6"/>
                <a:gd name="T1" fmla="*/ 1 h 4"/>
                <a:gd name="T2" fmla="*/ 3 w 6"/>
                <a:gd name="T3" fmla="*/ 3 h 4"/>
                <a:gd name="T4" fmla="*/ 1 w 6"/>
                <a:gd name="T5" fmla="*/ 1 h 4"/>
                <a:gd name="T6" fmla="*/ 1 w 6"/>
                <a:gd name="T7" fmla="*/ 1 h 4"/>
              </a:gdLst>
              <a:ahLst/>
              <a:cxnLst>
                <a:cxn ang="0">
                  <a:pos x="T0" y="T1"/>
                </a:cxn>
                <a:cxn ang="0">
                  <a:pos x="T2" y="T3"/>
                </a:cxn>
                <a:cxn ang="0">
                  <a:pos x="T4" y="T5"/>
                </a:cxn>
                <a:cxn ang="0">
                  <a:pos x="T6" y="T7"/>
                </a:cxn>
              </a:cxnLst>
              <a:rect l="0" t="0" r="r" b="b"/>
              <a:pathLst>
                <a:path w="6" h="4">
                  <a:moveTo>
                    <a:pt x="1" y="1"/>
                  </a:moveTo>
                  <a:cubicBezTo>
                    <a:pt x="0" y="3"/>
                    <a:pt x="1" y="4"/>
                    <a:pt x="3" y="3"/>
                  </a:cubicBezTo>
                  <a:cubicBezTo>
                    <a:pt x="6" y="3"/>
                    <a:pt x="2" y="0"/>
                    <a:pt x="1" y="1"/>
                  </a:cubicBezTo>
                  <a:cubicBezTo>
                    <a:pt x="1" y="2"/>
                    <a:pt x="2" y="1"/>
                    <a:pt x="1"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54" name="Freeform 448"/>
            <p:cNvSpPr>
              <a:spLocks/>
            </p:cNvSpPr>
            <p:nvPr/>
          </p:nvSpPr>
          <p:spPr bwMode="auto">
            <a:xfrm>
              <a:off x="17372174" y="8593469"/>
              <a:ext cx="130574" cy="197506"/>
            </a:xfrm>
            <a:custGeom>
              <a:avLst/>
              <a:gdLst>
                <a:gd name="T0" fmla="*/ 10 w 14"/>
                <a:gd name="T1" fmla="*/ 0 h 21"/>
                <a:gd name="T2" fmla="*/ 9 w 14"/>
                <a:gd name="T3" fmla="*/ 2 h 21"/>
                <a:gd name="T4" fmla="*/ 7 w 14"/>
                <a:gd name="T5" fmla="*/ 4 h 21"/>
                <a:gd name="T6" fmla="*/ 3 w 14"/>
                <a:gd name="T7" fmla="*/ 6 h 21"/>
                <a:gd name="T8" fmla="*/ 2 w 14"/>
                <a:gd name="T9" fmla="*/ 11 h 21"/>
                <a:gd name="T10" fmla="*/ 2 w 14"/>
                <a:gd name="T11" fmla="*/ 14 h 21"/>
                <a:gd name="T12" fmla="*/ 3 w 14"/>
                <a:gd name="T13" fmla="*/ 18 h 21"/>
                <a:gd name="T14" fmla="*/ 8 w 14"/>
                <a:gd name="T15" fmla="*/ 19 h 21"/>
                <a:gd name="T16" fmla="*/ 8 w 14"/>
                <a:gd name="T17" fmla="*/ 16 h 21"/>
                <a:gd name="T18" fmla="*/ 10 w 14"/>
                <a:gd name="T19" fmla="*/ 12 h 21"/>
                <a:gd name="T20" fmla="*/ 12 w 14"/>
                <a:gd name="T21" fmla="*/ 17 h 21"/>
                <a:gd name="T22" fmla="*/ 13 w 14"/>
                <a:gd name="T23" fmla="*/ 14 h 21"/>
                <a:gd name="T24" fmla="*/ 13 w 14"/>
                <a:gd name="T25" fmla="*/ 10 h 21"/>
                <a:gd name="T26" fmla="*/ 10 w 14"/>
                <a:gd name="T27" fmla="*/ 0 h 21"/>
                <a:gd name="T28" fmla="*/ 10 w 14"/>
                <a:gd name="T29"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 h="21">
                  <a:moveTo>
                    <a:pt x="10" y="0"/>
                  </a:moveTo>
                  <a:cubicBezTo>
                    <a:pt x="9" y="0"/>
                    <a:pt x="9" y="1"/>
                    <a:pt x="9" y="2"/>
                  </a:cubicBezTo>
                  <a:cubicBezTo>
                    <a:pt x="9" y="3"/>
                    <a:pt x="9" y="3"/>
                    <a:pt x="7" y="4"/>
                  </a:cubicBezTo>
                  <a:cubicBezTo>
                    <a:pt x="6" y="4"/>
                    <a:pt x="4" y="6"/>
                    <a:pt x="3" y="6"/>
                  </a:cubicBezTo>
                  <a:cubicBezTo>
                    <a:pt x="1" y="9"/>
                    <a:pt x="0" y="9"/>
                    <a:pt x="2" y="11"/>
                  </a:cubicBezTo>
                  <a:cubicBezTo>
                    <a:pt x="3" y="12"/>
                    <a:pt x="2" y="13"/>
                    <a:pt x="2" y="14"/>
                  </a:cubicBezTo>
                  <a:cubicBezTo>
                    <a:pt x="1" y="16"/>
                    <a:pt x="2" y="17"/>
                    <a:pt x="3" y="18"/>
                  </a:cubicBezTo>
                  <a:cubicBezTo>
                    <a:pt x="5" y="19"/>
                    <a:pt x="7" y="19"/>
                    <a:pt x="8" y="19"/>
                  </a:cubicBezTo>
                  <a:cubicBezTo>
                    <a:pt x="11" y="21"/>
                    <a:pt x="9" y="18"/>
                    <a:pt x="8" y="16"/>
                  </a:cubicBezTo>
                  <a:cubicBezTo>
                    <a:pt x="8" y="16"/>
                    <a:pt x="8" y="12"/>
                    <a:pt x="10" y="12"/>
                  </a:cubicBezTo>
                  <a:cubicBezTo>
                    <a:pt x="11" y="12"/>
                    <a:pt x="11" y="17"/>
                    <a:pt x="12" y="17"/>
                  </a:cubicBezTo>
                  <a:cubicBezTo>
                    <a:pt x="12" y="17"/>
                    <a:pt x="13" y="14"/>
                    <a:pt x="13" y="14"/>
                  </a:cubicBezTo>
                  <a:cubicBezTo>
                    <a:pt x="14" y="12"/>
                    <a:pt x="14" y="11"/>
                    <a:pt x="13" y="10"/>
                  </a:cubicBezTo>
                  <a:cubicBezTo>
                    <a:pt x="13" y="7"/>
                    <a:pt x="13" y="1"/>
                    <a:pt x="10" y="0"/>
                  </a:cubicBezTo>
                  <a:cubicBezTo>
                    <a:pt x="9" y="0"/>
                    <a:pt x="10" y="1"/>
                    <a:pt x="10" y="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55" name="Freeform 449"/>
            <p:cNvSpPr>
              <a:spLocks/>
            </p:cNvSpPr>
            <p:nvPr/>
          </p:nvSpPr>
          <p:spPr bwMode="auto">
            <a:xfrm>
              <a:off x="17289371" y="8631694"/>
              <a:ext cx="111465" cy="95566"/>
            </a:xfrm>
            <a:custGeom>
              <a:avLst/>
              <a:gdLst>
                <a:gd name="T0" fmla="*/ 8 w 12"/>
                <a:gd name="T1" fmla="*/ 1 h 10"/>
                <a:gd name="T2" fmla="*/ 2 w 12"/>
                <a:gd name="T3" fmla="*/ 4 h 10"/>
                <a:gd name="T4" fmla="*/ 0 w 12"/>
                <a:gd name="T5" fmla="*/ 10 h 10"/>
                <a:gd name="T6" fmla="*/ 2 w 12"/>
                <a:gd name="T7" fmla="*/ 6 h 10"/>
                <a:gd name="T8" fmla="*/ 4 w 12"/>
                <a:gd name="T9" fmla="*/ 6 h 10"/>
                <a:gd name="T10" fmla="*/ 6 w 12"/>
                <a:gd name="T11" fmla="*/ 7 h 10"/>
                <a:gd name="T12" fmla="*/ 8 w 12"/>
                <a:gd name="T13" fmla="*/ 7 h 10"/>
                <a:gd name="T14" fmla="*/ 8 w 12"/>
                <a:gd name="T15" fmla="*/ 5 h 10"/>
                <a:gd name="T16" fmla="*/ 8 w 12"/>
                <a:gd name="T17" fmla="*/ 1 h 10"/>
                <a:gd name="T18" fmla="*/ 8 w 12"/>
                <a:gd name="T19" fmla="*/ 1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 h="10">
                  <a:moveTo>
                    <a:pt x="8" y="1"/>
                  </a:moveTo>
                  <a:cubicBezTo>
                    <a:pt x="6" y="0"/>
                    <a:pt x="5" y="4"/>
                    <a:pt x="2" y="4"/>
                  </a:cubicBezTo>
                  <a:cubicBezTo>
                    <a:pt x="0" y="5"/>
                    <a:pt x="0" y="9"/>
                    <a:pt x="0" y="10"/>
                  </a:cubicBezTo>
                  <a:cubicBezTo>
                    <a:pt x="1" y="9"/>
                    <a:pt x="1" y="7"/>
                    <a:pt x="2" y="6"/>
                  </a:cubicBezTo>
                  <a:cubicBezTo>
                    <a:pt x="2" y="6"/>
                    <a:pt x="4" y="5"/>
                    <a:pt x="4" y="6"/>
                  </a:cubicBezTo>
                  <a:cubicBezTo>
                    <a:pt x="4" y="7"/>
                    <a:pt x="6" y="7"/>
                    <a:pt x="6" y="7"/>
                  </a:cubicBezTo>
                  <a:cubicBezTo>
                    <a:pt x="7" y="7"/>
                    <a:pt x="7" y="8"/>
                    <a:pt x="8" y="7"/>
                  </a:cubicBezTo>
                  <a:cubicBezTo>
                    <a:pt x="8" y="7"/>
                    <a:pt x="8" y="5"/>
                    <a:pt x="8" y="5"/>
                  </a:cubicBezTo>
                  <a:cubicBezTo>
                    <a:pt x="9" y="3"/>
                    <a:pt x="11" y="2"/>
                    <a:pt x="8" y="1"/>
                  </a:cubicBezTo>
                  <a:cubicBezTo>
                    <a:pt x="7" y="1"/>
                    <a:pt x="12" y="3"/>
                    <a:pt x="8"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56" name="Freeform 450"/>
            <p:cNvSpPr>
              <a:spLocks/>
            </p:cNvSpPr>
            <p:nvPr/>
          </p:nvSpPr>
          <p:spPr bwMode="auto">
            <a:xfrm>
              <a:off x="17063256" y="8539313"/>
              <a:ext cx="111465" cy="111494"/>
            </a:xfrm>
            <a:custGeom>
              <a:avLst/>
              <a:gdLst>
                <a:gd name="T0" fmla="*/ 11 w 12"/>
                <a:gd name="T1" fmla="*/ 0 h 12"/>
                <a:gd name="T2" fmla="*/ 6 w 12"/>
                <a:gd name="T3" fmla="*/ 6 h 12"/>
                <a:gd name="T4" fmla="*/ 0 w 12"/>
                <a:gd name="T5" fmla="*/ 12 h 12"/>
                <a:gd name="T6" fmla="*/ 4 w 12"/>
                <a:gd name="T7" fmla="*/ 10 h 12"/>
                <a:gd name="T8" fmla="*/ 8 w 12"/>
                <a:gd name="T9" fmla="*/ 7 h 12"/>
                <a:gd name="T10" fmla="*/ 10 w 12"/>
                <a:gd name="T11" fmla="*/ 3 h 12"/>
                <a:gd name="T12" fmla="*/ 11 w 12"/>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12" h="12">
                  <a:moveTo>
                    <a:pt x="11" y="0"/>
                  </a:moveTo>
                  <a:cubicBezTo>
                    <a:pt x="9" y="1"/>
                    <a:pt x="7" y="4"/>
                    <a:pt x="6" y="6"/>
                  </a:cubicBezTo>
                  <a:cubicBezTo>
                    <a:pt x="5" y="7"/>
                    <a:pt x="0" y="10"/>
                    <a:pt x="0" y="12"/>
                  </a:cubicBezTo>
                  <a:cubicBezTo>
                    <a:pt x="0" y="12"/>
                    <a:pt x="3" y="11"/>
                    <a:pt x="4" y="10"/>
                  </a:cubicBezTo>
                  <a:cubicBezTo>
                    <a:pt x="5" y="10"/>
                    <a:pt x="7" y="8"/>
                    <a:pt x="8" y="7"/>
                  </a:cubicBezTo>
                  <a:cubicBezTo>
                    <a:pt x="8" y="5"/>
                    <a:pt x="9" y="4"/>
                    <a:pt x="10" y="3"/>
                  </a:cubicBezTo>
                  <a:cubicBezTo>
                    <a:pt x="11" y="3"/>
                    <a:pt x="12" y="0"/>
                    <a:pt x="11" y="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57" name="Freeform 451"/>
            <p:cNvSpPr>
              <a:spLocks/>
            </p:cNvSpPr>
            <p:nvPr/>
          </p:nvSpPr>
          <p:spPr bwMode="auto">
            <a:xfrm>
              <a:off x="17391283" y="8399150"/>
              <a:ext cx="19109" cy="9556"/>
            </a:xfrm>
            <a:custGeom>
              <a:avLst/>
              <a:gdLst>
                <a:gd name="T0" fmla="*/ 0 w 2"/>
                <a:gd name="T1" fmla="*/ 1 h 1"/>
                <a:gd name="T2" fmla="*/ 1 w 2"/>
                <a:gd name="T3" fmla="*/ 0 h 1"/>
                <a:gd name="T4" fmla="*/ 0 w 2"/>
                <a:gd name="T5" fmla="*/ 1 h 1"/>
              </a:gdLst>
              <a:ahLst/>
              <a:cxnLst>
                <a:cxn ang="0">
                  <a:pos x="T0" y="T1"/>
                </a:cxn>
                <a:cxn ang="0">
                  <a:pos x="T2" y="T3"/>
                </a:cxn>
                <a:cxn ang="0">
                  <a:pos x="T4" y="T5"/>
                </a:cxn>
              </a:cxnLst>
              <a:rect l="0" t="0" r="r" b="b"/>
              <a:pathLst>
                <a:path w="2" h="1">
                  <a:moveTo>
                    <a:pt x="0" y="1"/>
                  </a:moveTo>
                  <a:cubicBezTo>
                    <a:pt x="1" y="1"/>
                    <a:pt x="2" y="0"/>
                    <a:pt x="1" y="0"/>
                  </a:cubicBezTo>
                  <a:cubicBezTo>
                    <a:pt x="0" y="0"/>
                    <a:pt x="0" y="1"/>
                    <a:pt x="0"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58" name="Freeform 452"/>
            <p:cNvSpPr>
              <a:spLocks/>
            </p:cNvSpPr>
            <p:nvPr/>
          </p:nvSpPr>
          <p:spPr bwMode="auto">
            <a:xfrm>
              <a:off x="16037776" y="8781415"/>
              <a:ext cx="522294" cy="544729"/>
            </a:xfrm>
            <a:custGeom>
              <a:avLst/>
              <a:gdLst>
                <a:gd name="T0" fmla="*/ 12 w 56"/>
                <a:gd name="T1" fmla="*/ 3 h 58"/>
                <a:gd name="T2" fmla="*/ 4 w 56"/>
                <a:gd name="T3" fmla="*/ 2 h 58"/>
                <a:gd name="T4" fmla="*/ 2 w 56"/>
                <a:gd name="T5" fmla="*/ 3 h 58"/>
                <a:gd name="T6" fmla="*/ 6 w 56"/>
                <a:gd name="T7" fmla="*/ 9 h 58"/>
                <a:gd name="T8" fmla="*/ 11 w 56"/>
                <a:gd name="T9" fmla="*/ 13 h 58"/>
                <a:gd name="T10" fmla="*/ 13 w 56"/>
                <a:gd name="T11" fmla="*/ 17 h 58"/>
                <a:gd name="T12" fmla="*/ 17 w 56"/>
                <a:gd name="T13" fmla="*/ 19 h 58"/>
                <a:gd name="T14" fmla="*/ 20 w 56"/>
                <a:gd name="T15" fmla="*/ 26 h 58"/>
                <a:gd name="T16" fmla="*/ 22 w 56"/>
                <a:gd name="T17" fmla="*/ 28 h 58"/>
                <a:gd name="T18" fmla="*/ 26 w 56"/>
                <a:gd name="T19" fmla="*/ 33 h 58"/>
                <a:gd name="T20" fmla="*/ 30 w 56"/>
                <a:gd name="T21" fmla="*/ 42 h 58"/>
                <a:gd name="T22" fmla="*/ 41 w 56"/>
                <a:gd name="T23" fmla="*/ 52 h 58"/>
                <a:gd name="T24" fmla="*/ 46 w 56"/>
                <a:gd name="T25" fmla="*/ 57 h 58"/>
                <a:gd name="T26" fmla="*/ 54 w 56"/>
                <a:gd name="T27" fmla="*/ 57 h 58"/>
                <a:gd name="T28" fmla="*/ 54 w 56"/>
                <a:gd name="T29" fmla="*/ 46 h 58"/>
                <a:gd name="T30" fmla="*/ 55 w 56"/>
                <a:gd name="T31" fmla="*/ 44 h 58"/>
                <a:gd name="T32" fmla="*/ 52 w 56"/>
                <a:gd name="T33" fmla="*/ 41 h 58"/>
                <a:gd name="T34" fmla="*/ 50 w 56"/>
                <a:gd name="T35" fmla="*/ 40 h 58"/>
                <a:gd name="T36" fmla="*/ 48 w 56"/>
                <a:gd name="T37" fmla="*/ 42 h 58"/>
                <a:gd name="T38" fmla="*/ 48 w 56"/>
                <a:gd name="T39" fmla="*/ 38 h 58"/>
                <a:gd name="T40" fmla="*/ 47 w 56"/>
                <a:gd name="T41" fmla="*/ 36 h 58"/>
                <a:gd name="T42" fmla="*/ 44 w 56"/>
                <a:gd name="T43" fmla="*/ 34 h 58"/>
                <a:gd name="T44" fmla="*/ 42 w 56"/>
                <a:gd name="T45" fmla="*/ 30 h 58"/>
                <a:gd name="T46" fmla="*/ 42 w 56"/>
                <a:gd name="T47" fmla="*/ 29 h 58"/>
                <a:gd name="T48" fmla="*/ 43 w 56"/>
                <a:gd name="T49" fmla="*/ 28 h 58"/>
                <a:gd name="T50" fmla="*/ 38 w 56"/>
                <a:gd name="T51" fmla="*/ 27 h 58"/>
                <a:gd name="T52" fmla="*/ 38 w 56"/>
                <a:gd name="T53" fmla="*/ 25 h 58"/>
                <a:gd name="T54" fmla="*/ 36 w 56"/>
                <a:gd name="T55" fmla="*/ 24 h 58"/>
                <a:gd name="T56" fmla="*/ 37 w 56"/>
                <a:gd name="T57" fmla="*/ 23 h 58"/>
                <a:gd name="T58" fmla="*/ 35 w 56"/>
                <a:gd name="T59" fmla="*/ 22 h 58"/>
                <a:gd name="T60" fmla="*/ 34 w 56"/>
                <a:gd name="T61" fmla="*/ 21 h 58"/>
                <a:gd name="T62" fmla="*/ 31 w 56"/>
                <a:gd name="T63" fmla="*/ 19 h 58"/>
                <a:gd name="T64" fmla="*/ 30 w 56"/>
                <a:gd name="T65" fmla="*/ 19 h 58"/>
                <a:gd name="T66" fmla="*/ 25 w 56"/>
                <a:gd name="T67" fmla="*/ 16 h 58"/>
                <a:gd name="T68" fmla="*/ 21 w 56"/>
                <a:gd name="T69" fmla="*/ 11 h 58"/>
                <a:gd name="T70" fmla="*/ 16 w 56"/>
                <a:gd name="T71" fmla="*/ 7 h 58"/>
                <a:gd name="T72" fmla="*/ 12 w 56"/>
                <a:gd name="T73" fmla="*/ 3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56" h="58">
                  <a:moveTo>
                    <a:pt x="12" y="3"/>
                  </a:moveTo>
                  <a:cubicBezTo>
                    <a:pt x="9" y="3"/>
                    <a:pt x="7" y="3"/>
                    <a:pt x="4" y="2"/>
                  </a:cubicBezTo>
                  <a:cubicBezTo>
                    <a:pt x="2" y="1"/>
                    <a:pt x="0" y="0"/>
                    <a:pt x="2" y="3"/>
                  </a:cubicBezTo>
                  <a:cubicBezTo>
                    <a:pt x="3" y="5"/>
                    <a:pt x="4" y="8"/>
                    <a:pt x="6" y="9"/>
                  </a:cubicBezTo>
                  <a:cubicBezTo>
                    <a:pt x="8" y="10"/>
                    <a:pt x="10" y="11"/>
                    <a:pt x="11" y="13"/>
                  </a:cubicBezTo>
                  <a:cubicBezTo>
                    <a:pt x="12" y="14"/>
                    <a:pt x="12" y="16"/>
                    <a:pt x="13" y="17"/>
                  </a:cubicBezTo>
                  <a:cubicBezTo>
                    <a:pt x="15" y="18"/>
                    <a:pt x="16" y="18"/>
                    <a:pt x="17" y="19"/>
                  </a:cubicBezTo>
                  <a:cubicBezTo>
                    <a:pt x="19" y="21"/>
                    <a:pt x="19" y="24"/>
                    <a:pt x="20" y="26"/>
                  </a:cubicBezTo>
                  <a:cubicBezTo>
                    <a:pt x="21" y="27"/>
                    <a:pt x="22" y="28"/>
                    <a:pt x="22" y="28"/>
                  </a:cubicBezTo>
                  <a:cubicBezTo>
                    <a:pt x="24" y="30"/>
                    <a:pt x="25" y="31"/>
                    <a:pt x="26" y="33"/>
                  </a:cubicBezTo>
                  <a:cubicBezTo>
                    <a:pt x="28" y="36"/>
                    <a:pt x="28" y="39"/>
                    <a:pt x="30" y="42"/>
                  </a:cubicBezTo>
                  <a:cubicBezTo>
                    <a:pt x="34" y="45"/>
                    <a:pt x="37" y="49"/>
                    <a:pt x="41" y="52"/>
                  </a:cubicBezTo>
                  <a:cubicBezTo>
                    <a:pt x="43" y="54"/>
                    <a:pt x="44" y="55"/>
                    <a:pt x="46" y="57"/>
                  </a:cubicBezTo>
                  <a:cubicBezTo>
                    <a:pt x="47" y="57"/>
                    <a:pt x="53" y="58"/>
                    <a:pt x="54" y="57"/>
                  </a:cubicBezTo>
                  <a:cubicBezTo>
                    <a:pt x="55" y="56"/>
                    <a:pt x="53" y="48"/>
                    <a:pt x="54" y="46"/>
                  </a:cubicBezTo>
                  <a:cubicBezTo>
                    <a:pt x="54" y="45"/>
                    <a:pt x="56" y="45"/>
                    <a:pt x="55" y="44"/>
                  </a:cubicBezTo>
                  <a:cubicBezTo>
                    <a:pt x="54" y="43"/>
                    <a:pt x="53" y="42"/>
                    <a:pt x="52" y="41"/>
                  </a:cubicBezTo>
                  <a:cubicBezTo>
                    <a:pt x="52" y="41"/>
                    <a:pt x="51" y="40"/>
                    <a:pt x="50" y="40"/>
                  </a:cubicBezTo>
                  <a:cubicBezTo>
                    <a:pt x="49" y="40"/>
                    <a:pt x="49" y="42"/>
                    <a:pt x="48" y="42"/>
                  </a:cubicBezTo>
                  <a:cubicBezTo>
                    <a:pt x="49" y="42"/>
                    <a:pt x="48" y="38"/>
                    <a:pt x="48" y="38"/>
                  </a:cubicBezTo>
                  <a:cubicBezTo>
                    <a:pt x="47" y="37"/>
                    <a:pt x="47" y="37"/>
                    <a:pt x="47" y="36"/>
                  </a:cubicBezTo>
                  <a:cubicBezTo>
                    <a:pt x="47" y="35"/>
                    <a:pt x="45" y="34"/>
                    <a:pt x="44" y="34"/>
                  </a:cubicBezTo>
                  <a:cubicBezTo>
                    <a:pt x="43" y="33"/>
                    <a:pt x="41" y="32"/>
                    <a:pt x="42" y="30"/>
                  </a:cubicBezTo>
                  <a:cubicBezTo>
                    <a:pt x="42" y="30"/>
                    <a:pt x="41" y="29"/>
                    <a:pt x="42" y="29"/>
                  </a:cubicBezTo>
                  <a:cubicBezTo>
                    <a:pt x="42" y="28"/>
                    <a:pt x="43" y="29"/>
                    <a:pt x="43" y="28"/>
                  </a:cubicBezTo>
                  <a:cubicBezTo>
                    <a:pt x="44" y="26"/>
                    <a:pt x="38" y="26"/>
                    <a:pt x="38" y="27"/>
                  </a:cubicBezTo>
                  <a:cubicBezTo>
                    <a:pt x="38" y="26"/>
                    <a:pt x="42" y="25"/>
                    <a:pt x="38" y="25"/>
                  </a:cubicBezTo>
                  <a:cubicBezTo>
                    <a:pt x="37" y="25"/>
                    <a:pt x="36" y="24"/>
                    <a:pt x="36" y="24"/>
                  </a:cubicBezTo>
                  <a:cubicBezTo>
                    <a:pt x="36" y="23"/>
                    <a:pt x="37" y="23"/>
                    <a:pt x="37" y="23"/>
                  </a:cubicBezTo>
                  <a:cubicBezTo>
                    <a:pt x="37" y="22"/>
                    <a:pt x="35" y="22"/>
                    <a:pt x="35" y="22"/>
                  </a:cubicBezTo>
                  <a:cubicBezTo>
                    <a:pt x="35" y="22"/>
                    <a:pt x="36" y="21"/>
                    <a:pt x="34" y="21"/>
                  </a:cubicBezTo>
                  <a:cubicBezTo>
                    <a:pt x="33" y="20"/>
                    <a:pt x="32" y="20"/>
                    <a:pt x="31" y="19"/>
                  </a:cubicBezTo>
                  <a:cubicBezTo>
                    <a:pt x="28" y="15"/>
                    <a:pt x="30" y="19"/>
                    <a:pt x="30" y="19"/>
                  </a:cubicBezTo>
                  <a:cubicBezTo>
                    <a:pt x="29" y="19"/>
                    <a:pt x="26" y="16"/>
                    <a:pt x="25" y="16"/>
                  </a:cubicBezTo>
                  <a:cubicBezTo>
                    <a:pt x="24" y="14"/>
                    <a:pt x="23" y="12"/>
                    <a:pt x="21" y="11"/>
                  </a:cubicBezTo>
                  <a:cubicBezTo>
                    <a:pt x="19" y="10"/>
                    <a:pt x="18" y="9"/>
                    <a:pt x="16" y="7"/>
                  </a:cubicBezTo>
                  <a:cubicBezTo>
                    <a:pt x="15" y="6"/>
                    <a:pt x="14" y="3"/>
                    <a:pt x="12" y="3"/>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59" name="Freeform 453"/>
            <p:cNvSpPr>
              <a:spLocks/>
            </p:cNvSpPr>
            <p:nvPr/>
          </p:nvSpPr>
          <p:spPr bwMode="auto">
            <a:xfrm>
              <a:off x="16130132" y="8978921"/>
              <a:ext cx="47770" cy="47785"/>
            </a:xfrm>
            <a:custGeom>
              <a:avLst/>
              <a:gdLst>
                <a:gd name="T0" fmla="*/ 4 w 5"/>
                <a:gd name="T1" fmla="*/ 4 h 5"/>
                <a:gd name="T2" fmla="*/ 1 w 5"/>
                <a:gd name="T3" fmla="*/ 0 h 5"/>
                <a:gd name="T4" fmla="*/ 4 w 5"/>
                <a:gd name="T5" fmla="*/ 4 h 5"/>
              </a:gdLst>
              <a:ahLst/>
              <a:cxnLst>
                <a:cxn ang="0">
                  <a:pos x="T0" y="T1"/>
                </a:cxn>
                <a:cxn ang="0">
                  <a:pos x="T2" y="T3"/>
                </a:cxn>
                <a:cxn ang="0">
                  <a:pos x="T4" y="T5"/>
                </a:cxn>
              </a:cxnLst>
              <a:rect l="0" t="0" r="r" b="b"/>
              <a:pathLst>
                <a:path w="5" h="5">
                  <a:moveTo>
                    <a:pt x="4" y="4"/>
                  </a:moveTo>
                  <a:cubicBezTo>
                    <a:pt x="5" y="3"/>
                    <a:pt x="2" y="0"/>
                    <a:pt x="1" y="0"/>
                  </a:cubicBezTo>
                  <a:cubicBezTo>
                    <a:pt x="0" y="1"/>
                    <a:pt x="3" y="5"/>
                    <a:pt x="4" y="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60" name="Freeform 454"/>
            <p:cNvSpPr>
              <a:spLocks/>
            </p:cNvSpPr>
            <p:nvPr/>
          </p:nvSpPr>
          <p:spPr bwMode="auto">
            <a:xfrm>
              <a:off x="16197014" y="9090415"/>
              <a:ext cx="44586" cy="47785"/>
            </a:xfrm>
            <a:custGeom>
              <a:avLst/>
              <a:gdLst>
                <a:gd name="T0" fmla="*/ 4 w 5"/>
                <a:gd name="T1" fmla="*/ 4 h 5"/>
                <a:gd name="T2" fmla="*/ 1 w 5"/>
                <a:gd name="T3" fmla="*/ 0 h 5"/>
                <a:gd name="T4" fmla="*/ 4 w 5"/>
                <a:gd name="T5" fmla="*/ 4 h 5"/>
              </a:gdLst>
              <a:ahLst/>
              <a:cxnLst>
                <a:cxn ang="0">
                  <a:pos x="T0" y="T1"/>
                </a:cxn>
                <a:cxn ang="0">
                  <a:pos x="T2" y="T3"/>
                </a:cxn>
                <a:cxn ang="0">
                  <a:pos x="T4" y="T5"/>
                </a:cxn>
              </a:cxnLst>
              <a:rect l="0" t="0" r="r" b="b"/>
              <a:pathLst>
                <a:path w="5" h="5">
                  <a:moveTo>
                    <a:pt x="4" y="4"/>
                  </a:moveTo>
                  <a:cubicBezTo>
                    <a:pt x="5" y="3"/>
                    <a:pt x="2" y="0"/>
                    <a:pt x="1" y="0"/>
                  </a:cubicBezTo>
                  <a:cubicBezTo>
                    <a:pt x="0" y="1"/>
                    <a:pt x="3" y="5"/>
                    <a:pt x="4" y="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61" name="Freeform 455"/>
            <p:cNvSpPr>
              <a:spLocks/>
            </p:cNvSpPr>
            <p:nvPr/>
          </p:nvSpPr>
          <p:spPr bwMode="auto">
            <a:xfrm>
              <a:off x="16512300" y="9119082"/>
              <a:ext cx="66879" cy="66896"/>
            </a:xfrm>
            <a:custGeom>
              <a:avLst/>
              <a:gdLst>
                <a:gd name="T0" fmla="*/ 7 w 7"/>
                <a:gd name="T1" fmla="*/ 7 h 7"/>
                <a:gd name="T2" fmla="*/ 5 w 7"/>
                <a:gd name="T3" fmla="*/ 3 h 7"/>
                <a:gd name="T4" fmla="*/ 0 w 7"/>
                <a:gd name="T5" fmla="*/ 1 h 7"/>
                <a:gd name="T6" fmla="*/ 1 w 7"/>
                <a:gd name="T7" fmla="*/ 3 h 7"/>
                <a:gd name="T8" fmla="*/ 3 w 7"/>
                <a:gd name="T9" fmla="*/ 5 h 7"/>
                <a:gd name="T10" fmla="*/ 7 w 7"/>
                <a:gd name="T11" fmla="*/ 7 h 7"/>
              </a:gdLst>
              <a:ahLst/>
              <a:cxnLst>
                <a:cxn ang="0">
                  <a:pos x="T0" y="T1"/>
                </a:cxn>
                <a:cxn ang="0">
                  <a:pos x="T2" y="T3"/>
                </a:cxn>
                <a:cxn ang="0">
                  <a:pos x="T4" y="T5"/>
                </a:cxn>
                <a:cxn ang="0">
                  <a:pos x="T6" y="T7"/>
                </a:cxn>
                <a:cxn ang="0">
                  <a:pos x="T8" y="T9"/>
                </a:cxn>
                <a:cxn ang="0">
                  <a:pos x="T10" y="T11"/>
                </a:cxn>
              </a:cxnLst>
              <a:rect l="0" t="0" r="r" b="b"/>
              <a:pathLst>
                <a:path w="7" h="7">
                  <a:moveTo>
                    <a:pt x="7" y="7"/>
                  </a:moveTo>
                  <a:cubicBezTo>
                    <a:pt x="7" y="5"/>
                    <a:pt x="5" y="5"/>
                    <a:pt x="5" y="3"/>
                  </a:cubicBezTo>
                  <a:cubicBezTo>
                    <a:pt x="5" y="1"/>
                    <a:pt x="2" y="0"/>
                    <a:pt x="0" y="1"/>
                  </a:cubicBezTo>
                  <a:cubicBezTo>
                    <a:pt x="0" y="2"/>
                    <a:pt x="0" y="3"/>
                    <a:pt x="1" y="3"/>
                  </a:cubicBezTo>
                  <a:cubicBezTo>
                    <a:pt x="3" y="3"/>
                    <a:pt x="2" y="4"/>
                    <a:pt x="3" y="5"/>
                  </a:cubicBezTo>
                  <a:cubicBezTo>
                    <a:pt x="3" y="6"/>
                    <a:pt x="7" y="7"/>
                    <a:pt x="7" y="7"/>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62" name="Freeform 456"/>
            <p:cNvSpPr>
              <a:spLocks/>
            </p:cNvSpPr>
            <p:nvPr/>
          </p:nvSpPr>
          <p:spPr bwMode="auto">
            <a:xfrm>
              <a:off x="16617396" y="9166867"/>
              <a:ext cx="35033" cy="35042"/>
            </a:xfrm>
            <a:custGeom>
              <a:avLst/>
              <a:gdLst>
                <a:gd name="T0" fmla="*/ 2 w 4"/>
                <a:gd name="T1" fmla="*/ 3 h 4"/>
                <a:gd name="T2" fmla="*/ 2 w 4"/>
                <a:gd name="T3" fmla="*/ 0 h 4"/>
                <a:gd name="T4" fmla="*/ 2 w 4"/>
                <a:gd name="T5" fmla="*/ 3 h 4"/>
                <a:gd name="T6" fmla="*/ 2 w 4"/>
                <a:gd name="T7" fmla="*/ 3 h 4"/>
              </a:gdLst>
              <a:ahLst/>
              <a:cxnLst>
                <a:cxn ang="0">
                  <a:pos x="T0" y="T1"/>
                </a:cxn>
                <a:cxn ang="0">
                  <a:pos x="T2" y="T3"/>
                </a:cxn>
                <a:cxn ang="0">
                  <a:pos x="T4" y="T5"/>
                </a:cxn>
                <a:cxn ang="0">
                  <a:pos x="T6" y="T7"/>
                </a:cxn>
              </a:cxnLst>
              <a:rect l="0" t="0" r="r" b="b"/>
              <a:pathLst>
                <a:path w="4" h="4">
                  <a:moveTo>
                    <a:pt x="2" y="3"/>
                  </a:moveTo>
                  <a:cubicBezTo>
                    <a:pt x="0" y="4"/>
                    <a:pt x="0" y="1"/>
                    <a:pt x="2" y="0"/>
                  </a:cubicBezTo>
                  <a:cubicBezTo>
                    <a:pt x="4" y="0"/>
                    <a:pt x="4" y="3"/>
                    <a:pt x="2" y="3"/>
                  </a:cubicBezTo>
                  <a:cubicBezTo>
                    <a:pt x="1" y="4"/>
                    <a:pt x="3" y="3"/>
                    <a:pt x="2" y="3"/>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63" name="Freeform 457"/>
            <p:cNvSpPr>
              <a:spLocks/>
            </p:cNvSpPr>
            <p:nvPr/>
          </p:nvSpPr>
          <p:spPr bwMode="auto">
            <a:xfrm>
              <a:off x="16521853" y="9326144"/>
              <a:ext cx="429938" cy="140163"/>
            </a:xfrm>
            <a:custGeom>
              <a:avLst/>
              <a:gdLst>
                <a:gd name="T0" fmla="*/ 9 w 46"/>
                <a:gd name="T1" fmla="*/ 0 h 15"/>
                <a:gd name="T2" fmla="*/ 3 w 46"/>
                <a:gd name="T3" fmla="*/ 0 h 15"/>
                <a:gd name="T4" fmla="*/ 0 w 46"/>
                <a:gd name="T5" fmla="*/ 4 h 15"/>
                <a:gd name="T6" fmla="*/ 5 w 46"/>
                <a:gd name="T7" fmla="*/ 6 h 15"/>
                <a:gd name="T8" fmla="*/ 11 w 46"/>
                <a:gd name="T9" fmla="*/ 9 h 15"/>
                <a:gd name="T10" fmla="*/ 15 w 46"/>
                <a:gd name="T11" fmla="*/ 9 h 15"/>
                <a:gd name="T12" fmla="*/ 24 w 46"/>
                <a:gd name="T13" fmla="*/ 11 h 15"/>
                <a:gd name="T14" fmla="*/ 40 w 46"/>
                <a:gd name="T15" fmla="*/ 13 h 15"/>
                <a:gd name="T16" fmla="*/ 45 w 46"/>
                <a:gd name="T17" fmla="*/ 13 h 15"/>
                <a:gd name="T18" fmla="*/ 43 w 46"/>
                <a:gd name="T19" fmla="*/ 9 h 15"/>
                <a:gd name="T20" fmla="*/ 41 w 46"/>
                <a:gd name="T21" fmla="*/ 9 h 15"/>
                <a:gd name="T22" fmla="*/ 37 w 46"/>
                <a:gd name="T23" fmla="*/ 9 h 15"/>
                <a:gd name="T24" fmla="*/ 35 w 46"/>
                <a:gd name="T25" fmla="*/ 6 h 15"/>
                <a:gd name="T26" fmla="*/ 32 w 46"/>
                <a:gd name="T27" fmla="*/ 4 h 15"/>
                <a:gd name="T28" fmla="*/ 27 w 46"/>
                <a:gd name="T29" fmla="*/ 3 h 15"/>
                <a:gd name="T30" fmla="*/ 25 w 46"/>
                <a:gd name="T31" fmla="*/ 4 h 15"/>
                <a:gd name="T32" fmla="*/ 21 w 46"/>
                <a:gd name="T33" fmla="*/ 5 h 15"/>
                <a:gd name="T34" fmla="*/ 15 w 46"/>
                <a:gd name="T35" fmla="*/ 3 h 15"/>
                <a:gd name="T36" fmla="*/ 11 w 46"/>
                <a:gd name="T37" fmla="*/ 2 h 15"/>
                <a:gd name="T38" fmla="*/ 9 w 46"/>
                <a:gd name="T39" fmla="*/ 0 h 15"/>
                <a:gd name="T40" fmla="*/ 9 w 46"/>
                <a:gd name="T41" fmla="*/ 0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6" h="15">
                  <a:moveTo>
                    <a:pt x="9" y="0"/>
                  </a:moveTo>
                  <a:cubicBezTo>
                    <a:pt x="7" y="1"/>
                    <a:pt x="6" y="0"/>
                    <a:pt x="3" y="0"/>
                  </a:cubicBezTo>
                  <a:cubicBezTo>
                    <a:pt x="3" y="0"/>
                    <a:pt x="0" y="3"/>
                    <a:pt x="0" y="4"/>
                  </a:cubicBezTo>
                  <a:cubicBezTo>
                    <a:pt x="0" y="5"/>
                    <a:pt x="4" y="4"/>
                    <a:pt x="5" y="6"/>
                  </a:cubicBezTo>
                  <a:cubicBezTo>
                    <a:pt x="6" y="8"/>
                    <a:pt x="9" y="8"/>
                    <a:pt x="11" y="9"/>
                  </a:cubicBezTo>
                  <a:cubicBezTo>
                    <a:pt x="13" y="9"/>
                    <a:pt x="14" y="9"/>
                    <a:pt x="15" y="9"/>
                  </a:cubicBezTo>
                  <a:cubicBezTo>
                    <a:pt x="18" y="9"/>
                    <a:pt x="21" y="10"/>
                    <a:pt x="24" y="11"/>
                  </a:cubicBezTo>
                  <a:cubicBezTo>
                    <a:pt x="29" y="12"/>
                    <a:pt x="35" y="11"/>
                    <a:pt x="40" y="13"/>
                  </a:cubicBezTo>
                  <a:cubicBezTo>
                    <a:pt x="41" y="13"/>
                    <a:pt x="44" y="15"/>
                    <a:pt x="45" y="13"/>
                  </a:cubicBezTo>
                  <a:cubicBezTo>
                    <a:pt x="46" y="13"/>
                    <a:pt x="44" y="9"/>
                    <a:pt x="43" y="9"/>
                  </a:cubicBezTo>
                  <a:cubicBezTo>
                    <a:pt x="42" y="8"/>
                    <a:pt x="42" y="9"/>
                    <a:pt x="41" y="9"/>
                  </a:cubicBezTo>
                  <a:cubicBezTo>
                    <a:pt x="39" y="10"/>
                    <a:pt x="38" y="9"/>
                    <a:pt x="37" y="9"/>
                  </a:cubicBezTo>
                  <a:cubicBezTo>
                    <a:pt x="36" y="8"/>
                    <a:pt x="36" y="7"/>
                    <a:pt x="35" y="6"/>
                  </a:cubicBezTo>
                  <a:cubicBezTo>
                    <a:pt x="35" y="5"/>
                    <a:pt x="33" y="5"/>
                    <a:pt x="32" y="4"/>
                  </a:cubicBezTo>
                  <a:cubicBezTo>
                    <a:pt x="31" y="4"/>
                    <a:pt x="28" y="3"/>
                    <a:pt x="27" y="3"/>
                  </a:cubicBezTo>
                  <a:cubicBezTo>
                    <a:pt x="26" y="3"/>
                    <a:pt x="25" y="4"/>
                    <a:pt x="25" y="4"/>
                  </a:cubicBezTo>
                  <a:cubicBezTo>
                    <a:pt x="24" y="5"/>
                    <a:pt x="23" y="5"/>
                    <a:pt x="21" y="5"/>
                  </a:cubicBezTo>
                  <a:cubicBezTo>
                    <a:pt x="19" y="5"/>
                    <a:pt x="17" y="4"/>
                    <a:pt x="15" y="3"/>
                  </a:cubicBezTo>
                  <a:cubicBezTo>
                    <a:pt x="14" y="2"/>
                    <a:pt x="12" y="2"/>
                    <a:pt x="11" y="2"/>
                  </a:cubicBezTo>
                  <a:cubicBezTo>
                    <a:pt x="11" y="2"/>
                    <a:pt x="10" y="0"/>
                    <a:pt x="9" y="0"/>
                  </a:cubicBezTo>
                  <a:cubicBezTo>
                    <a:pt x="8" y="1"/>
                    <a:pt x="10" y="0"/>
                    <a:pt x="9" y="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64" name="Freeform 458"/>
            <p:cNvSpPr>
              <a:spLocks/>
            </p:cNvSpPr>
            <p:nvPr/>
          </p:nvSpPr>
          <p:spPr bwMode="auto">
            <a:xfrm>
              <a:off x="16840326" y="9361183"/>
              <a:ext cx="73248" cy="28669"/>
            </a:xfrm>
            <a:custGeom>
              <a:avLst/>
              <a:gdLst>
                <a:gd name="T0" fmla="*/ 3 w 8"/>
                <a:gd name="T1" fmla="*/ 3 h 3"/>
                <a:gd name="T2" fmla="*/ 8 w 8"/>
                <a:gd name="T3" fmla="*/ 1 h 3"/>
                <a:gd name="T4" fmla="*/ 3 w 8"/>
                <a:gd name="T5" fmla="*/ 3 h 3"/>
                <a:gd name="T6" fmla="*/ 3 w 8"/>
                <a:gd name="T7" fmla="*/ 3 h 3"/>
              </a:gdLst>
              <a:ahLst/>
              <a:cxnLst>
                <a:cxn ang="0">
                  <a:pos x="T0" y="T1"/>
                </a:cxn>
                <a:cxn ang="0">
                  <a:pos x="T2" y="T3"/>
                </a:cxn>
                <a:cxn ang="0">
                  <a:pos x="T4" y="T5"/>
                </a:cxn>
                <a:cxn ang="0">
                  <a:pos x="T6" y="T7"/>
                </a:cxn>
              </a:cxnLst>
              <a:rect l="0" t="0" r="r" b="b"/>
              <a:pathLst>
                <a:path w="8" h="3">
                  <a:moveTo>
                    <a:pt x="3" y="3"/>
                  </a:moveTo>
                  <a:cubicBezTo>
                    <a:pt x="0" y="2"/>
                    <a:pt x="7" y="0"/>
                    <a:pt x="8" y="1"/>
                  </a:cubicBezTo>
                  <a:cubicBezTo>
                    <a:pt x="8" y="2"/>
                    <a:pt x="4" y="3"/>
                    <a:pt x="3" y="3"/>
                  </a:cubicBezTo>
                  <a:cubicBezTo>
                    <a:pt x="2" y="3"/>
                    <a:pt x="4" y="3"/>
                    <a:pt x="3" y="3"/>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65" name="Freeform 459"/>
            <p:cNvSpPr>
              <a:spLocks/>
            </p:cNvSpPr>
            <p:nvPr/>
          </p:nvSpPr>
          <p:spPr bwMode="auto">
            <a:xfrm>
              <a:off x="16942236" y="9428080"/>
              <a:ext cx="57323" cy="38227"/>
            </a:xfrm>
            <a:custGeom>
              <a:avLst/>
              <a:gdLst>
                <a:gd name="T0" fmla="*/ 3 w 6"/>
                <a:gd name="T1" fmla="*/ 0 h 4"/>
                <a:gd name="T2" fmla="*/ 1 w 6"/>
                <a:gd name="T3" fmla="*/ 1 h 4"/>
                <a:gd name="T4" fmla="*/ 3 w 6"/>
                <a:gd name="T5" fmla="*/ 4 h 4"/>
                <a:gd name="T6" fmla="*/ 3 w 6"/>
                <a:gd name="T7" fmla="*/ 0 h 4"/>
              </a:gdLst>
              <a:ahLst/>
              <a:cxnLst>
                <a:cxn ang="0">
                  <a:pos x="T0" y="T1"/>
                </a:cxn>
                <a:cxn ang="0">
                  <a:pos x="T2" y="T3"/>
                </a:cxn>
                <a:cxn ang="0">
                  <a:pos x="T4" y="T5"/>
                </a:cxn>
                <a:cxn ang="0">
                  <a:pos x="T6" y="T7"/>
                </a:cxn>
              </a:cxnLst>
              <a:rect l="0" t="0" r="r" b="b"/>
              <a:pathLst>
                <a:path w="6" h="4">
                  <a:moveTo>
                    <a:pt x="3" y="0"/>
                  </a:moveTo>
                  <a:cubicBezTo>
                    <a:pt x="2" y="0"/>
                    <a:pt x="0" y="0"/>
                    <a:pt x="1" y="1"/>
                  </a:cubicBezTo>
                  <a:cubicBezTo>
                    <a:pt x="1" y="1"/>
                    <a:pt x="3" y="4"/>
                    <a:pt x="3" y="4"/>
                  </a:cubicBezTo>
                  <a:cubicBezTo>
                    <a:pt x="5" y="4"/>
                    <a:pt x="6" y="0"/>
                    <a:pt x="3" y="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66" name="Freeform 460"/>
            <p:cNvSpPr>
              <a:spLocks/>
            </p:cNvSpPr>
            <p:nvPr/>
          </p:nvSpPr>
          <p:spPr bwMode="auto">
            <a:xfrm>
              <a:off x="16999562" y="9437635"/>
              <a:ext cx="44586" cy="28669"/>
            </a:xfrm>
            <a:custGeom>
              <a:avLst/>
              <a:gdLst>
                <a:gd name="T0" fmla="*/ 4 w 5"/>
                <a:gd name="T1" fmla="*/ 1 h 3"/>
                <a:gd name="T2" fmla="*/ 2 w 5"/>
                <a:gd name="T3" fmla="*/ 0 h 3"/>
                <a:gd name="T4" fmla="*/ 1 w 5"/>
                <a:gd name="T5" fmla="*/ 2 h 3"/>
                <a:gd name="T6" fmla="*/ 2 w 5"/>
                <a:gd name="T7" fmla="*/ 2 h 3"/>
                <a:gd name="T8" fmla="*/ 4 w 5"/>
                <a:gd name="T9" fmla="*/ 1 h 3"/>
                <a:gd name="T10" fmla="*/ 4 w 5"/>
                <a:gd name="T11" fmla="*/ 1 h 3"/>
              </a:gdLst>
              <a:ahLst/>
              <a:cxnLst>
                <a:cxn ang="0">
                  <a:pos x="T0" y="T1"/>
                </a:cxn>
                <a:cxn ang="0">
                  <a:pos x="T2" y="T3"/>
                </a:cxn>
                <a:cxn ang="0">
                  <a:pos x="T4" y="T5"/>
                </a:cxn>
                <a:cxn ang="0">
                  <a:pos x="T6" y="T7"/>
                </a:cxn>
                <a:cxn ang="0">
                  <a:pos x="T8" y="T9"/>
                </a:cxn>
                <a:cxn ang="0">
                  <a:pos x="T10" y="T11"/>
                </a:cxn>
              </a:cxnLst>
              <a:rect l="0" t="0" r="r" b="b"/>
              <a:pathLst>
                <a:path w="5" h="3">
                  <a:moveTo>
                    <a:pt x="4" y="1"/>
                  </a:moveTo>
                  <a:cubicBezTo>
                    <a:pt x="4" y="1"/>
                    <a:pt x="3" y="0"/>
                    <a:pt x="2" y="0"/>
                  </a:cubicBezTo>
                  <a:cubicBezTo>
                    <a:pt x="2" y="1"/>
                    <a:pt x="0" y="2"/>
                    <a:pt x="1" y="2"/>
                  </a:cubicBezTo>
                  <a:cubicBezTo>
                    <a:pt x="1" y="2"/>
                    <a:pt x="2" y="3"/>
                    <a:pt x="2" y="2"/>
                  </a:cubicBezTo>
                  <a:cubicBezTo>
                    <a:pt x="3" y="2"/>
                    <a:pt x="5" y="2"/>
                    <a:pt x="4" y="1"/>
                  </a:cubicBezTo>
                  <a:cubicBezTo>
                    <a:pt x="4" y="1"/>
                    <a:pt x="5" y="2"/>
                    <a:pt x="4"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67" name="Freeform 461"/>
            <p:cNvSpPr>
              <a:spLocks/>
            </p:cNvSpPr>
            <p:nvPr/>
          </p:nvSpPr>
          <p:spPr bwMode="auto">
            <a:xfrm>
              <a:off x="17034592" y="9437635"/>
              <a:ext cx="66879" cy="38227"/>
            </a:xfrm>
            <a:custGeom>
              <a:avLst/>
              <a:gdLst>
                <a:gd name="T0" fmla="*/ 2 w 7"/>
                <a:gd name="T1" fmla="*/ 1 h 4"/>
                <a:gd name="T2" fmla="*/ 2 w 7"/>
                <a:gd name="T3" fmla="*/ 4 h 4"/>
                <a:gd name="T4" fmla="*/ 6 w 7"/>
                <a:gd name="T5" fmla="*/ 3 h 4"/>
                <a:gd name="T6" fmla="*/ 5 w 7"/>
                <a:gd name="T7" fmla="*/ 1 h 4"/>
                <a:gd name="T8" fmla="*/ 2 w 7"/>
                <a:gd name="T9" fmla="*/ 1 h 4"/>
              </a:gdLst>
              <a:ahLst/>
              <a:cxnLst>
                <a:cxn ang="0">
                  <a:pos x="T0" y="T1"/>
                </a:cxn>
                <a:cxn ang="0">
                  <a:pos x="T2" y="T3"/>
                </a:cxn>
                <a:cxn ang="0">
                  <a:pos x="T4" y="T5"/>
                </a:cxn>
                <a:cxn ang="0">
                  <a:pos x="T6" y="T7"/>
                </a:cxn>
                <a:cxn ang="0">
                  <a:pos x="T8" y="T9"/>
                </a:cxn>
              </a:cxnLst>
              <a:rect l="0" t="0" r="r" b="b"/>
              <a:pathLst>
                <a:path w="7" h="4">
                  <a:moveTo>
                    <a:pt x="2" y="1"/>
                  </a:moveTo>
                  <a:cubicBezTo>
                    <a:pt x="1" y="2"/>
                    <a:pt x="0" y="4"/>
                    <a:pt x="2" y="4"/>
                  </a:cubicBezTo>
                  <a:cubicBezTo>
                    <a:pt x="4" y="4"/>
                    <a:pt x="5" y="4"/>
                    <a:pt x="6" y="3"/>
                  </a:cubicBezTo>
                  <a:cubicBezTo>
                    <a:pt x="7" y="3"/>
                    <a:pt x="5" y="2"/>
                    <a:pt x="5" y="1"/>
                  </a:cubicBezTo>
                  <a:cubicBezTo>
                    <a:pt x="4" y="0"/>
                    <a:pt x="3" y="0"/>
                    <a:pt x="2"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68" name="Freeform 462"/>
            <p:cNvSpPr>
              <a:spLocks/>
            </p:cNvSpPr>
            <p:nvPr/>
          </p:nvSpPr>
          <p:spPr bwMode="auto">
            <a:xfrm>
              <a:off x="17082363" y="9428080"/>
              <a:ext cx="76432" cy="47785"/>
            </a:xfrm>
            <a:custGeom>
              <a:avLst/>
              <a:gdLst>
                <a:gd name="T0" fmla="*/ 1 w 8"/>
                <a:gd name="T1" fmla="*/ 0 h 5"/>
                <a:gd name="T2" fmla="*/ 0 w 8"/>
                <a:gd name="T3" fmla="*/ 1 h 5"/>
                <a:gd name="T4" fmla="*/ 2 w 8"/>
                <a:gd name="T5" fmla="*/ 2 h 5"/>
                <a:gd name="T6" fmla="*/ 2 w 8"/>
                <a:gd name="T7" fmla="*/ 3 h 5"/>
                <a:gd name="T8" fmla="*/ 7 w 8"/>
                <a:gd name="T9" fmla="*/ 4 h 5"/>
                <a:gd name="T10" fmla="*/ 7 w 8"/>
                <a:gd name="T11" fmla="*/ 1 h 5"/>
                <a:gd name="T12" fmla="*/ 1 w 8"/>
                <a:gd name="T13" fmla="*/ 0 h 5"/>
              </a:gdLst>
              <a:ahLst/>
              <a:cxnLst>
                <a:cxn ang="0">
                  <a:pos x="T0" y="T1"/>
                </a:cxn>
                <a:cxn ang="0">
                  <a:pos x="T2" y="T3"/>
                </a:cxn>
                <a:cxn ang="0">
                  <a:pos x="T4" y="T5"/>
                </a:cxn>
                <a:cxn ang="0">
                  <a:pos x="T6" y="T7"/>
                </a:cxn>
                <a:cxn ang="0">
                  <a:pos x="T8" y="T9"/>
                </a:cxn>
                <a:cxn ang="0">
                  <a:pos x="T10" y="T11"/>
                </a:cxn>
                <a:cxn ang="0">
                  <a:pos x="T12" y="T13"/>
                </a:cxn>
              </a:cxnLst>
              <a:rect l="0" t="0" r="r" b="b"/>
              <a:pathLst>
                <a:path w="8" h="5">
                  <a:moveTo>
                    <a:pt x="1" y="0"/>
                  </a:moveTo>
                  <a:cubicBezTo>
                    <a:pt x="0" y="0"/>
                    <a:pt x="0" y="0"/>
                    <a:pt x="0" y="1"/>
                  </a:cubicBezTo>
                  <a:cubicBezTo>
                    <a:pt x="0" y="1"/>
                    <a:pt x="2" y="1"/>
                    <a:pt x="2" y="2"/>
                  </a:cubicBezTo>
                  <a:cubicBezTo>
                    <a:pt x="2" y="2"/>
                    <a:pt x="2" y="3"/>
                    <a:pt x="2" y="3"/>
                  </a:cubicBezTo>
                  <a:cubicBezTo>
                    <a:pt x="2" y="4"/>
                    <a:pt x="6" y="5"/>
                    <a:pt x="7" y="4"/>
                  </a:cubicBezTo>
                  <a:cubicBezTo>
                    <a:pt x="8" y="3"/>
                    <a:pt x="8" y="2"/>
                    <a:pt x="7" y="1"/>
                  </a:cubicBezTo>
                  <a:cubicBezTo>
                    <a:pt x="5" y="1"/>
                    <a:pt x="3" y="1"/>
                    <a:pt x="1" y="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69" name="Freeform 463"/>
            <p:cNvSpPr>
              <a:spLocks/>
            </p:cNvSpPr>
            <p:nvPr/>
          </p:nvSpPr>
          <p:spPr bwMode="auto">
            <a:xfrm>
              <a:off x="17184277" y="9437635"/>
              <a:ext cx="114649" cy="38227"/>
            </a:xfrm>
            <a:custGeom>
              <a:avLst/>
              <a:gdLst>
                <a:gd name="T0" fmla="*/ 2 w 12"/>
                <a:gd name="T1" fmla="*/ 0 h 4"/>
                <a:gd name="T2" fmla="*/ 0 w 12"/>
                <a:gd name="T3" fmla="*/ 2 h 4"/>
                <a:gd name="T4" fmla="*/ 12 w 12"/>
                <a:gd name="T5" fmla="*/ 2 h 4"/>
                <a:gd name="T6" fmla="*/ 9 w 12"/>
                <a:gd name="T7" fmla="*/ 2 h 4"/>
                <a:gd name="T8" fmla="*/ 2 w 12"/>
                <a:gd name="T9" fmla="*/ 0 h 4"/>
                <a:gd name="T10" fmla="*/ 2 w 12"/>
                <a:gd name="T11" fmla="*/ 0 h 4"/>
              </a:gdLst>
              <a:ahLst/>
              <a:cxnLst>
                <a:cxn ang="0">
                  <a:pos x="T0" y="T1"/>
                </a:cxn>
                <a:cxn ang="0">
                  <a:pos x="T2" y="T3"/>
                </a:cxn>
                <a:cxn ang="0">
                  <a:pos x="T4" y="T5"/>
                </a:cxn>
                <a:cxn ang="0">
                  <a:pos x="T6" y="T7"/>
                </a:cxn>
                <a:cxn ang="0">
                  <a:pos x="T8" y="T9"/>
                </a:cxn>
                <a:cxn ang="0">
                  <a:pos x="T10" y="T11"/>
                </a:cxn>
              </a:cxnLst>
              <a:rect l="0" t="0" r="r" b="b"/>
              <a:pathLst>
                <a:path w="12" h="4">
                  <a:moveTo>
                    <a:pt x="2" y="0"/>
                  </a:moveTo>
                  <a:cubicBezTo>
                    <a:pt x="2" y="0"/>
                    <a:pt x="0" y="1"/>
                    <a:pt x="0" y="2"/>
                  </a:cubicBezTo>
                  <a:cubicBezTo>
                    <a:pt x="0" y="2"/>
                    <a:pt x="11" y="4"/>
                    <a:pt x="12" y="2"/>
                  </a:cubicBezTo>
                  <a:cubicBezTo>
                    <a:pt x="12" y="1"/>
                    <a:pt x="9" y="2"/>
                    <a:pt x="9" y="2"/>
                  </a:cubicBezTo>
                  <a:cubicBezTo>
                    <a:pt x="7" y="2"/>
                    <a:pt x="4" y="1"/>
                    <a:pt x="2" y="0"/>
                  </a:cubicBezTo>
                  <a:cubicBezTo>
                    <a:pt x="2" y="0"/>
                    <a:pt x="3" y="0"/>
                    <a:pt x="2" y="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70" name="Freeform 464"/>
            <p:cNvSpPr>
              <a:spLocks/>
            </p:cNvSpPr>
            <p:nvPr/>
          </p:nvSpPr>
          <p:spPr bwMode="auto">
            <a:xfrm>
              <a:off x="17149244" y="9491791"/>
              <a:ext cx="101909" cy="57338"/>
            </a:xfrm>
            <a:custGeom>
              <a:avLst/>
              <a:gdLst>
                <a:gd name="T0" fmla="*/ 0 w 11"/>
                <a:gd name="T1" fmla="*/ 0 h 6"/>
                <a:gd name="T2" fmla="*/ 8 w 11"/>
                <a:gd name="T3" fmla="*/ 4 h 6"/>
                <a:gd name="T4" fmla="*/ 0 w 11"/>
                <a:gd name="T5" fmla="*/ 0 h 6"/>
              </a:gdLst>
              <a:ahLst/>
              <a:cxnLst>
                <a:cxn ang="0">
                  <a:pos x="T0" y="T1"/>
                </a:cxn>
                <a:cxn ang="0">
                  <a:pos x="T2" y="T3"/>
                </a:cxn>
                <a:cxn ang="0">
                  <a:pos x="T4" y="T5"/>
                </a:cxn>
              </a:cxnLst>
              <a:rect l="0" t="0" r="r" b="b"/>
              <a:pathLst>
                <a:path w="11" h="6">
                  <a:moveTo>
                    <a:pt x="0" y="0"/>
                  </a:moveTo>
                  <a:cubicBezTo>
                    <a:pt x="1" y="0"/>
                    <a:pt x="7" y="6"/>
                    <a:pt x="8" y="4"/>
                  </a:cubicBezTo>
                  <a:cubicBezTo>
                    <a:pt x="11" y="1"/>
                    <a:pt x="1" y="0"/>
                    <a:pt x="0" y="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71" name="Freeform 465"/>
            <p:cNvSpPr>
              <a:spLocks/>
            </p:cNvSpPr>
            <p:nvPr/>
          </p:nvSpPr>
          <p:spPr bwMode="auto">
            <a:xfrm>
              <a:off x="17474083" y="9192351"/>
              <a:ext cx="57323" cy="38227"/>
            </a:xfrm>
            <a:custGeom>
              <a:avLst/>
              <a:gdLst>
                <a:gd name="T0" fmla="*/ 3 w 6"/>
                <a:gd name="T1" fmla="*/ 3 h 4"/>
                <a:gd name="T2" fmla="*/ 4 w 6"/>
                <a:gd name="T3" fmla="*/ 0 h 4"/>
                <a:gd name="T4" fmla="*/ 3 w 6"/>
                <a:gd name="T5" fmla="*/ 3 h 4"/>
                <a:gd name="T6" fmla="*/ 3 w 6"/>
                <a:gd name="T7" fmla="*/ 3 h 4"/>
              </a:gdLst>
              <a:ahLst/>
              <a:cxnLst>
                <a:cxn ang="0">
                  <a:pos x="T0" y="T1"/>
                </a:cxn>
                <a:cxn ang="0">
                  <a:pos x="T2" y="T3"/>
                </a:cxn>
                <a:cxn ang="0">
                  <a:pos x="T4" y="T5"/>
                </a:cxn>
                <a:cxn ang="0">
                  <a:pos x="T6" y="T7"/>
                </a:cxn>
              </a:cxnLst>
              <a:rect l="0" t="0" r="r" b="b"/>
              <a:pathLst>
                <a:path w="6" h="4">
                  <a:moveTo>
                    <a:pt x="3" y="3"/>
                  </a:moveTo>
                  <a:cubicBezTo>
                    <a:pt x="0" y="4"/>
                    <a:pt x="1" y="0"/>
                    <a:pt x="4" y="0"/>
                  </a:cubicBezTo>
                  <a:cubicBezTo>
                    <a:pt x="6" y="0"/>
                    <a:pt x="5" y="3"/>
                    <a:pt x="3" y="3"/>
                  </a:cubicBezTo>
                  <a:cubicBezTo>
                    <a:pt x="2" y="4"/>
                    <a:pt x="5" y="3"/>
                    <a:pt x="3" y="3"/>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72" name="Freeform 466"/>
            <p:cNvSpPr>
              <a:spLocks/>
            </p:cNvSpPr>
            <p:nvPr/>
          </p:nvSpPr>
          <p:spPr bwMode="auto">
            <a:xfrm>
              <a:off x="17569627" y="9185981"/>
              <a:ext cx="140127" cy="44598"/>
            </a:xfrm>
            <a:custGeom>
              <a:avLst/>
              <a:gdLst>
                <a:gd name="T0" fmla="*/ 2 w 15"/>
                <a:gd name="T1" fmla="*/ 3 h 5"/>
                <a:gd name="T2" fmla="*/ 1 w 15"/>
                <a:gd name="T3" fmla="*/ 1 h 5"/>
                <a:gd name="T4" fmla="*/ 5 w 15"/>
                <a:gd name="T5" fmla="*/ 0 h 5"/>
                <a:gd name="T6" fmla="*/ 13 w 15"/>
                <a:gd name="T7" fmla="*/ 2 h 5"/>
                <a:gd name="T8" fmla="*/ 15 w 15"/>
                <a:gd name="T9" fmla="*/ 5 h 5"/>
                <a:gd name="T10" fmla="*/ 11 w 15"/>
                <a:gd name="T11" fmla="*/ 3 h 5"/>
                <a:gd name="T12" fmla="*/ 2 w 15"/>
                <a:gd name="T13" fmla="*/ 3 h 5"/>
                <a:gd name="T14" fmla="*/ 2 w 15"/>
                <a:gd name="T15" fmla="*/ 3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5">
                  <a:moveTo>
                    <a:pt x="2" y="3"/>
                  </a:moveTo>
                  <a:cubicBezTo>
                    <a:pt x="1" y="3"/>
                    <a:pt x="0" y="2"/>
                    <a:pt x="1" y="1"/>
                  </a:cubicBezTo>
                  <a:cubicBezTo>
                    <a:pt x="2" y="0"/>
                    <a:pt x="3" y="0"/>
                    <a:pt x="5" y="0"/>
                  </a:cubicBezTo>
                  <a:cubicBezTo>
                    <a:pt x="8" y="0"/>
                    <a:pt x="10" y="0"/>
                    <a:pt x="13" y="2"/>
                  </a:cubicBezTo>
                  <a:cubicBezTo>
                    <a:pt x="14" y="3"/>
                    <a:pt x="15" y="4"/>
                    <a:pt x="15" y="5"/>
                  </a:cubicBezTo>
                  <a:cubicBezTo>
                    <a:pt x="14" y="5"/>
                    <a:pt x="11" y="3"/>
                    <a:pt x="11" y="3"/>
                  </a:cubicBezTo>
                  <a:cubicBezTo>
                    <a:pt x="8" y="2"/>
                    <a:pt x="5" y="3"/>
                    <a:pt x="2" y="3"/>
                  </a:cubicBezTo>
                  <a:cubicBezTo>
                    <a:pt x="1" y="3"/>
                    <a:pt x="3" y="3"/>
                    <a:pt x="2" y="3"/>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73" name="Freeform 467"/>
            <p:cNvSpPr>
              <a:spLocks/>
            </p:cNvSpPr>
            <p:nvPr/>
          </p:nvSpPr>
          <p:spPr bwMode="auto">
            <a:xfrm>
              <a:off x="17139689" y="8969361"/>
              <a:ext cx="299364" cy="337667"/>
            </a:xfrm>
            <a:custGeom>
              <a:avLst/>
              <a:gdLst>
                <a:gd name="T0" fmla="*/ 13 w 32"/>
                <a:gd name="T1" fmla="*/ 32 h 36"/>
                <a:gd name="T2" fmla="*/ 14 w 32"/>
                <a:gd name="T3" fmla="*/ 30 h 36"/>
                <a:gd name="T4" fmla="*/ 11 w 32"/>
                <a:gd name="T5" fmla="*/ 28 h 36"/>
                <a:gd name="T6" fmla="*/ 12 w 32"/>
                <a:gd name="T7" fmla="*/ 23 h 36"/>
                <a:gd name="T8" fmla="*/ 8 w 32"/>
                <a:gd name="T9" fmla="*/ 23 h 36"/>
                <a:gd name="T10" fmla="*/ 8 w 32"/>
                <a:gd name="T11" fmla="*/ 29 h 36"/>
                <a:gd name="T12" fmla="*/ 8 w 32"/>
                <a:gd name="T13" fmla="*/ 30 h 36"/>
                <a:gd name="T14" fmla="*/ 7 w 32"/>
                <a:gd name="T15" fmla="*/ 34 h 36"/>
                <a:gd name="T16" fmla="*/ 4 w 32"/>
                <a:gd name="T17" fmla="*/ 36 h 36"/>
                <a:gd name="T18" fmla="*/ 4 w 32"/>
                <a:gd name="T19" fmla="*/ 31 h 36"/>
                <a:gd name="T20" fmla="*/ 2 w 32"/>
                <a:gd name="T21" fmla="*/ 26 h 36"/>
                <a:gd name="T22" fmla="*/ 1 w 32"/>
                <a:gd name="T23" fmla="*/ 21 h 36"/>
                <a:gd name="T24" fmla="*/ 3 w 32"/>
                <a:gd name="T25" fmla="*/ 14 h 36"/>
                <a:gd name="T26" fmla="*/ 9 w 32"/>
                <a:gd name="T27" fmla="*/ 5 h 36"/>
                <a:gd name="T28" fmla="*/ 11 w 32"/>
                <a:gd name="T29" fmla="*/ 2 h 36"/>
                <a:gd name="T30" fmla="*/ 18 w 32"/>
                <a:gd name="T31" fmla="*/ 4 h 36"/>
                <a:gd name="T32" fmla="*/ 25 w 32"/>
                <a:gd name="T33" fmla="*/ 4 h 36"/>
                <a:gd name="T34" fmla="*/ 32 w 32"/>
                <a:gd name="T35" fmla="*/ 1 h 36"/>
                <a:gd name="T36" fmla="*/ 29 w 32"/>
                <a:gd name="T37" fmla="*/ 6 h 36"/>
                <a:gd name="T38" fmla="*/ 23 w 32"/>
                <a:gd name="T39" fmla="*/ 7 h 36"/>
                <a:gd name="T40" fmla="*/ 10 w 32"/>
                <a:gd name="T41" fmla="*/ 7 h 36"/>
                <a:gd name="T42" fmla="*/ 6 w 32"/>
                <a:gd name="T43" fmla="*/ 10 h 36"/>
                <a:gd name="T44" fmla="*/ 10 w 32"/>
                <a:gd name="T45" fmla="*/ 15 h 36"/>
                <a:gd name="T46" fmla="*/ 13 w 32"/>
                <a:gd name="T47" fmla="*/ 14 h 36"/>
                <a:gd name="T48" fmla="*/ 20 w 32"/>
                <a:gd name="T49" fmla="*/ 13 h 36"/>
                <a:gd name="T50" fmla="*/ 17 w 32"/>
                <a:gd name="T51" fmla="*/ 16 h 36"/>
                <a:gd name="T52" fmla="*/ 13 w 32"/>
                <a:gd name="T53" fmla="*/ 17 h 36"/>
                <a:gd name="T54" fmla="*/ 14 w 32"/>
                <a:gd name="T55" fmla="*/ 20 h 36"/>
                <a:gd name="T56" fmla="*/ 18 w 32"/>
                <a:gd name="T57" fmla="*/ 25 h 36"/>
                <a:gd name="T58" fmla="*/ 19 w 32"/>
                <a:gd name="T59" fmla="*/ 28 h 36"/>
                <a:gd name="T60" fmla="*/ 22 w 32"/>
                <a:gd name="T61" fmla="*/ 30 h 36"/>
                <a:gd name="T62" fmla="*/ 13 w 32"/>
                <a:gd name="T63" fmla="*/ 32 h 36"/>
                <a:gd name="T64" fmla="*/ 13 w 32"/>
                <a:gd name="T65" fmla="*/ 32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2" h="36">
                  <a:moveTo>
                    <a:pt x="13" y="32"/>
                  </a:moveTo>
                  <a:cubicBezTo>
                    <a:pt x="13" y="31"/>
                    <a:pt x="14" y="31"/>
                    <a:pt x="14" y="30"/>
                  </a:cubicBezTo>
                  <a:cubicBezTo>
                    <a:pt x="14" y="29"/>
                    <a:pt x="12" y="28"/>
                    <a:pt x="11" y="28"/>
                  </a:cubicBezTo>
                  <a:cubicBezTo>
                    <a:pt x="10" y="26"/>
                    <a:pt x="12" y="25"/>
                    <a:pt x="12" y="23"/>
                  </a:cubicBezTo>
                  <a:cubicBezTo>
                    <a:pt x="12" y="22"/>
                    <a:pt x="8" y="22"/>
                    <a:pt x="8" y="23"/>
                  </a:cubicBezTo>
                  <a:cubicBezTo>
                    <a:pt x="7" y="25"/>
                    <a:pt x="8" y="27"/>
                    <a:pt x="8" y="29"/>
                  </a:cubicBezTo>
                  <a:cubicBezTo>
                    <a:pt x="7" y="29"/>
                    <a:pt x="8" y="30"/>
                    <a:pt x="8" y="30"/>
                  </a:cubicBezTo>
                  <a:cubicBezTo>
                    <a:pt x="8" y="32"/>
                    <a:pt x="7" y="33"/>
                    <a:pt x="7" y="34"/>
                  </a:cubicBezTo>
                  <a:cubicBezTo>
                    <a:pt x="6" y="36"/>
                    <a:pt x="7" y="36"/>
                    <a:pt x="4" y="36"/>
                  </a:cubicBezTo>
                  <a:cubicBezTo>
                    <a:pt x="1" y="36"/>
                    <a:pt x="4" y="32"/>
                    <a:pt x="4" y="31"/>
                  </a:cubicBezTo>
                  <a:cubicBezTo>
                    <a:pt x="5" y="30"/>
                    <a:pt x="4" y="27"/>
                    <a:pt x="2" y="26"/>
                  </a:cubicBezTo>
                  <a:cubicBezTo>
                    <a:pt x="0" y="25"/>
                    <a:pt x="0" y="23"/>
                    <a:pt x="1" y="21"/>
                  </a:cubicBezTo>
                  <a:cubicBezTo>
                    <a:pt x="2" y="19"/>
                    <a:pt x="2" y="16"/>
                    <a:pt x="3" y="14"/>
                  </a:cubicBezTo>
                  <a:cubicBezTo>
                    <a:pt x="5" y="11"/>
                    <a:pt x="4" y="5"/>
                    <a:pt x="9" y="5"/>
                  </a:cubicBezTo>
                  <a:cubicBezTo>
                    <a:pt x="10" y="5"/>
                    <a:pt x="9" y="2"/>
                    <a:pt x="11" y="2"/>
                  </a:cubicBezTo>
                  <a:cubicBezTo>
                    <a:pt x="14" y="3"/>
                    <a:pt x="16" y="4"/>
                    <a:pt x="18" y="4"/>
                  </a:cubicBezTo>
                  <a:cubicBezTo>
                    <a:pt x="20" y="4"/>
                    <a:pt x="23" y="5"/>
                    <a:pt x="25" y="4"/>
                  </a:cubicBezTo>
                  <a:cubicBezTo>
                    <a:pt x="26" y="4"/>
                    <a:pt x="32" y="0"/>
                    <a:pt x="32" y="1"/>
                  </a:cubicBezTo>
                  <a:cubicBezTo>
                    <a:pt x="32" y="2"/>
                    <a:pt x="29" y="5"/>
                    <a:pt x="29" y="6"/>
                  </a:cubicBezTo>
                  <a:cubicBezTo>
                    <a:pt x="27" y="7"/>
                    <a:pt x="25" y="7"/>
                    <a:pt x="23" y="7"/>
                  </a:cubicBezTo>
                  <a:cubicBezTo>
                    <a:pt x="18" y="6"/>
                    <a:pt x="14" y="7"/>
                    <a:pt x="10" y="7"/>
                  </a:cubicBezTo>
                  <a:cubicBezTo>
                    <a:pt x="7" y="6"/>
                    <a:pt x="6" y="7"/>
                    <a:pt x="6" y="10"/>
                  </a:cubicBezTo>
                  <a:cubicBezTo>
                    <a:pt x="6" y="13"/>
                    <a:pt x="9" y="13"/>
                    <a:pt x="10" y="15"/>
                  </a:cubicBezTo>
                  <a:cubicBezTo>
                    <a:pt x="11" y="17"/>
                    <a:pt x="12" y="15"/>
                    <a:pt x="13" y="14"/>
                  </a:cubicBezTo>
                  <a:cubicBezTo>
                    <a:pt x="13" y="13"/>
                    <a:pt x="20" y="12"/>
                    <a:pt x="20" y="13"/>
                  </a:cubicBezTo>
                  <a:cubicBezTo>
                    <a:pt x="21" y="13"/>
                    <a:pt x="18" y="16"/>
                    <a:pt x="17" y="16"/>
                  </a:cubicBezTo>
                  <a:cubicBezTo>
                    <a:pt x="15" y="18"/>
                    <a:pt x="15" y="18"/>
                    <a:pt x="13" y="17"/>
                  </a:cubicBezTo>
                  <a:cubicBezTo>
                    <a:pt x="13" y="17"/>
                    <a:pt x="14" y="20"/>
                    <a:pt x="14" y="20"/>
                  </a:cubicBezTo>
                  <a:cubicBezTo>
                    <a:pt x="15" y="21"/>
                    <a:pt x="18" y="23"/>
                    <a:pt x="18" y="25"/>
                  </a:cubicBezTo>
                  <a:cubicBezTo>
                    <a:pt x="18" y="26"/>
                    <a:pt x="18" y="27"/>
                    <a:pt x="19" y="28"/>
                  </a:cubicBezTo>
                  <a:cubicBezTo>
                    <a:pt x="19" y="28"/>
                    <a:pt x="21" y="30"/>
                    <a:pt x="22" y="30"/>
                  </a:cubicBezTo>
                  <a:cubicBezTo>
                    <a:pt x="20" y="31"/>
                    <a:pt x="15" y="33"/>
                    <a:pt x="13" y="32"/>
                  </a:cubicBezTo>
                  <a:cubicBezTo>
                    <a:pt x="13" y="31"/>
                    <a:pt x="14" y="33"/>
                    <a:pt x="13" y="3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74" name="Freeform 468"/>
            <p:cNvSpPr>
              <a:spLocks/>
            </p:cNvSpPr>
            <p:nvPr/>
          </p:nvSpPr>
          <p:spPr bwMode="auto">
            <a:xfrm>
              <a:off x="17540962" y="8950247"/>
              <a:ext cx="73248" cy="140163"/>
            </a:xfrm>
            <a:custGeom>
              <a:avLst/>
              <a:gdLst>
                <a:gd name="T0" fmla="*/ 3 w 8"/>
                <a:gd name="T1" fmla="*/ 2 h 15"/>
                <a:gd name="T2" fmla="*/ 3 w 8"/>
                <a:gd name="T3" fmla="*/ 0 h 15"/>
                <a:gd name="T4" fmla="*/ 0 w 8"/>
                <a:gd name="T5" fmla="*/ 4 h 15"/>
                <a:gd name="T6" fmla="*/ 1 w 8"/>
                <a:gd name="T7" fmla="*/ 8 h 15"/>
                <a:gd name="T8" fmla="*/ 2 w 8"/>
                <a:gd name="T9" fmla="*/ 12 h 15"/>
                <a:gd name="T10" fmla="*/ 5 w 8"/>
                <a:gd name="T11" fmla="*/ 15 h 15"/>
                <a:gd name="T12" fmla="*/ 4 w 8"/>
                <a:gd name="T13" fmla="*/ 13 h 15"/>
                <a:gd name="T14" fmla="*/ 3 w 8"/>
                <a:gd name="T15" fmla="*/ 9 h 15"/>
                <a:gd name="T16" fmla="*/ 7 w 8"/>
                <a:gd name="T17" fmla="*/ 9 h 15"/>
                <a:gd name="T18" fmla="*/ 5 w 8"/>
                <a:gd name="T19" fmla="*/ 7 h 15"/>
                <a:gd name="T20" fmla="*/ 6 w 8"/>
                <a:gd name="T21" fmla="*/ 5 h 15"/>
                <a:gd name="T22" fmla="*/ 2 w 8"/>
                <a:gd name="T23" fmla="*/ 6 h 15"/>
                <a:gd name="T24" fmla="*/ 3 w 8"/>
                <a:gd name="T25" fmla="*/ 2 h 15"/>
                <a:gd name="T26" fmla="*/ 3 w 8"/>
                <a:gd name="T27" fmla="*/ 2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 h="15">
                  <a:moveTo>
                    <a:pt x="3" y="2"/>
                  </a:moveTo>
                  <a:cubicBezTo>
                    <a:pt x="3" y="1"/>
                    <a:pt x="3" y="1"/>
                    <a:pt x="3" y="0"/>
                  </a:cubicBezTo>
                  <a:cubicBezTo>
                    <a:pt x="2" y="0"/>
                    <a:pt x="0" y="3"/>
                    <a:pt x="0" y="4"/>
                  </a:cubicBezTo>
                  <a:cubicBezTo>
                    <a:pt x="0" y="5"/>
                    <a:pt x="1" y="6"/>
                    <a:pt x="1" y="8"/>
                  </a:cubicBezTo>
                  <a:cubicBezTo>
                    <a:pt x="1" y="9"/>
                    <a:pt x="1" y="11"/>
                    <a:pt x="2" y="12"/>
                  </a:cubicBezTo>
                  <a:cubicBezTo>
                    <a:pt x="2" y="12"/>
                    <a:pt x="5" y="15"/>
                    <a:pt x="5" y="15"/>
                  </a:cubicBezTo>
                  <a:cubicBezTo>
                    <a:pt x="5" y="15"/>
                    <a:pt x="4" y="13"/>
                    <a:pt x="4" y="13"/>
                  </a:cubicBezTo>
                  <a:cubicBezTo>
                    <a:pt x="3" y="12"/>
                    <a:pt x="3" y="10"/>
                    <a:pt x="3" y="9"/>
                  </a:cubicBezTo>
                  <a:cubicBezTo>
                    <a:pt x="3" y="8"/>
                    <a:pt x="7" y="9"/>
                    <a:pt x="7" y="9"/>
                  </a:cubicBezTo>
                  <a:cubicBezTo>
                    <a:pt x="8" y="9"/>
                    <a:pt x="6" y="8"/>
                    <a:pt x="5" y="7"/>
                  </a:cubicBezTo>
                  <a:cubicBezTo>
                    <a:pt x="5" y="7"/>
                    <a:pt x="6" y="6"/>
                    <a:pt x="6" y="5"/>
                  </a:cubicBezTo>
                  <a:cubicBezTo>
                    <a:pt x="7" y="1"/>
                    <a:pt x="3" y="6"/>
                    <a:pt x="2" y="6"/>
                  </a:cubicBezTo>
                  <a:cubicBezTo>
                    <a:pt x="2" y="6"/>
                    <a:pt x="4" y="3"/>
                    <a:pt x="3" y="2"/>
                  </a:cubicBezTo>
                  <a:cubicBezTo>
                    <a:pt x="3" y="1"/>
                    <a:pt x="4" y="3"/>
                    <a:pt x="3" y="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75" name="Freeform 469"/>
            <p:cNvSpPr>
              <a:spLocks/>
            </p:cNvSpPr>
            <p:nvPr/>
          </p:nvSpPr>
          <p:spPr bwMode="auto">
            <a:xfrm>
              <a:off x="17579182" y="8931136"/>
              <a:ext cx="25477" cy="19114"/>
            </a:xfrm>
            <a:custGeom>
              <a:avLst/>
              <a:gdLst>
                <a:gd name="T0" fmla="*/ 1 w 3"/>
                <a:gd name="T1" fmla="*/ 2 h 2"/>
                <a:gd name="T2" fmla="*/ 2 w 3"/>
                <a:gd name="T3" fmla="*/ 0 h 2"/>
                <a:gd name="T4" fmla="*/ 1 w 3"/>
                <a:gd name="T5" fmla="*/ 2 h 2"/>
              </a:gdLst>
              <a:ahLst/>
              <a:cxnLst>
                <a:cxn ang="0">
                  <a:pos x="T0" y="T1"/>
                </a:cxn>
                <a:cxn ang="0">
                  <a:pos x="T2" y="T3"/>
                </a:cxn>
                <a:cxn ang="0">
                  <a:pos x="T4" y="T5"/>
                </a:cxn>
              </a:cxnLst>
              <a:rect l="0" t="0" r="r" b="b"/>
              <a:pathLst>
                <a:path w="3" h="2">
                  <a:moveTo>
                    <a:pt x="1" y="2"/>
                  </a:moveTo>
                  <a:cubicBezTo>
                    <a:pt x="0" y="2"/>
                    <a:pt x="1" y="0"/>
                    <a:pt x="2" y="0"/>
                  </a:cubicBezTo>
                  <a:cubicBezTo>
                    <a:pt x="3" y="0"/>
                    <a:pt x="2" y="2"/>
                    <a:pt x="1" y="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76" name="Freeform 470"/>
            <p:cNvSpPr>
              <a:spLocks/>
            </p:cNvSpPr>
            <p:nvPr/>
          </p:nvSpPr>
          <p:spPr bwMode="auto">
            <a:xfrm>
              <a:off x="17681092" y="9052186"/>
              <a:ext cx="44586" cy="19114"/>
            </a:xfrm>
            <a:custGeom>
              <a:avLst/>
              <a:gdLst>
                <a:gd name="T0" fmla="*/ 5 w 5"/>
                <a:gd name="T1" fmla="*/ 1 h 2"/>
                <a:gd name="T2" fmla="*/ 0 w 5"/>
                <a:gd name="T3" fmla="*/ 1 h 2"/>
                <a:gd name="T4" fmla="*/ 5 w 5"/>
                <a:gd name="T5" fmla="*/ 1 h 2"/>
              </a:gdLst>
              <a:ahLst/>
              <a:cxnLst>
                <a:cxn ang="0">
                  <a:pos x="T0" y="T1"/>
                </a:cxn>
                <a:cxn ang="0">
                  <a:pos x="T2" y="T3"/>
                </a:cxn>
                <a:cxn ang="0">
                  <a:pos x="T4" y="T5"/>
                </a:cxn>
              </a:cxnLst>
              <a:rect l="0" t="0" r="r" b="b"/>
              <a:pathLst>
                <a:path w="5" h="2">
                  <a:moveTo>
                    <a:pt x="5" y="1"/>
                  </a:moveTo>
                  <a:cubicBezTo>
                    <a:pt x="5" y="0"/>
                    <a:pt x="0" y="0"/>
                    <a:pt x="0" y="1"/>
                  </a:cubicBezTo>
                  <a:cubicBezTo>
                    <a:pt x="0" y="1"/>
                    <a:pt x="5" y="2"/>
                    <a:pt x="5"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77" name="Freeform 471"/>
            <p:cNvSpPr>
              <a:spLocks/>
            </p:cNvSpPr>
            <p:nvPr/>
          </p:nvSpPr>
          <p:spPr bwMode="auto">
            <a:xfrm>
              <a:off x="17690647" y="9061741"/>
              <a:ext cx="175160" cy="105124"/>
            </a:xfrm>
            <a:custGeom>
              <a:avLst/>
              <a:gdLst>
                <a:gd name="T0" fmla="*/ 10 w 19"/>
                <a:gd name="T1" fmla="*/ 1 h 11"/>
                <a:gd name="T2" fmla="*/ 4 w 19"/>
                <a:gd name="T3" fmla="*/ 3 h 11"/>
                <a:gd name="T4" fmla="*/ 3 w 19"/>
                <a:gd name="T5" fmla="*/ 4 h 11"/>
                <a:gd name="T6" fmla="*/ 1 w 19"/>
                <a:gd name="T7" fmla="*/ 3 h 11"/>
                <a:gd name="T8" fmla="*/ 3 w 19"/>
                <a:gd name="T9" fmla="*/ 6 h 11"/>
                <a:gd name="T10" fmla="*/ 6 w 19"/>
                <a:gd name="T11" fmla="*/ 7 h 11"/>
                <a:gd name="T12" fmla="*/ 9 w 19"/>
                <a:gd name="T13" fmla="*/ 10 h 11"/>
                <a:gd name="T14" fmla="*/ 14 w 19"/>
                <a:gd name="T15" fmla="*/ 10 h 11"/>
                <a:gd name="T16" fmla="*/ 18 w 19"/>
                <a:gd name="T17" fmla="*/ 5 h 11"/>
                <a:gd name="T18" fmla="*/ 15 w 19"/>
                <a:gd name="T19" fmla="*/ 2 h 11"/>
                <a:gd name="T20" fmla="*/ 10 w 19"/>
                <a:gd name="T21" fmla="*/ 1 h 11"/>
                <a:gd name="T22" fmla="*/ 10 w 19"/>
                <a:gd name="T23" fmla="*/ 1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 h="11">
                  <a:moveTo>
                    <a:pt x="10" y="1"/>
                  </a:moveTo>
                  <a:cubicBezTo>
                    <a:pt x="9" y="0"/>
                    <a:pt x="5" y="2"/>
                    <a:pt x="4" y="3"/>
                  </a:cubicBezTo>
                  <a:cubicBezTo>
                    <a:pt x="3" y="3"/>
                    <a:pt x="4" y="3"/>
                    <a:pt x="3" y="4"/>
                  </a:cubicBezTo>
                  <a:cubicBezTo>
                    <a:pt x="3" y="5"/>
                    <a:pt x="2" y="3"/>
                    <a:pt x="1" y="3"/>
                  </a:cubicBezTo>
                  <a:cubicBezTo>
                    <a:pt x="0" y="3"/>
                    <a:pt x="2" y="6"/>
                    <a:pt x="3" y="6"/>
                  </a:cubicBezTo>
                  <a:cubicBezTo>
                    <a:pt x="3" y="7"/>
                    <a:pt x="5" y="7"/>
                    <a:pt x="6" y="7"/>
                  </a:cubicBezTo>
                  <a:cubicBezTo>
                    <a:pt x="8" y="7"/>
                    <a:pt x="8" y="9"/>
                    <a:pt x="9" y="10"/>
                  </a:cubicBezTo>
                  <a:cubicBezTo>
                    <a:pt x="10" y="11"/>
                    <a:pt x="13" y="10"/>
                    <a:pt x="14" y="10"/>
                  </a:cubicBezTo>
                  <a:cubicBezTo>
                    <a:pt x="18" y="10"/>
                    <a:pt x="19" y="8"/>
                    <a:pt x="18" y="5"/>
                  </a:cubicBezTo>
                  <a:cubicBezTo>
                    <a:pt x="18" y="3"/>
                    <a:pt x="17" y="2"/>
                    <a:pt x="15" y="2"/>
                  </a:cubicBezTo>
                  <a:cubicBezTo>
                    <a:pt x="14" y="2"/>
                    <a:pt x="12" y="1"/>
                    <a:pt x="10" y="1"/>
                  </a:cubicBezTo>
                  <a:cubicBezTo>
                    <a:pt x="10" y="1"/>
                    <a:pt x="11" y="1"/>
                    <a:pt x="10"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78" name="Freeform 472"/>
            <p:cNvSpPr>
              <a:spLocks/>
            </p:cNvSpPr>
            <p:nvPr/>
          </p:nvSpPr>
          <p:spPr bwMode="auto">
            <a:xfrm>
              <a:off x="18521857" y="9240134"/>
              <a:ext cx="194268" cy="111494"/>
            </a:xfrm>
            <a:custGeom>
              <a:avLst/>
              <a:gdLst>
                <a:gd name="T0" fmla="*/ 0 w 21"/>
                <a:gd name="T1" fmla="*/ 8 h 12"/>
                <a:gd name="T2" fmla="*/ 6 w 21"/>
                <a:gd name="T3" fmla="*/ 8 h 12"/>
                <a:gd name="T4" fmla="*/ 9 w 21"/>
                <a:gd name="T5" fmla="*/ 7 h 12"/>
                <a:gd name="T6" fmla="*/ 13 w 21"/>
                <a:gd name="T7" fmla="*/ 7 h 12"/>
                <a:gd name="T8" fmla="*/ 14 w 21"/>
                <a:gd name="T9" fmla="*/ 5 h 12"/>
                <a:gd name="T10" fmla="*/ 17 w 21"/>
                <a:gd name="T11" fmla="*/ 3 h 12"/>
                <a:gd name="T12" fmla="*/ 20 w 21"/>
                <a:gd name="T13" fmla="*/ 4 h 12"/>
                <a:gd name="T14" fmla="*/ 18 w 21"/>
                <a:gd name="T15" fmla="*/ 7 h 12"/>
                <a:gd name="T16" fmla="*/ 11 w 21"/>
                <a:gd name="T17" fmla="*/ 11 h 12"/>
                <a:gd name="T18" fmla="*/ 0 w 21"/>
                <a:gd name="T19" fmla="*/ 8 h 12"/>
                <a:gd name="T20" fmla="*/ 0 w 21"/>
                <a:gd name="T21" fmla="*/ 8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 h="12">
                  <a:moveTo>
                    <a:pt x="0" y="8"/>
                  </a:moveTo>
                  <a:cubicBezTo>
                    <a:pt x="1" y="7"/>
                    <a:pt x="5" y="8"/>
                    <a:pt x="6" y="8"/>
                  </a:cubicBezTo>
                  <a:cubicBezTo>
                    <a:pt x="7" y="8"/>
                    <a:pt x="8" y="6"/>
                    <a:pt x="9" y="7"/>
                  </a:cubicBezTo>
                  <a:cubicBezTo>
                    <a:pt x="10" y="8"/>
                    <a:pt x="12" y="8"/>
                    <a:pt x="13" y="7"/>
                  </a:cubicBezTo>
                  <a:cubicBezTo>
                    <a:pt x="13" y="6"/>
                    <a:pt x="14" y="5"/>
                    <a:pt x="14" y="5"/>
                  </a:cubicBezTo>
                  <a:cubicBezTo>
                    <a:pt x="15" y="5"/>
                    <a:pt x="17" y="5"/>
                    <a:pt x="17" y="3"/>
                  </a:cubicBezTo>
                  <a:cubicBezTo>
                    <a:pt x="17" y="0"/>
                    <a:pt x="21" y="2"/>
                    <a:pt x="20" y="4"/>
                  </a:cubicBezTo>
                  <a:cubicBezTo>
                    <a:pt x="19" y="5"/>
                    <a:pt x="18" y="7"/>
                    <a:pt x="18" y="7"/>
                  </a:cubicBezTo>
                  <a:cubicBezTo>
                    <a:pt x="15" y="8"/>
                    <a:pt x="14" y="10"/>
                    <a:pt x="11" y="11"/>
                  </a:cubicBezTo>
                  <a:cubicBezTo>
                    <a:pt x="9" y="12"/>
                    <a:pt x="0" y="11"/>
                    <a:pt x="0" y="8"/>
                  </a:cubicBezTo>
                  <a:cubicBezTo>
                    <a:pt x="0" y="7"/>
                    <a:pt x="0" y="10"/>
                    <a:pt x="0" y="8"/>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79" name="Freeform 473"/>
            <p:cNvSpPr>
              <a:spLocks/>
            </p:cNvSpPr>
            <p:nvPr/>
          </p:nvSpPr>
          <p:spPr bwMode="auto">
            <a:xfrm>
              <a:off x="18802113" y="9297472"/>
              <a:ext cx="82803" cy="101936"/>
            </a:xfrm>
            <a:custGeom>
              <a:avLst/>
              <a:gdLst>
                <a:gd name="T0" fmla="*/ 1 w 9"/>
                <a:gd name="T1" fmla="*/ 0 h 11"/>
                <a:gd name="T2" fmla="*/ 8 w 9"/>
                <a:gd name="T3" fmla="*/ 8 h 11"/>
                <a:gd name="T4" fmla="*/ 5 w 9"/>
                <a:gd name="T5" fmla="*/ 4 h 11"/>
                <a:gd name="T6" fmla="*/ 1 w 9"/>
                <a:gd name="T7" fmla="*/ 0 h 11"/>
                <a:gd name="T8" fmla="*/ 1 w 9"/>
                <a:gd name="T9" fmla="*/ 0 h 11"/>
              </a:gdLst>
              <a:ahLst/>
              <a:cxnLst>
                <a:cxn ang="0">
                  <a:pos x="T0" y="T1"/>
                </a:cxn>
                <a:cxn ang="0">
                  <a:pos x="T2" y="T3"/>
                </a:cxn>
                <a:cxn ang="0">
                  <a:pos x="T4" y="T5"/>
                </a:cxn>
                <a:cxn ang="0">
                  <a:pos x="T6" y="T7"/>
                </a:cxn>
                <a:cxn ang="0">
                  <a:pos x="T8" y="T9"/>
                </a:cxn>
              </a:cxnLst>
              <a:rect l="0" t="0" r="r" b="b"/>
              <a:pathLst>
                <a:path w="9" h="11">
                  <a:moveTo>
                    <a:pt x="1" y="0"/>
                  </a:moveTo>
                  <a:cubicBezTo>
                    <a:pt x="0" y="1"/>
                    <a:pt x="5" y="11"/>
                    <a:pt x="8" y="8"/>
                  </a:cubicBezTo>
                  <a:cubicBezTo>
                    <a:pt x="9" y="6"/>
                    <a:pt x="6" y="4"/>
                    <a:pt x="5" y="4"/>
                  </a:cubicBezTo>
                  <a:cubicBezTo>
                    <a:pt x="4" y="3"/>
                    <a:pt x="1" y="0"/>
                    <a:pt x="1" y="0"/>
                  </a:cubicBezTo>
                  <a:cubicBezTo>
                    <a:pt x="0" y="1"/>
                    <a:pt x="2" y="0"/>
                    <a:pt x="1" y="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80" name="Freeform 474"/>
            <p:cNvSpPr>
              <a:spLocks/>
            </p:cNvSpPr>
            <p:nvPr/>
          </p:nvSpPr>
          <p:spPr bwMode="auto">
            <a:xfrm>
              <a:off x="19044149" y="9485423"/>
              <a:ext cx="54139" cy="54153"/>
            </a:xfrm>
            <a:custGeom>
              <a:avLst/>
              <a:gdLst>
                <a:gd name="T0" fmla="*/ 6 w 6"/>
                <a:gd name="T1" fmla="*/ 4 h 6"/>
                <a:gd name="T2" fmla="*/ 1 w 6"/>
                <a:gd name="T3" fmla="*/ 2 h 6"/>
                <a:gd name="T4" fmla="*/ 6 w 6"/>
                <a:gd name="T5" fmla="*/ 4 h 6"/>
                <a:gd name="T6" fmla="*/ 6 w 6"/>
                <a:gd name="T7" fmla="*/ 4 h 6"/>
              </a:gdLst>
              <a:ahLst/>
              <a:cxnLst>
                <a:cxn ang="0">
                  <a:pos x="T0" y="T1"/>
                </a:cxn>
                <a:cxn ang="0">
                  <a:pos x="T2" y="T3"/>
                </a:cxn>
                <a:cxn ang="0">
                  <a:pos x="T4" y="T5"/>
                </a:cxn>
                <a:cxn ang="0">
                  <a:pos x="T6" y="T7"/>
                </a:cxn>
              </a:cxnLst>
              <a:rect l="0" t="0" r="r" b="b"/>
              <a:pathLst>
                <a:path w="6" h="6">
                  <a:moveTo>
                    <a:pt x="6" y="4"/>
                  </a:moveTo>
                  <a:cubicBezTo>
                    <a:pt x="6" y="2"/>
                    <a:pt x="0" y="0"/>
                    <a:pt x="1" y="2"/>
                  </a:cubicBezTo>
                  <a:cubicBezTo>
                    <a:pt x="1" y="3"/>
                    <a:pt x="6" y="5"/>
                    <a:pt x="6" y="4"/>
                  </a:cubicBezTo>
                  <a:cubicBezTo>
                    <a:pt x="6" y="3"/>
                    <a:pt x="6" y="6"/>
                    <a:pt x="6" y="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81" name="Freeform 475"/>
            <p:cNvSpPr>
              <a:spLocks/>
            </p:cNvSpPr>
            <p:nvPr/>
          </p:nvSpPr>
          <p:spPr bwMode="auto">
            <a:xfrm>
              <a:off x="18986825" y="9399411"/>
              <a:ext cx="85988" cy="57338"/>
            </a:xfrm>
            <a:custGeom>
              <a:avLst/>
              <a:gdLst>
                <a:gd name="T0" fmla="*/ 8 w 9"/>
                <a:gd name="T1" fmla="*/ 6 h 6"/>
                <a:gd name="T2" fmla="*/ 0 w 9"/>
                <a:gd name="T3" fmla="*/ 1 h 6"/>
                <a:gd name="T4" fmla="*/ 3 w 9"/>
                <a:gd name="T5" fmla="*/ 4 h 6"/>
                <a:gd name="T6" fmla="*/ 8 w 9"/>
                <a:gd name="T7" fmla="*/ 6 h 6"/>
                <a:gd name="T8" fmla="*/ 8 w 9"/>
                <a:gd name="T9" fmla="*/ 6 h 6"/>
              </a:gdLst>
              <a:ahLst/>
              <a:cxnLst>
                <a:cxn ang="0">
                  <a:pos x="T0" y="T1"/>
                </a:cxn>
                <a:cxn ang="0">
                  <a:pos x="T2" y="T3"/>
                </a:cxn>
                <a:cxn ang="0">
                  <a:pos x="T4" y="T5"/>
                </a:cxn>
                <a:cxn ang="0">
                  <a:pos x="T6" y="T7"/>
                </a:cxn>
                <a:cxn ang="0">
                  <a:pos x="T8" y="T9"/>
                </a:cxn>
              </a:cxnLst>
              <a:rect l="0" t="0" r="r" b="b"/>
              <a:pathLst>
                <a:path w="9" h="6">
                  <a:moveTo>
                    <a:pt x="8" y="6"/>
                  </a:moveTo>
                  <a:cubicBezTo>
                    <a:pt x="6" y="5"/>
                    <a:pt x="3" y="0"/>
                    <a:pt x="0" y="1"/>
                  </a:cubicBezTo>
                  <a:cubicBezTo>
                    <a:pt x="0" y="2"/>
                    <a:pt x="3" y="3"/>
                    <a:pt x="3" y="4"/>
                  </a:cubicBezTo>
                  <a:cubicBezTo>
                    <a:pt x="5" y="4"/>
                    <a:pt x="6" y="5"/>
                    <a:pt x="8" y="6"/>
                  </a:cubicBezTo>
                  <a:cubicBezTo>
                    <a:pt x="9" y="6"/>
                    <a:pt x="6" y="5"/>
                    <a:pt x="8" y="6"/>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82" name="Freeform 476"/>
            <p:cNvSpPr>
              <a:spLocks/>
            </p:cNvSpPr>
            <p:nvPr/>
          </p:nvSpPr>
          <p:spPr bwMode="auto">
            <a:xfrm>
              <a:off x="18904022" y="9361183"/>
              <a:ext cx="38217" cy="47785"/>
            </a:xfrm>
            <a:custGeom>
              <a:avLst/>
              <a:gdLst>
                <a:gd name="T0" fmla="*/ 4 w 4"/>
                <a:gd name="T1" fmla="*/ 4 h 5"/>
                <a:gd name="T2" fmla="*/ 0 w 4"/>
                <a:gd name="T3" fmla="*/ 0 h 5"/>
                <a:gd name="T4" fmla="*/ 4 w 4"/>
                <a:gd name="T5" fmla="*/ 4 h 5"/>
              </a:gdLst>
              <a:ahLst/>
              <a:cxnLst>
                <a:cxn ang="0">
                  <a:pos x="T0" y="T1"/>
                </a:cxn>
                <a:cxn ang="0">
                  <a:pos x="T2" y="T3"/>
                </a:cxn>
                <a:cxn ang="0">
                  <a:pos x="T4" y="T5"/>
                </a:cxn>
              </a:cxnLst>
              <a:rect l="0" t="0" r="r" b="b"/>
              <a:pathLst>
                <a:path w="4" h="5">
                  <a:moveTo>
                    <a:pt x="4" y="4"/>
                  </a:moveTo>
                  <a:cubicBezTo>
                    <a:pt x="4" y="2"/>
                    <a:pt x="0" y="0"/>
                    <a:pt x="0" y="0"/>
                  </a:cubicBezTo>
                  <a:cubicBezTo>
                    <a:pt x="0" y="1"/>
                    <a:pt x="4" y="5"/>
                    <a:pt x="4" y="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83" name="Freeform 477"/>
            <p:cNvSpPr>
              <a:spLocks/>
            </p:cNvSpPr>
            <p:nvPr/>
          </p:nvSpPr>
          <p:spPr bwMode="auto">
            <a:xfrm>
              <a:off x="19247970" y="10017406"/>
              <a:ext cx="149680" cy="111494"/>
            </a:xfrm>
            <a:custGeom>
              <a:avLst/>
              <a:gdLst>
                <a:gd name="T0" fmla="*/ 15 w 16"/>
                <a:gd name="T1" fmla="*/ 11 h 12"/>
                <a:gd name="T2" fmla="*/ 2 w 16"/>
                <a:gd name="T3" fmla="*/ 0 h 12"/>
                <a:gd name="T4" fmla="*/ 15 w 16"/>
                <a:gd name="T5" fmla="*/ 11 h 12"/>
              </a:gdLst>
              <a:ahLst/>
              <a:cxnLst>
                <a:cxn ang="0">
                  <a:pos x="T0" y="T1"/>
                </a:cxn>
                <a:cxn ang="0">
                  <a:pos x="T2" y="T3"/>
                </a:cxn>
                <a:cxn ang="0">
                  <a:pos x="T4" y="T5"/>
                </a:cxn>
              </a:cxnLst>
              <a:rect l="0" t="0" r="r" b="b"/>
              <a:pathLst>
                <a:path w="16" h="12">
                  <a:moveTo>
                    <a:pt x="15" y="11"/>
                  </a:moveTo>
                  <a:cubicBezTo>
                    <a:pt x="16" y="12"/>
                    <a:pt x="3" y="0"/>
                    <a:pt x="2" y="0"/>
                  </a:cubicBezTo>
                  <a:cubicBezTo>
                    <a:pt x="0" y="0"/>
                    <a:pt x="7" y="9"/>
                    <a:pt x="15" y="1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84" name="Freeform 478"/>
            <p:cNvSpPr>
              <a:spLocks/>
            </p:cNvSpPr>
            <p:nvPr/>
          </p:nvSpPr>
          <p:spPr bwMode="auto">
            <a:xfrm>
              <a:off x="19649244" y="10727782"/>
              <a:ext cx="105096" cy="130608"/>
            </a:xfrm>
            <a:custGeom>
              <a:avLst/>
              <a:gdLst>
                <a:gd name="T0" fmla="*/ 11 w 11"/>
                <a:gd name="T1" fmla="*/ 14 h 14"/>
                <a:gd name="T2" fmla="*/ 9 w 11"/>
                <a:gd name="T3" fmla="*/ 10 h 14"/>
                <a:gd name="T4" fmla="*/ 9 w 11"/>
                <a:gd name="T5" fmla="*/ 7 h 14"/>
                <a:gd name="T6" fmla="*/ 0 w 11"/>
                <a:gd name="T7" fmla="*/ 0 h 14"/>
                <a:gd name="T8" fmla="*/ 3 w 11"/>
                <a:gd name="T9" fmla="*/ 4 h 14"/>
                <a:gd name="T10" fmla="*/ 5 w 11"/>
                <a:gd name="T11" fmla="*/ 8 h 14"/>
                <a:gd name="T12" fmla="*/ 8 w 11"/>
                <a:gd name="T13" fmla="*/ 11 h 14"/>
                <a:gd name="T14" fmla="*/ 11 w 11"/>
                <a:gd name="T15" fmla="*/ 14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4">
                  <a:moveTo>
                    <a:pt x="11" y="14"/>
                  </a:moveTo>
                  <a:cubicBezTo>
                    <a:pt x="10" y="12"/>
                    <a:pt x="11" y="11"/>
                    <a:pt x="9" y="10"/>
                  </a:cubicBezTo>
                  <a:cubicBezTo>
                    <a:pt x="8" y="8"/>
                    <a:pt x="9" y="8"/>
                    <a:pt x="9" y="7"/>
                  </a:cubicBezTo>
                  <a:cubicBezTo>
                    <a:pt x="8" y="5"/>
                    <a:pt x="0" y="1"/>
                    <a:pt x="0" y="0"/>
                  </a:cubicBezTo>
                  <a:cubicBezTo>
                    <a:pt x="0" y="1"/>
                    <a:pt x="3" y="3"/>
                    <a:pt x="3" y="4"/>
                  </a:cubicBezTo>
                  <a:cubicBezTo>
                    <a:pt x="4" y="6"/>
                    <a:pt x="4" y="7"/>
                    <a:pt x="5" y="8"/>
                  </a:cubicBezTo>
                  <a:cubicBezTo>
                    <a:pt x="6" y="9"/>
                    <a:pt x="9" y="10"/>
                    <a:pt x="8" y="11"/>
                  </a:cubicBezTo>
                  <a:cubicBezTo>
                    <a:pt x="8" y="13"/>
                    <a:pt x="9" y="13"/>
                    <a:pt x="11" y="1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85" name="Freeform 479"/>
            <p:cNvSpPr>
              <a:spLocks/>
            </p:cNvSpPr>
            <p:nvPr/>
          </p:nvSpPr>
          <p:spPr bwMode="auto">
            <a:xfrm>
              <a:off x="19677908" y="10848834"/>
              <a:ext cx="242036" cy="283514"/>
            </a:xfrm>
            <a:custGeom>
              <a:avLst/>
              <a:gdLst>
                <a:gd name="T0" fmla="*/ 8 w 26"/>
                <a:gd name="T1" fmla="*/ 2 h 30"/>
                <a:gd name="T2" fmla="*/ 7 w 26"/>
                <a:gd name="T3" fmla="*/ 11 h 30"/>
                <a:gd name="T4" fmla="*/ 5 w 26"/>
                <a:gd name="T5" fmla="*/ 18 h 30"/>
                <a:gd name="T6" fmla="*/ 9 w 26"/>
                <a:gd name="T7" fmla="*/ 25 h 30"/>
                <a:gd name="T8" fmla="*/ 14 w 26"/>
                <a:gd name="T9" fmla="*/ 26 h 30"/>
                <a:gd name="T10" fmla="*/ 17 w 26"/>
                <a:gd name="T11" fmla="*/ 22 h 30"/>
                <a:gd name="T12" fmla="*/ 18 w 26"/>
                <a:gd name="T13" fmla="*/ 16 h 30"/>
                <a:gd name="T14" fmla="*/ 22 w 26"/>
                <a:gd name="T15" fmla="*/ 14 h 30"/>
                <a:gd name="T16" fmla="*/ 26 w 26"/>
                <a:gd name="T17" fmla="*/ 10 h 30"/>
                <a:gd name="T18" fmla="*/ 25 w 26"/>
                <a:gd name="T19" fmla="*/ 6 h 30"/>
                <a:gd name="T20" fmla="*/ 20 w 26"/>
                <a:gd name="T21" fmla="*/ 8 h 30"/>
                <a:gd name="T22" fmla="*/ 14 w 26"/>
                <a:gd name="T23" fmla="*/ 5 h 30"/>
                <a:gd name="T24" fmla="*/ 11 w 26"/>
                <a:gd name="T25" fmla="*/ 0 h 30"/>
                <a:gd name="T26" fmla="*/ 11 w 26"/>
                <a:gd name="T27" fmla="*/ 3 h 30"/>
                <a:gd name="T28" fmla="*/ 8 w 26"/>
                <a:gd name="T29" fmla="*/ 2 h 30"/>
                <a:gd name="T30" fmla="*/ 8 w 26"/>
                <a:gd name="T31" fmla="*/ 2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6" h="30">
                  <a:moveTo>
                    <a:pt x="8" y="2"/>
                  </a:moveTo>
                  <a:cubicBezTo>
                    <a:pt x="7" y="2"/>
                    <a:pt x="7" y="9"/>
                    <a:pt x="7" y="11"/>
                  </a:cubicBezTo>
                  <a:cubicBezTo>
                    <a:pt x="6" y="13"/>
                    <a:pt x="0" y="16"/>
                    <a:pt x="5" y="18"/>
                  </a:cubicBezTo>
                  <a:cubicBezTo>
                    <a:pt x="8" y="19"/>
                    <a:pt x="11" y="21"/>
                    <a:pt x="9" y="25"/>
                  </a:cubicBezTo>
                  <a:cubicBezTo>
                    <a:pt x="6" y="30"/>
                    <a:pt x="11" y="29"/>
                    <a:pt x="14" y="26"/>
                  </a:cubicBezTo>
                  <a:cubicBezTo>
                    <a:pt x="15" y="25"/>
                    <a:pt x="16" y="23"/>
                    <a:pt x="17" y="22"/>
                  </a:cubicBezTo>
                  <a:cubicBezTo>
                    <a:pt x="19" y="19"/>
                    <a:pt x="18" y="19"/>
                    <a:pt x="18" y="16"/>
                  </a:cubicBezTo>
                  <a:cubicBezTo>
                    <a:pt x="19" y="14"/>
                    <a:pt x="21" y="14"/>
                    <a:pt x="22" y="14"/>
                  </a:cubicBezTo>
                  <a:cubicBezTo>
                    <a:pt x="23" y="15"/>
                    <a:pt x="25" y="11"/>
                    <a:pt x="26" y="10"/>
                  </a:cubicBezTo>
                  <a:cubicBezTo>
                    <a:pt x="26" y="9"/>
                    <a:pt x="26" y="6"/>
                    <a:pt x="25" y="6"/>
                  </a:cubicBezTo>
                  <a:cubicBezTo>
                    <a:pt x="23" y="6"/>
                    <a:pt x="21" y="8"/>
                    <a:pt x="20" y="8"/>
                  </a:cubicBezTo>
                  <a:cubicBezTo>
                    <a:pt x="18" y="8"/>
                    <a:pt x="15" y="7"/>
                    <a:pt x="14" y="5"/>
                  </a:cubicBezTo>
                  <a:cubicBezTo>
                    <a:pt x="13" y="4"/>
                    <a:pt x="13" y="0"/>
                    <a:pt x="11" y="0"/>
                  </a:cubicBezTo>
                  <a:cubicBezTo>
                    <a:pt x="11" y="0"/>
                    <a:pt x="11" y="3"/>
                    <a:pt x="11" y="3"/>
                  </a:cubicBezTo>
                  <a:cubicBezTo>
                    <a:pt x="10" y="3"/>
                    <a:pt x="9" y="1"/>
                    <a:pt x="8" y="2"/>
                  </a:cubicBezTo>
                  <a:cubicBezTo>
                    <a:pt x="7" y="2"/>
                    <a:pt x="9" y="1"/>
                    <a:pt x="8" y="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86" name="Freeform 480"/>
            <p:cNvSpPr>
              <a:spLocks/>
            </p:cNvSpPr>
            <p:nvPr/>
          </p:nvSpPr>
          <p:spPr bwMode="auto">
            <a:xfrm>
              <a:off x="19359438" y="11055894"/>
              <a:ext cx="366243" cy="356781"/>
            </a:xfrm>
            <a:custGeom>
              <a:avLst/>
              <a:gdLst>
                <a:gd name="T0" fmla="*/ 33 w 39"/>
                <a:gd name="T1" fmla="*/ 4 h 38"/>
                <a:gd name="T2" fmla="*/ 30 w 39"/>
                <a:gd name="T3" fmla="*/ 1 h 38"/>
                <a:gd name="T4" fmla="*/ 26 w 39"/>
                <a:gd name="T5" fmla="*/ 8 h 38"/>
                <a:gd name="T6" fmla="*/ 22 w 39"/>
                <a:gd name="T7" fmla="*/ 13 h 38"/>
                <a:gd name="T8" fmla="*/ 15 w 39"/>
                <a:gd name="T9" fmla="*/ 18 h 38"/>
                <a:gd name="T10" fmla="*/ 9 w 39"/>
                <a:gd name="T11" fmla="*/ 22 h 38"/>
                <a:gd name="T12" fmla="*/ 4 w 39"/>
                <a:gd name="T13" fmla="*/ 27 h 38"/>
                <a:gd name="T14" fmla="*/ 2 w 39"/>
                <a:gd name="T15" fmla="*/ 33 h 38"/>
                <a:gd name="T16" fmla="*/ 1 w 39"/>
                <a:gd name="T17" fmla="*/ 34 h 38"/>
                <a:gd name="T18" fmla="*/ 3 w 39"/>
                <a:gd name="T19" fmla="*/ 35 h 38"/>
                <a:gd name="T20" fmla="*/ 10 w 39"/>
                <a:gd name="T21" fmla="*/ 37 h 38"/>
                <a:gd name="T22" fmla="*/ 19 w 39"/>
                <a:gd name="T23" fmla="*/ 34 h 38"/>
                <a:gd name="T24" fmla="*/ 22 w 39"/>
                <a:gd name="T25" fmla="*/ 27 h 38"/>
                <a:gd name="T26" fmla="*/ 27 w 39"/>
                <a:gd name="T27" fmla="*/ 22 h 38"/>
                <a:gd name="T28" fmla="*/ 29 w 39"/>
                <a:gd name="T29" fmla="*/ 21 h 38"/>
                <a:gd name="T30" fmla="*/ 33 w 39"/>
                <a:gd name="T31" fmla="*/ 21 h 38"/>
                <a:gd name="T32" fmla="*/ 32 w 39"/>
                <a:gd name="T33" fmla="*/ 19 h 38"/>
                <a:gd name="T34" fmla="*/ 32 w 39"/>
                <a:gd name="T35" fmla="*/ 17 h 38"/>
                <a:gd name="T36" fmla="*/ 38 w 39"/>
                <a:gd name="T37" fmla="*/ 9 h 38"/>
                <a:gd name="T38" fmla="*/ 38 w 39"/>
                <a:gd name="T39" fmla="*/ 6 h 38"/>
                <a:gd name="T40" fmla="*/ 38 w 39"/>
                <a:gd name="T41" fmla="*/ 4 h 38"/>
                <a:gd name="T42" fmla="*/ 37 w 39"/>
                <a:gd name="T43" fmla="*/ 4 h 38"/>
                <a:gd name="T44" fmla="*/ 37 w 39"/>
                <a:gd name="T45" fmla="*/ 2 h 38"/>
                <a:gd name="T46" fmla="*/ 33 w 39"/>
                <a:gd name="T47" fmla="*/ 4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9" h="38">
                  <a:moveTo>
                    <a:pt x="33" y="4"/>
                  </a:moveTo>
                  <a:cubicBezTo>
                    <a:pt x="33" y="4"/>
                    <a:pt x="32" y="0"/>
                    <a:pt x="30" y="1"/>
                  </a:cubicBezTo>
                  <a:cubicBezTo>
                    <a:pt x="27" y="3"/>
                    <a:pt x="28" y="5"/>
                    <a:pt x="26" y="8"/>
                  </a:cubicBezTo>
                  <a:cubicBezTo>
                    <a:pt x="25" y="9"/>
                    <a:pt x="24" y="12"/>
                    <a:pt x="22" y="13"/>
                  </a:cubicBezTo>
                  <a:cubicBezTo>
                    <a:pt x="20" y="16"/>
                    <a:pt x="18" y="17"/>
                    <a:pt x="15" y="18"/>
                  </a:cubicBezTo>
                  <a:cubicBezTo>
                    <a:pt x="13" y="19"/>
                    <a:pt x="12" y="21"/>
                    <a:pt x="9" y="22"/>
                  </a:cubicBezTo>
                  <a:cubicBezTo>
                    <a:pt x="7" y="23"/>
                    <a:pt x="7" y="27"/>
                    <a:pt x="4" y="27"/>
                  </a:cubicBezTo>
                  <a:cubicBezTo>
                    <a:pt x="0" y="28"/>
                    <a:pt x="4" y="31"/>
                    <a:pt x="2" y="33"/>
                  </a:cubicBezTo>
                  <a:cubicBezTo>
                    <a:pt x="1" y="33"/>
                    <a:pt x="0" y="33"/>
                    <a:pt x="1" y="34"/>
                  </a:cubicBezTo>
                  <a:cubicBezTo>
                    <a:pt x="1" y="35"/>
                    <a:pt x="1" y="35"/>
                    <a:pt x="3" y="35"/>
                  </a:cubicBezTo>
                  <a:cubicBezTo>
                    <a:pt x="5" y="35"/>
                    <a:pt x="8" y="37"/>
                    <a:pt x="10" y="37"/>
                  </a:cubicBezTo>
                  <a:cubicBezTo>
                    <a:pt x="14" y="38"/>
                    <a:pt x="16" y="36"/>
                    <a:pt x="19" y="34"/>
                  </a:cubicBezTo>
                  <a:cubicBezTo>
                    <a:pt x="21" y="32"/>
                    <a:pt x="22" y="30"/>
                    <a:pt x="22" y="27"/>
                  </a:cubicBezTo>
                  <a:cubicBezTo>
                    <a:pt x="23" y="24"/>
                    <a:pt x="24" y="24"/>
                    <a:pt x="27" y="22"/>
                  </a:cubicBezTo>
                  <a:cubicBezTo>
                    <a:pt x="28" y="22"/>
                    <a:pt x="28" y="21"/>
                    <a:pt x="29" y="21"/>
                  </a:cubicBezTo>
                  <a:cubicBezTo>
                    <a:pt x="30" y="21"/>
                    <a:pt x="31" y="21"/>
                    <a:pt x="33" y="21"/>
                  </a:cubicBezTo>
                  <a:cubicBezTo>
                    <a:pt x="34" y="20"/>
                    <a:pt x="33" y="19"/>
                    <a:pt x="32" y="19"/>
                  </a:cubicBezTo>
                  <a:cubicBezTo>
                    <a:pt x="31" y="18"/>
                    <a:pt x="31" y="18"/>
                    <a:pt x="32" y="17"/>
                  </a:cubicBezTo>
                  <a:cubicBezTo>
                    <a:pt x="34" y="14"/>
                    <a:pt x="36" y="12"/>
                    <a:pt x="38" y="9"/>
                  </a:cubicBezTo>
                  <a:cubicBezTo>
                    <a:pt x="38" y="8"/>
                    <a:pt x="38" y="7"/>
                    <a:pt x="38" y="6"/>
                  </a:cubicBezTo>
                  <a:cubicBezTo>
                    <a:pt x="38" y="5"/>
                    <a:pt x="38" y="5"/>
                    <a:pt x="38" y="4"/>
                  </a:cubicBezTo>
                  <a:cubicBezTo>
                    <a:pt x="39" y="3"/>
                    <a:pt x="37" y="4"/>
                    <a:pt x="37" y="4"/>
                  </a:cubicBezTo>
                  <a:cubicBezTo>
                    <a:pt x="37" y="3"/>
                    <a:pt x="37" y="3"/>
                    <a:pt x="37" y="2"/>
                  </a:cubicBezTo>
                  <a:cubicBezTo>
                    <a:pt x="36" y="3"/>
                    <a:pt x="35" y="5"/>
                    <a:pt x="33" y="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87" name="Freeform 481"/>
            <p:cNvSpPr>
              <a:spLocks/>
            </p:cNvSpPr>
            <p:nvPr/>
          </p:nvSpPr>
          <p:spPr bwMode="auto">
            <a:xfrm>
              <a:off x="19416761" y="11412677"/>
              <a:ext cx="19109" cy="19114"/>
            </a:xfrm>
            <a:custGeom>
              <a:avLst/>
              <a:gdLst>
                <a:gd name="T0" fmla="*/ 2 w 2"/>
                <a:gd name="T1" fmla="*/ 2 h 2"/>
                <a:gd name="T2" fmla="*/ 1 w 2"/>
                <a:gd name="T3" fmla="*/ 0 h 2"/>
                <a:gd name="T4" fmla="*/ 0 w 2"/>
                <a:gd name="T5" fmla="*/ 2 h 2"/>
                <a:gd name="T6" fmla="*/ 2 w 2"/>
                <a:gd name="T7" fmla="*/ 2 h 2"/>
              </a:gdLst>
              <a:ahLst/>
              <a:cxnLst>
                <a:cxn ang="0">
                  <a:pos x="T0" y="T1"/>
                </a:cxn>
                <a:cxn ang="0">
                  <a:pos x="T2" y="T3"/>
                </a:cxn>
                <a:cxn ang="0">
                  <a:pos x="T4" y="T5"/>
                </a:cxn>
                <a:cxn ang="0">
                  <a:pos x="T6" y="T7"/>
                </a:cxn>
              </a:cxnLst>
              <a:rect l="0" t="0" r="r" b="b"/>
              <a:pathLst>
                <a:path w="2" h="2">
                  <a:moveTo>
                    <a:pt x="2" y="2"/>
                  </a:moveTo>
                  <a:cubicBezTo>
                    <a:pt x="2" y="1"/>
                    <a:pt x="1" y="1"/>
                    <a:pt x="1" y="0"/>
                  </a:cubicBezTo>
                  <a:cubicBezTo>
                    <a:pt x="0" y="1"/>
                    <a:pt x="0" y="1"/>
                    <a:pt x="0" y="2"/>
                  </a:cubicBezTo>
                  <a:cubicBezTo>
                    <a:pt x="1" y="2"/>
                    <a:pt x="2" y="2"/>
                    <a:pt x="2" y="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88" name="Freeform 482"/>
            <p:cNvSpPr>
              <a:spLocks/>
            </p:cNvSpPr>
            <p:nvPr/>
          </p:nvSpPr>
          <p:spPr bwMode="auto">
            <a:xfrm>
              <a:off x="18343513" y="11065452"/>
              <a:ext cx="178346" cy="168835"/>
            </a:xfrm>
            <a:custGeom>
              <a:avLst/>
              <a:gdLst>
                <a:gd name="T0" fmla="*/ 0 w 19"/>
                <a:gd name="T1" fmla="*/ 2 h 18"/>
                <a:gd name="T2" fmla="*/ 2 w 19"/>
                <a:gd name="T3" fmla="*/ 7 h 18"/>
                <a:gd name="T4" fmla="*/ 4 w 19"/>
                <a:gd name="T5" fmla="*/ 10 h 18"/>
                <a:gd name="T6" fmla="*/ 3 w 19"/>
                <a:gd name="T7" fmla="*/ 12 h 18"/>
                <a:gd name="T8" fmla="*/ 9 w 19"/>
                <a:gd name="T9" fmla="*/ 18 h 18"/>
                <a:gd name="T10" fmla="*/ 12 w 19"/>
                <a:gd name="T11" fmla="*/ 15 h 18"/>
                <a:gd name="T12" fmla="*/ 13 w 19"/>
                <a:gd name="T13" fmla="*/ 17 h 18"/>
                <a:gd name="T14" fmla="*/ 14 w 19"/>
                <a:gd name="T15" fmla="*/ 14 h 18"/>
                <a:gd name="T16" fmla="*/ 16 w 19"/>
                <a:gd name="T17" fmla="*/ 15 h 18"/>
                <a:gd name="T18" fmla="*/ 18 w 19"/>
                <a:gd name="T19" fmla="*/ 7 h 18"/>
                <a:gd name="T20" fmla="*/ 16 w 19"/>
                <a:gd name="T21" fmla="*/ 1 h 18"/>
                <a:gd name="T22" fmla="*/ 7 w 19"/>
                <a:gd name="T23" fmla="*/ 3 h 18"/>
                <a:gd name="T24" fmla="*/ 0 w 19"/>
                <a:gd name="T25" fmla="*/ 2 h 18"/>
                <a:gd name="T26" fmla="*/ 0 w 19"/>
                <a:gd name="T27" fmla="*/ 2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9" h="18">
                  <a:moveTo>
                    <a:pt x="0" y="2"/>
                  </a:moveTo>
                  <a:cubicBezTo>
                    <a:pt x="0" y="3"/>
                    <a:pt x="2" y="6"/>
                    <a:pt x="2" y="7"/>
                  </a:cubicBezTo>
                  <a:cubicBezTo>
                    <a:pt x="3" y="8"/>
                    <a:pt x="4" y="9"/>
                    <a:pt x="4" y="10"/>
                  </a:cubicBezTo>
                  <a:cubicBezTo>
                    <a:pt x="4" y="11"/>
                    <a:pt x="3" y="11"/>
                    <a:pt x="3" y="12"/>
                  </a:cubicBezTo>
                  <a:cubicBezTo>
                    <a:pt x="4" y="15"/>
                    <a:pt x="7" y="17"/>
                    <a:pt x="9" y="18"/>
                  </a:cubicBezTo>
                  <a:cubicBezTo>
                    <a:pt x="11" y="18"/>
                    <a:pt x="11" y="16"/>
                    <a:pt x="12" y="15"/>
                  </a:cubicBezTo>
                  <a:cubicBezTo>
                    <a:pt x="12" y="15"/>
                    <a:pt x="13" y="17"/>
                    <a:pt x="13" y="17"/>
                  </a:cubicBezTo>
                  <a:cubicBezTo>
                    <a:pt x="13" y="16"/>
                    <a:pt x="13" y="14"/>
                    <a:pt x="14" y="14"/>
                  </a:cubicBezTo>
                  <a:cubicBezTo>
                    <a:pt x="15" y="13"/>
                    <a:pt x="15" y="15"/>
                    <a:pt x="16" y="15"/>
                  </a:cubicBezTo>
                  <a:cubicBezTo>
                    <a:pt x="15" y="15"/>
                    <a:pt x="18" y="8"/>
                    <a:pt x="18" y="7"/>
                  </a:cubicBezTo>
                  <a:cubicBezTo>
                    <a:pt x="18" y="6"/>
                    <a:pt x="19" y="0"/>
                    <a:pt x="16" y="1"/>
                  </a:cubicBezTo>
                  <a:cubicBezTo>
                    <a:pt x="13" y="2"/>
                    <a:pt x="10" y="4"/>
                    <a:pt x="7" y="3"/>
                  </a:cubicBezTo>
                  <a:cubicBezTo>
                    <a:pt x="6" y="3"/>
                    <a:pt x="1" y="0"/>
                    <a:pt x="0" y="2"/>
                  </a:cubicBezTo>
                  <a:cubicBezTo>
                    <a:pt x="0" y="3"/>
                    <a:pt x="1" y="0"/>
                    <a:pt x="0" y="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89" name="Freeform 483"/>
            <p:cNvSpPr>
              <a:spLocks/>
            </p:cNvSpPr>
            <p:nvPr/>
          </p:nvSpPr>
          <p:spPr bwMode="auto">
            <a:xfrm>
              <a:off x="18483640" y="11017669"/>
              <a:ext cx="28662" cy="47785"/>
            </a:xfrm>
            <a:custGeom>
              <a:avLst/>
              <a:gdLst>
                <a:gd name="T0" fmla="*/ 3 w 3"/>
                <a:gd name="T1" fmla="*/ 4 h 5"/>
                <a:gd name="T2" fmla="*/ 1 w 3"/>
                <a:gd name="T3" fmla="*/ 0 h 5"/>
                <a:gd name="T4" fmla="*/ 3 w 3"/>
                <a:gd name="T5" fmla="*/ 4 h 5"/>
              </a:gdLst>
              <a:ahLst/>
              <a:cxnLst>
                <a:cxn ang="0">
                  <a:pos x="T0" y="T1"/>
                </a:cxn>
                <a:cxn ang="0">
                  <a:pos x="T2" y="T3"/>
                </a:cxn>
                <a:cxn ang="0">
                  <a:pos x="T4" y="T5"/>
                </a:cxn>
              </a:cxnLst>
              <a:rect l="0" t="0" r="r" b="b"/>
              <a:pathLst>
                <a:path w="3" h="5">
                  <a:moveTo>
                    <a:pt x="3" y="4"/>
                  </a:moveTo>
                  <a:cubicBezTo>
                    <a:pt x="3" y="5"/>
                    <a:pt x="0" y="1"/>
                    <a:pt x="1" y="0"/>
                  </a:cubicBezTo>
                  <a:cubicBezTo>
                    <a:pt x="2" y="0"/>
                    <a:pt x="3" y="1"/>
                    <a:pt x="3" y="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90" name="Freeform 484"/>
            <p:cNvSpPr>
              <a:spLocks/>
            </p:cNvSpPr>
            <p:nvPr/>
          </p:nvSpPr>
          <p:spPr bwMode="auto">
            <a:xfrm>
              <a:off x="18295742" y="11017669"/>
              <a:ext cx="19109" cy="19114"/>
            </a:xfrm>
            <a:custGeom>
              <a:avLst/>
              <a:gdLst>
                <a:gd name="T0" fmla="*/ 1 w 2"/>
                <a:gd name="T1" fmla="*/ 2 h 2"/>
                <a:gd name="T2" fmla="*/ 1 w 2"/>
                <a:gd name="T3" fmla="*/ 0 h 2"/>
                <a:gd name="T4" fmla="*/ 1 w 2"/>
                <a:gd name="T5" fmla="*/ 2 h 2"/>
              </a:gdLst>
              <a:ahLst/>
              <a:cxnLst>
                <a:cxn ang="0">
                  <a:pos x="T0" y="T1"/>
                </a:cxn>
                <a:cxn ang="0">
                  <a:pos x="T2" y="T3"/>
                </a:cxn>
                <a:cxn ang="0">
                  <a:pos x="T4" y="T5"/>
                </a:cxn>
              </a:cxnLst>
              <a:rect l="0" t="0" r="r" b="b"/>
              <a:pathLst>
                <a:path w="2" h="2">
                  <a:moveTo>
                    <a:pt x="1" y="2"/>
                  </a:moveTo>
                  <a:cubicBezTo>
                    <a:pt x="0" y="2"/>
                    <a:pt x="0" y="0"/>
                    <a:pt x="1" y="0"/>
                  </a:cubicBezTo>
                  <a:cubicBezTo>
                    <a:pt x="2" y="0"/>
                    <a:pt x="2" y="2"/>
                    <a:pt x="1" y="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91" name="Freeform 485"/>
            <p:cNvSpPr>
              <a:spLocks/>
            </p:cNvSpPr>
            <p:nvPr/>
          </p:nvSpPr>
          <p:spPr bwMode="auto">
            <a:xfrm>
              <a:off x="15384910" y="8593469"/>
              <a:ext cx="101909" cy="168835"/>
            </a:xfrm>
            <a:custGeom>
              <a:avLst/>
              <a:gdLst>
                <a:gd name="T0" fmla="*/ 2 w 11"/>
                <a:gd name="T1" fmla="*/ 0 h 18"/>
                <a:gd name="T2" fmla="*/ 1 w 11"/>
                <a:gd name="T3" fmla="*/ 0 h 18"/>
                <a:gd name="T4" fmla="*/ 1 w 11"/>
                <a:gd name="T5" fmla="*/ 3 h 18"/>
                <a:gd name="T6" fmla="*/ 0 w 11"/>
                <a:gd name="T7" fmla="*/ 8 h 18"/>
                <a:gd name="T8" fmla="*/ 4 w 11"/>
                <a:gd name="T9" fmla="*/ 18 h 18"/>
                <a:gd name="T10" fmla="*/ 9 w 11"/>
                <a:gd name="T11" fmla="*/ 15 h 18"/>
                <a:gd name="T12" fmla="*/ 9 w 11"/>
                <a:gd name="T13" fmla="*/ 8 h 18"/>
                <a:gd name="T14" fmla="*/ 2 w 11"/>
                <a:gd name="T15" fmla="*/ 0 h 18"/>
                <a:gd name="T16" fmla="*/ 2 w 11"/>
                <a:gd name="T17"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18">
                  <a:moveTo>
                    <a:pt x="2" y="0"/>
                  </a:moveTo>
                  <a:cubicBezTo>
                    <a:pt x="2" y="0"/>
                    <a:pt x="2" y="0"/>
                    <a:pt x="1" y="0"/>
                  </a:cubicBezTo>
                  <a:cubicBezTo>
                    <a:pt x="1" y="0"/>
                    <a:pt x="1" y="3"/>
                    <a:pt x="1" y="3"/>
                  </a:cubicBezTo>
                  <a:cubicBezTo>
                    <a:pt x="1" y="5"/>
                    <a:pt x="0" y="6"/>
                    <a:pt x="0" y="8"/>
                  </a:cubicBezTo>
                  <a:cubicBezTo>
                    <a:pt x="0" y="11"/>
                    <a:pt x="0" y="18"/>
                    <a:pt x="4" y="18"/>
                  </a:cubicBezTo>
                  <a:cubicBezTo>
                    <a:pt x="6" y="18"/>
                    <a:pt x="9" y="17"/>
                    <a:pt x="9" y="15"/>
                  </a:cubicBezTo>
                  <a:cubicBezTo>
                    <a:pt x="11" y="13"/>
                    <a:pt x="9" y="10"/>
                    <a:pt x="9" y="8"/>
                  </a:cubicBezTo>
                  <a:cubicBezTo>
                    <a:pt x="7" y="6"/>
                    <a:pt x="5" y="0"/>
                    <a:pt x="2" y="0"/>
                  </a:cubicBezTo>
                  <a:cubicBezTo>
                    <a:pt x="1" y="0"/>
                    <a:pt x="3" y="0"/>
                    <a:pt x="2" y="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92" name="Freeform 486"/>
            <p:cNvSpPr>
              <a:spLocks/>
            </p:cNvSpPr>
            <p:nvPr/>
          </p:nvSpPr>
          <p:spPr bwMode="auto">
            <a:xfrm>
              <a:off x="13665165" y="9606473"/>
              <a:ext cx="337579" cy="653035"/>
            </a:xfrm>
            <a:custGeom>
              <a:avLst/>
              <a:gdLst>
                <a:gd name="T0" fmla="*/ 31 w 36"/>
                <a:gd name="T1" fmla="*/ 2 h 70"/>
                <a:gd name="T2" fmla="*/ 29 w 36"/>
                <a:gd name="T3" fmla="*/ 0 h 70"/>
                <a:gd name="T4" fmla="*/ 28 w 36"/>
                <a:gd name="T5" fmla="*/ 3 h 70"/>
                <a:gd name="T6" fmla="*/ 26 w 36"/>
                <a:gd name="T7" fmla="*/ 8 h 70"/>
                <a:gd name="T8" fmla="*/ 23 w 36"/>
                <a:gd name="T9" fmla="*/ 8 h 70"/>
                <a:gd name="T10" fmla="*/ 23 w 36"/>
                <a:gd name="T11" fmla="*/ 10 h 70"/>
                <a:gd name="T12" fmla="*/ 22 w 36"/>
                <a:gd name="T13" fmla="*/ 12 h 70"/>
                <a:gd name="T14" fmla="*/ 23 w 36"/>
                <a:gd name="T15" fmla="*/ 13 h 70"/>
                <a:gd name="T16" fmla="*/ 21 w 36"/>
                <a:gd name="T17" fmla="*/ 14 h 70"/>
                <a:gd name="T18" fmla="*/ 19 w 36"/>
                <a:gd name="T19" fmla="*/ 16 h 70"/>
                <a:gd name="T20" fmla="*/ 15 w 36"/>
                <a:gd name="T21" fmla="*/ 18 h 70"/>
                <a:gd name="T22" fmla="*/ 15 w 36"/>
                <a:gd name="T23" fmla="*/ 19 h 70"/>
                <a:gd name="T24" fmla="*/ 13 w 36"/>
                <a:gd name="T25" fmla="*/ 19 h 70"/>
                <a:gd name="T26" fmla="*/ 8 w 36"/>
                <a:gd name="T27" fmla="*/ 21 h 70"/>
                <a:gd name="T28" fmla="*/ 6 w 36"/>
                <a:gd name="T29" fmla="*/ 21 h 70"/>
                <a:gd name="T30" fmla="*/ 4 w 36"/>
                <a:gd name="T31" fmla="*/ 27 h 70"/>
                <a:gd name="T32" fmla="*/ 4 w 36"/>
                <a:gd name="T33" fmla="*/ 44 h 70"/>
                <a:gd name="T34" fmla="*/ 0 w 36"/>
                <a:gd name="T35" fmla="*/ 51 h 70"/>
                <a:gd name="T36" fmla="*/ 0 w 36"/>
                <a:gd name="T37" fmla="*/ 55 h 70"/>
                <a:gd name="T38" fmla="*/ 2 w 36"/>
                <a:gd name="T39" fmla="*/ 59 h 70"/>
                <a:gd name="T40" fmla="*/ 5 w 36"/>
                <a:gd name="T41" fmla="*/ 68 h 70"/>
                <a:gd name="T42" fmla="*/ 16 w 36"/>
                <a:gd name="T43" fmla="*/ 68 h 70"/>
                <a:gd name="T44" fmla="*/ 24 w 36"/>
                <a:gd name="T45" fmla="*/ 50 h 70"/>
                <a:gd name="T46" fmla="*/ 31 w 36"/>
                <a:gd name="T47" fmla="*/ 30 h 70"/>
                <a:gd name="T48" fmla="*/ 32 w 36"/>
                <a:gd name="T49" fmla="*/ 23 h 70"/>
                <a:gd name="T50" fmla="*/ 34 w 36"/>
                <a:gd name="T51" fmla="*/ 19 h 70"/>
                <a:gd name="T52" fmla="*/ 36 w 36"/>
                <a:gd name="T53" fmla="*/ 17 h 70"/>
                <a:gd name="T54" fmla="*/ 35 w 36"/>
                <a:gd name="T55" fmla="*/ 11 h 70"/>
                <a:gd name="T56" fmla="*/ 31 w 36"/>
                <a:gd name="T57" fmla="*/ 2 h 70"/>
                <a:gd name="T58" fmla="*/ 31 w 36"/>
                <a:gd name="T59" fmla="*/ 2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6" h="70">
                  <a:moveTo>
                    <a:pt x="31" y="2"/>
                  </a:moveTo>
                  <a:cubicBezTo>
                    <a:pt x="31" y="2"/>
                    <a:pt x="30" y="0"/>
                    <a:pt x="29" y="0"/>
                  </a:cubicBezTo>
                  <a:cubicBezTo>
                    <a:pt x="29" y="1"/>
                    <a:pt x="28" y="2"/>
                    <a:pt x="28" y="3"/>
                  </a:cubicBezTo>
                  <a:cubicBezTo>
                    <a:pt x="27" y="5"/>
                    <a:pt x="27" y="6"/>
                    <a:pt x="26" y="8"/>
                  </a:cubicBezTo>
                  <a:cubicBezTo>
                    <a:pt x="25" y="9"/>
                    <a:pt x="24" y="8"/>
                    <a:pt x="23" y="8"/>
                  </a:cubicBezTo>
                  <a:cubicBezTo>
                    <a:pt x="23" y="8"/>
                    <a:pt x="24" y="9"/>
                    <a:pt x="23" y="10"/>
                  </a:cubicBezTo>
                  <a:cubicBezTo>
                    <a:pt x="23" y="11"/>
                    <a:pt x="22" y="11"/>
                    <a:pt x="22" y="12"/>
                  </a:cubicBezTo>
                  <a:cubicBezTo>
                    <a:pt x="22" y="12"/>
                    <a:pt x="23" y="13"/>
                    <a:pt x="23" y="13"/>
                  </a:cubicBezTo>
                  <a:cubicBezTo>
                    <a:pt x="23" y="14"/>
                    <a:pt x="22" y="13"/>
                    <a:pt x="21" y="14"/>
                  </a:cubicBezTo>
                  <a:cubicBezTo>
                    <a:pt x="20" y="14"/>
                    <a:pt x="20" y="15"/>
                    <a:pt x="19" y="16"/>
                  </a:cubicBezTo>
                  <a:cubicBezTo>
                    <a:pt x="18" y="17"/>
                    <a:pt x="17" y="17"/>
                    <a:pt x="15" y="18"/>
                  </a:cubicBezTo>
                  <a:cubicBezTo>
                    <a:pt x="14" y="18"/>
                    <a:pt x="16" y="19"/>
                    <a:pt x="15" y="19"/>
                  </a:cubicBezTo>
                  <a:cubicBezTo>
                    <a:pt x="15" y="20"/>
                    <a:pt x="13" y="18"/>
                    <a:pt x="13" y="19"/>
                  </a:cubicBezTo>
                  <a:cubicBezTo>
                    <a:pt x="11" y="20"/>
                    <a:pt x="10" y="20"/>
                    <a:pt x="8" y="21"/>
                  </a:cubicBezTo>
                  <a:cubicBezTo>
                    <a:pt x="7" y="21"/>
                    <a:pt x="6" y="20"/>
                    <a:pt x="6" y="21"/>
                  </a:cubicBezTo>
                  <a:cubicBezTo>
                    <a:pt x="5" y="23"/>
                    <a:pt x="5" y="25"/>
                    <a:pt x="4" y="27"/>
                  </a:cubicBezTo>
                  <a:cubicBezTo>
                    <a:pt x="3" y="32"/>
                    <a:pt x="8" y="39"/>
                    <a:pt x="4" y="44"/>
                  </a:cubicBezTo>
                  <a:cubicBezTo>
                    <a:pt x="3" y="46"/>
                    <a:pt x="1" y="48"/>
                    <a:pt x="0" y="51"/>
                  </a:cubicBezTo>
                  <a:cubicBezTo>
                    <a:pt x="0" y="52"/>
                    <a:pt x="0" y="54"/>
                    <a:pt x="0" y="55"/>
                  </a:cubicBezTo>
                  <a:cubicBezTo>
                    <a:pt x="1" y="56"/>
                    <a:pt x="3" y="57"/>
                    <a:pt x="2" y="59"/>
                  </a:cubicBezTo>
                  <a:cubicBezTo>
                    <a:pt x="1" y="62"/>
                    <a:pt x="2" y="66"/>
                    <a:pt x="5" y="68"/>
                  </a:cubicBezTo>
                  <a:cubicBezTo>
                    <a:pt x="8" y="70"/>
                    <a:pt x="11" y="70"/>
                    <a:pt x="16" y="68"/>
                  </a:cubicBezTo>
                  <a:cubicBezTo>
                    <a:pt x="21" y="66"/>
                    <a:pt x="22" y="55"/>
                    <a:pt x="24" y="50"/>
                  </a:cubicBezTo>
                  <a:cubicBezTo>
                    <a:pt x="26" y="43"/>
                    <a:pt x="29" y="37"/>
                    <a:pt x="31" y="30"/>
                  </a:cubicBezTo>
                  <a:cubicBezTo>
                    <a:pt x="31" y="28"/>
                    <a:pt x="31" y="25"/>
                    <a:pt x="32" y="23"/>
                  </a:cubicBezTo>
                  <a:cubicBezTo>
                    <a:pt x="33" y="22"/>
                    <a:pt x="31" y="14"/>
                    <a:pt x="34" y="19"/>
                  </a:cubicBezTo>
                  <a:cubicBezTo>
                    <a:pt x="35" y="20"/>
                    <a:pt x="35" y="18"/>
                    <a:pt x="36" y="17"/>
                  </a:cubicBezTo>
                  <a:cubicBezTo>
                    <a:pt x="36" y="15"/>
                    <a:pt x="35" y="13"/>
                    <a:pt x="35" y="11"/>
                  </a:cubicBezTo>
                  <a:cubicBezTo>
                    <a:pt x="34" y="9"/>
                    <a:pt x="33" y="4"/>
                    <a:pt x="31" y="2"/>
                  </a:cubicBezTo>
                  <a:cubicBezTo>
                    <a:pt x="30" y="1"/>
                    <a:pt x="32" y="2"/>
                    <a:pt x="31" y="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93" name="Freeform 487"/>
            <p:cNvSpPr>
              <a:spLocks/>
            </p:cNvSpPr>
            <p:nvPr/>
          </p:nvSpPr>
          <p:spPr bwMode="auto">
            <a:xfrm>
              <a:off x="14413572" y="5028840"/>
              <a:ext cx="101909" cy="76452"/>
            </a:xfrm>
            <a:custGeom>
              <a:avLst/>
              <a:gdLst>
                <a:gd name="T0" fmla="*/ 9 w 11"/>
                <a:gd name="T1" fmla="*/ 7 h 8"/>
                <a:gd name="T2" fmla="*/ 8 w 11"/>
                <a:gd name="T3" fmla="*/ 4 h 8"/>
                <a:gd name="T4" fmla="*/ 3 w 11"/>
                <a:gd name="T5" fmla="*/ 0 h 8"/>
                <a:gd name="T6" fmla="*/ 1 w 11"/>
                <a:gd name="T7" fmla="*/ 2 h 8"/>
                <a:gd name="T8" fmla="*/ 3 w 11"/>
                <a:gd name="T9" fmla="*/ 5 h 8"/>
                <a:gd name="T10" fmla="*/ 9 w 11"/>
                <a:gd name="T11" fmla="*/ 7 h 8"/>
                <a:gd name="T12" fmla="*/ 9 w 11"/>
                <a:gd name="T13" fmla="*/ 7 h 8"/>
              </a:gdLst>
              <a:ahLst/>
              <a:cxnLst>
                <a:cxn ang="0">
                  <a:pos x="T0" y="T1"/>
                </a:cxn>
                <a:cxn ang="0">
                  <a:pos x="T2" y="T3"/>
                </a:cxn>
                <a:cxn ang="0">
                  <a:pos x="T4" y="T5"/>
                </a:cxn>
                <a:cxn ang="0">
                  <a:pos x="T6" y="T7"/>
                </a:cxn>
                <a:cxn ang="0">
                  <a:pos x="T8" y="T9"/>
                </a:cxn>
                <a:cxn ang="0">
                  <a:pos x="T10" y="T11"/>
                </a:cxn>
                <a:cxn ang="0">
                  <a:pos x="T12" y="T13"/>
                </a:cxn>
              </a:cxnLst>
              <a:rect l="0" t="0" r="r" b="b"/>
              <a:pathLst>
                <a:path w="11" h="8">
                  <a:moveTo>
                    <a:pt x="9" y="7"/>
                  </a:moveTo>
                  <a:cubicBezTo>
                    <a:pt x="11" y="8"/>
                    <a:pt x="9" y="5"/>
                    <a:pt x="8" y="4"/>
                  </a:cubicBezTo>
                  <a:cubicBezTo>
                    <a:pt x="7" y="3"/>
                    <a:pt x="4" y="1"/>
                    <a:pt x="3" y="0"/>
                  </a:cubicBezTo>
                  <a:cubicBezTo>
                    <a:pt x="2" y="0"/>
                    <a:pt x="1" y="1"/>
                    <a:pt x="1" y="2"/>
                  </a:cubicBezTo>
                  <a:cubicBezTo>
                    <a:pt x="0" y="3"/>
                    <a:pt x="2" y="4"/>
                    <a:pt x="3" y="5"/>
                  </a:cubicBezTo>
                  <a:cubicBezTo>
                    <a:pt x="5" y="6"/>
                    <a:pt x="7" y="7"/>
                    <a:pt x="9" y="7"/>
                  </a:cubicBezTo>
                  <a:cubicBezTo>
                    <a:pt x="10" y="7"/>
                    <a:pt x="7" y="7"/>
                    <a:pt x="9" y="7"/>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94" name="Freeform 488"/>
            <p:cNvSpPr>
              <a:spLocks/>
            </p:cNvSpPr>
            <p:nvPr/>
          </p:nvSpPr>
          <p:spPr bwMode="auto">
            <a:xfrm>
              <a:off x="13926310" y="5086181"/>
              <a:ext cx="101909" cy="92380"/>
            </a:xfrm>
            <a:custGeom>
              <a:avLst/>
              <a:gdLst>
                <a:gd name="T0" fmla="*/ 10 w 11"/>
                <a:gd name="T1" fmla="*/ 6 h 10"/>
                <a:gd name="T2" fmla="*/ 6 w 11"/>
                <a:gd name="T3" fmla="*/ 10 h 10"/>
                <a:gd name="T4" fmla="*/ 0 w 11"/>
                <a:gd name="T5" fmla="*/ 6 h 10"/>
                <a:gd name="T6" fmla="*/ 10 w 11"/>
                <a:gd name="T7" fmla="*/ 6 h 10"/>
                <a:gd name="T8" fmla="*/ 10 w 11"/>
                <a:gd name="T9" fmla="*/ 6 h 10"/>
              </a:gdLst>
              <a:ahLst/>
              <a:cxnLst>
                <a:cxn ang="0">
                  <a:pos x="T0" y="T1"/>
                </a:cxn>
                <a:cxn ang="0">
                  <a:pos x="T2" y="T3"/>
                </a:cxn>
                <a:cxn ang="0">
                  <a:pos x="T4" y="T5"/>
                </a:cxn>
                <a:cxn ang="0">
                  <a:pos x="T6" y="T7"/>
                </a:cxn>
                <a:cxn ang="0">
                  <a:pos x="T8" y="T9"/>
                </a:cxn>
              </a:cxnLst>
              <a:rect l="0" t="0" r="r" b="b"/>
              <a:pathLst>
                <a:path w="11" h="10">
                  <a:moveTo>
                    <a:pt x="10" y="6"/>
                  </a:moveTo>
                  <a:cubicBezTo>
                    <a:pt x="10" y="8"/>
                    <a:pt x="7" y="9"/>
                    <a:pt x="6" y="10"/>
                  </a:cubicBezTo>
                  <a:cubicBezTo>
                    <a:pt x="4" y="10"/>
                    <a:pt x="0" y="9"/>
                    <a:pt x="0" y="6"/>
                  </a:cubicBezTo>
                  <a:cubicBezTo>
                    <a:pt x="1" y="0"/>
                    <a:pt x="11" y="6"/>
                    <a:pt x="10" y="6"/>
                  </a:cubicBezTo>
                  <a:cubicBezTo>
                    <a:pt x="10" y="7"/>
                    <a:pt x="11" y="5"/>
                    <a:pt x="10" y="6"/>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95" name="Freeform 489"/>
            <p:cNvSpPr>
              <a:spLocks/>
            </p:cNvSpPr>
            <p:nvPr/>
          </p:nvSpPr>
          <p:spPr bwMode="auto">
            <a:xfrm>
              <a:off x="14945419" y="4767625"/>
              <a:ext cx="82803" cy="47785"/>
            </a:xfrm>
            <a:custGeom>
              <a:avLst/>
              <a:gdLst>
                <a:gd name="T0" fmla="*/ 9 w 9"/>
                <a:gd name="T1" fmla="*/ 3 h 5"/>
                <a:gd name="T2" fmla="*/ 4 w 9"/>
                <a:gd name="T3" fmla="*/ 5 h 5"/>
                <a:gd name="T4" fmla="*/ 1 w 9"/>
                <a:gd name="T5" fmla="*/ 1 h 5"/>
                <a:gd name="T6" fmla="*/ 6 w 9"/>
                <a:gd name="T7" fmla="*/ 1 h 5"/>
                <a:gd name="T8" fmla="*/ 9 w 9"/>
                <a:gd name="T9" fmla="*/ 3 h 5"/>
              </a:gdLst>
              <a:ahLst/>
              <a:cxnLst>
                <a:cxn ang="0">
                  <a:pos x="T0" y="T1"/>
                </a:cxn>
                <a:cxn ang="0">
                  <a:pos x="T2" y="T3"/>
                </a:cxn>
                <a:cxn ang="0">
                  <a:pos x="T4" y="T5"/>
                </a:cxn>
                <a:cxn ang="0">
                  <a:pos x="T6" y="T7"/>
                </a:cxn>
                <a:cxn ang="0">
                  <a:pos x="T8" y="T9"/>
                </a:cxn>
              </a:cxnLst>
              <a:rect l="0" t="0" r="r" b="b"/>
              <a:pathLst>
                <a:path w="9" h="5">
                  <a:moveTo>
                    <a:pt x="9" y="3"/>
                  </a:moveTo>
                  <a:cubicBezTo>
                    <a:pt x="7" y="4"/>
                    <a:pt x="6" y="4"/>
                    <a:pt x="4" y="5"/>
                  </a:cubicBezTo>
                  <a:cubicBezTo>
                    <a:pt x="2" y="5"/>
                    <a:pt x="0" y="3"/>
                    <a:pt x="1" y="1"/>
                  </a:cubicBezTo>
                  <a:cubicBezTo>
                    <a:pt x="1" y="0"/>
                    <a:pt x="5" y="0"/>
                    <a:pt x="6" y="1"/>
                  </a:cubicBezTo>
                  <a:cubicBezTo>
                    <a:pt x="7" y="1"/>
                    <a:pt x="8" y="3"/>
                    <a:pt x="9" y="3"/>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96" name="Freeform 490"/>
            <p:cNvSpPr>
              <a:spLocks/>
            </p:cNvSpPr>
            <p:nvPr/>
          </p:nvSpPr>
          <p:spPr bwMode="auto">
            <a:xfrm>
              <a:off x="16811662" y="4675245"/>
              <a:ext cx="92356" cy="44598"/>
            </a:xfrm>
            <a:custGeom>
              <a:avLst/>
              <a:gdLst>
                <a:gd name="T0" fmla="*/ 6 w 10"/>
                <a:gd name="T1" fmla="*/ 5 h 5"/>
                <a:gd name="T2" fmla="*/ 1 w 10"/>
                <a:gd name="T3" fmla="*/ 4 h 5"/>
                <a:gd name="T4" fmla="*/ 4 w 10"/>
                <a:gd name="T5" fmla="*/ 1 h 5"/>
                <a:gd name="T6" fmla="*/ 9 w 10"/>
                <a:gd name="T7" fmla="*/ 1 h 5"/>
                <a:gd name="T8" fmla="*/ 6 w 10"/>
                <a:gd name="T9" fmla="*/ 5 h 5"/>
                <a:gd name="T10" fmla="*/ 6 w 10"/>
                <a:gd name="T11" fmla="*/ 5 h 5"/>
              </a:gdLst>
              <a:ahLst/>
              <a:cxnLst>
                <a:cxn ang="0">
                  <a:pos x="T0" y="T1"/>
                </a:cxn>
                <a:cxn ang="0">
                  <a:pos x="T2" y="T3"/>
                </a:cxn>
                <a:cxn ang="0">
                  <a:pos x="T4" y="T5"/>
                </a:cxn>
                <a:cxn ang="0">
                  <a:pos x="T6" y="T7"/>
                </a:cxn>
                <a:cxn ang="0">
                  <a:pos x="T8" y="T9"/>
                </a:cxn>
                <a:cxn ang="0">
                  <a:pos x="T10" y="T11"/>
                </a:cxn>
              </a:cxnLst>
              <a:rect l="0" t="0" r="r" b="b"/>
              <a:pathLst>
                <a:path w="10" h="5">
                  <a:moveTo>
                    <a:pt x="6" y="5"/>
                  </a:moveTo>
                  <a:cubicBezTo>
                    <a:pt x="4" y="5"/>
                    <a:pt x="2" y="4"/>
                    <a:pt x="1" y="4"/>
                  </a:cubicBezTo>
                  <a:cubicBezTo>
                    <a:pt x="0" y="3"/>
                    <a:pt x="3" y="1"/>
                    <a:pt x="4" y="1"/>
                  </a:cubicBezTo>
                  <a:cubicBezTo>
                    <a:pt x="5" y="0"/>
                    <a:pt x="8" y="0"/>
                    <a:pt x="9" y="1"/>
                  </a:cubicBezTo>
                  <a:cubicBezTo>
                    <a:pt x="10" y="2"/>
                    <a:pt x="7" y="5"/>
                    <a:pt x="6" y="5"/>
                  </a:cubicBezTo>
                  <a:cubicBezTo>
                    <a:pt x="4" y="5"/>
                    <a:pt x="6" y="5"/>
                    <a:pt x="6" y="5"/>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97" name="Freeform 491"/>
            <p:cNvSpPr>
              <a:spLocks/>
            </p:cNvSpPr>
            <p:nvPr/>
          </p:nvSpPr>
          <p:spPr bwMode="auto">
            <a:xfrm>
              <a:off x="15868988" y="3999911"/>
              <a:ext cx="57323" cy="19114"/>
            </a:xfrm>
            <a:custGeom>
              <a:avLst/>
              <a:gdLst>
                <a:gd name="T0" fmla="*/ 6 w 6"/>
                <a:gd name="T1" fmla="*/ 1 h 2"/>
                <a:gd name="T2" fmla="*/ 0 w 6"/>
                <a:gd name="T3" fmla="*/ 1 h 2"/>
                <a:gd name="T4" fmla="*/ 6 w 6"/>
                <a:gd name="T5" fmla="*/ 1 h 2"/>
              </a:gdLst>
              <a:ahLst/>
              <a:cxnLst>
                <a:cxn ang="0">
                  <a:pos x="T0" y="T1"/>
                </a:cxn>
                <a:cxn ang="0">
                  <a:pos x="T2" y="T3"/>
                </a:cxn>
                <a:cxn ang="0">
                  <a:pos x="T4" y="T5"/>
                </a:cxn>
              </a:cxnLst>
              <a:rect l="0" t="0" r="r" b="b"/>
              <a:pathLst>
                <a:path w="6" h="2">
                  <a:moveTo>
                    <a:pt x="6" y="1"/>
                  </a:moveTo>
                  <a:cubicBezTo>
                    <a:pt x="6" y="2"/>
                    <a:pt x="0" y="2"/>
                    <a:pt x="0" y="1"/>
                  </a:cubicBezTo>
                  <a:cubicBezTo>
                    <a:pt x="0" y="0"/>
                    <a:pt x="6" y="0"/>
                    <a:pt x="6"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98" name="Freeform 492"/>
            <p:cNvSpPr>
              <a:spLocks/>
            </p:cNvSpPr>
            <p:nvPr/>
          </p:nvSpPr>
          <p:spPr bwMode="auto">
            <a:xfrm>
              <a:off x="15346696" y="4805855"/>
              <a:ext cx="54139" cy="38227"/>
            </a:xfrm>
            <a:custGeom>
              <a:avLst/>
              <a:gdLst>
                <a:gd name="T0" fmla="*/ 5 w 6"/>
                <a:gd name="T1" fmla="*/ 4 h 4"/>
                <a:gd name="T2" fmla="*/ 2 w 6"/>
                <a:gd name="T3" fmla="*/ 1 h 4"/>
                <a:gd name="T4" fmla="*/ 5 w 6"/>
                <a:gd name="T5" fmla="*/ 4 h 4"/>
              </a:gdLst>
              <a:ahLst/>
              <a:cxnLst>
                <a:cxn ang="0">
                  <a:pos x="T0" y="T1"/>
                </a:cxn>
                <a:cxn ang="0">
                  <a:pos x="T2" y="T3"/>
                </a:cxn>
                <a:cxn ang="0">
                  <a:pos x="T4" y="T5"/>
                </a:cxn>
              </a:cxnLst>
              <a:rect l="0" t="0" r="r" b="b"/>
              <a:pathLst>
                <a:path w="6" h="4">
                  <a:moveTo>
                    <a:pt x="5" y="4"/>
                  </a:moveTo>
                  <a:cubicBezTo>
                    <a:pt x="4" y="4"/>
                    <a:pt x="0" y="3"/>
                    <a:pt x="2" y="1"/>
                  </a:cubicBezTo>
                  <a:cubicBezTo>
                    <a:pt x="5" y="0"/>
                    <a:pt x="6" y="4"/>
                    <a:pt x="5" y="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99" name="Freeform 493"/>
            <p:cNvSpPr>
              <a:spLocks/>
            </p:cNvSpPr>
            <p:nvPr/>
          </p:nvSpPr>
          <p:spPr bwMode="auto">
            <a:xfrm>
              <a:off x="12098282" y="6892386"/>
              <a:ext cx="54139" cy="101936"/>
            </a:xfrm>
            <a:custGeom>
              <a:avLst/>
              <a:gdLst>
                <a:gd name="T0" fmla="*/ 5 w 6"/>
                <a:gd name="T1" fmla="*/ 1 h 11"/>
                <a:gd name="T2" fmla="*/ 5 w 6"/>
                <a:gd name="T3" fmla="*/ 7 h 11"/>
                <a:gd name="T4" fmla="*/ 3 w 6"/>
                <a:gd name="T5" fmla="*/ 10 h 11"/>
                <a:gd name="T6" fmla="*/ 1 w 6"/>
                <a:gd name="T7" fmla="*/ 4 h 11"/>
                <a:gd name="T8" fmla="*/ 5 w 6"/>
                <a:gd name="T9" fmla="*/ 1 h 11"/>
                <a:gd name="T10" fmla="*/ 5 w 6"/>
                <a:gd name="T11" fmla="*/ 1 h 11"/>
              </a:gdLst>
              <a:ahLst/>
              <a:cxnLst>
                <a:cxn ang="0">
                  <a:pos x="T0" y="T1"/>
                </a:cxn>
                <a:cxn ang="0">
                  <a:pos x="T2" y="T3"/>
                </a:cxn>
                <a:cxn ang="0">
                  <a:pos x="T4" y="T5"/>
                </a:cxn>
                <a:cxn ang="0">
                  <a:pos x="T6" y="T7"/>
                </a:cxn>
                <a:cxn ang="0">
                  <a:pos x="T8" y="T9"/>
                </a:cxn>
                <a:cxn ang="0">
                  <a:pos x="T10" y="T11"/>
                </a:cxn>
              </a:cxnLst>
              <a:rect l="0" t="0" r="r" b="b"/>
              <a:pathLst>
                <a:path w="6" h="11">
                  <a:moveTo>
                    <a:pt x="5" y="1"/>
                  </a:moveTo>
                  <a:cubicBezTo>
                    <a:pt x="5" y="3"/>
                    <a:pt x="6" y="5"/>
                    <a:pt x="5" y="7"/>
                  </a:cubicBezTo>
                  <a:cubicBezTo>
                    <a:pt x="4" y="8"/>
                    <a:pt x="5" y="11"/>
                    <a:pt x="3" y="10"/>
                  </a:cubicBezTo>
                  <a:cubicBezTo>
                    <a:pt x="1" y="8"/>
                    <a:pt x="0" y="6"/>
                    <a:pt x="1" y="4"/>
                  </a:cubicBezTo>
                  <a:cubicBezTo>
                    <a:pt x="1" y="3"/>
                    <a:pt x="5" y="0"/>
                    <a:pt x="5" y="1"/>
                  </a:cubicBezTo>
                  <a:cubicBezTo>
                    <a:pt x="5" y="2"/>
                    <a:pt x="5" y="0"/>
                    <a:pt x="5"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00" name="Freeform 494"/>
            <p:cNvSpPr>
              <a:spLocks/>
            </p:cNvSpPr>
            <p:nvPr/>
          </p:nvSpPr>
          <p:spPr bwMode="auto">
            <a:xfrm>
              <a:off x="12079173" y="6984768"/>
              <a:ext cx="82803" cy="140163"/>
            </a:xfrm>
            <a:custGeom>
              <a:avLst/>
              <a:gdLst>
                <a:gd name="T0" fmla="*/ 7 w 9"/>
                <a:gd name="T1" fmla="*/ 3 h 15"/>
                <a:gd name="T2" fmla="*/ 5 w 9"/>
                <a:gd name="T3" fmla="*/ 2 h 15"/>
                <a:gd name="T4" fmla="*/ 0 w 9"/>
                <a:gd name="T5" fmla="*/ 2 h 15"/>
                <a:gd name="T6" fmla="*/ 1 w 9"/>
                <a:gd name="T7" fmla="*/ 8 h 15"/>
                <a:gd name="T8" fmla="*/ 2 w 9"/>
                <a:gd name="T9" fmla="*/ 13 h 15"/>
                <a:gd name="T10" fmla="*/ 4 w 9"/>
                <a:gd name="T11" fmla="*/ 14 h 15"/>
                <a:gd name="T12" fmla="*/ 8 w 9"/>
                <a:gd name="T13" fmla="*/ 10 h 15"/>
                <a:gd name="T14" fmla="*/ 7 w 9"/>
                <a:gd name="T15" fmla="*/ 3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15">
                  <a:moveTo>
                    <a:pt x="7" y="3"/>
                  </a:moveTo>
                  <a:cubicBezTo>
                    <a:pt x="6" y="3"/>
                    <a:pt x="7" y="0"/>
                    <a:pt x="5" y="2"/>
                  </a:cubicBezTo>
                  <a:cubicBezTo>
                    <a:pt x="2" y="4"/>
                    <a:pt x="3" y="4"/>
                    <a:pt x="0" y="2"/>
                  </a:cubicBezTo>
                  <a:cubicBezTo>
                    <a:pt x="0" y="2"/>
                    <a:pt x="1" y="8"/>
                    <a:pt x="1" y="8"/>
                  </a:cubicBezTo>
                  <a:cubicBezTo>
                    <a:pt x="2" y="10"/>
                    <a:pt x="2" y="11"/>
                    <a:pt x="2" y="13"/>
                  </a:cubicBezTo>
                  <a:cubicBezTo>
                    <a:pt x="2" y="14"/>
                    <a:pt x="2" y="15"/>
                    <a:pt x="4" y="14"/>
                  </a:cubicBezTo>
                  <a:cubicBezTo>
                    <a:pt x="6" y="13"/>
                    <a:pt x="8" y="13"/>
                    <a:pt x="8" y="10"/>
                  </a:cubicBezTo>
                  <a:cubicBezTo>
                    <a:pt x="8" y="9"/>
                    <a:pt x="9" y="3"/>
                    <a:pt x="7" y="3"/>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01" name="Freeform 495"/>
            <p:cNvSpPr>
              <a:spLocks/>
            </p:cNvSpPr>
            <p:nvPr/>
          </p:nvSpPr>
          <p:spPr bwMode="auto">
            <a:xfrm>
              <a:off x="12273444" y="7153601"/>
              <a:ext cx="149680" cy="92380"/>
            </a:xfrm>
            <a:custGeom>
              <a:avLst/>
              <a:gdLst>
                <a:gd name="T0" fmla="*/ 5 w 16"/>
                <a:gd name="T1" fmla="*/ 1 h 10"/>
                <a:gd name="T2" fmla="*/ 0 w 16"/>
                <a:gd name="T3" fmla="*/ 2 h 10"/>
                <a:gd name="T4" fmla="*/ 3 w 16"/>
                <a:gd name="T5" fmla="*/ 5 h 10"/>
                <a:gd name="T6" fmla="*/ 8 w 16"/>
                <a:gd name="T7" fmla="*/ 7 h 10"/>
                <a:gd name="T8" fmla="*/ 14 w 16"/>
                <a:gd name="T9" fmla="*/ 8 h 10"/>
                <a:gd name="T10" fmla="*/ 13 w 16"/>
                <a:gd name="T11" fmla="*/ 4 h 10"/>
                <a:gd name="T12" fmla="*/ 15 w 16"/>
                <a:gd name="T13" fmla="*/ 1 h 10"/>
                <a:gd name="T14" fmla="*/ 11 w 16"/>
                <a:gd name="T15" fmla="*/ 1 h 10"/>
                <a:gd name="T16" fmla="*/ 5 w 16"/>
                <a:gd name="T17" fmla="*/ 1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10">
                  <a:moveTo>
                    <a:pt x="5" y="1"/>
                  </a:moveTo>
                  <a:cubicBezTo>
                    <a:pt x="4" y="1"/>
                    <a:pt x="1" y="1"/>
                    <a:pt x="0" y="2"/>
                  </a:cubicBezTo>
                  <a:cubicBezTo>
                    <a:pt x="0" y="3"/>
                    <a:pt x="2" y="4"/>
                    <a:pt x="3" y="5"/>
                  </a:cubicBezTo>
                  <a:cubicBezTo>
                    <a:pt x="5" y="5"/>
                    <a:pt x="7" y="6"/>
                    <a:pt x="8" y="7"/>
                  </a:cubicBezTo>
                  <a:cubicBezTo>
                    <a:pt x="10" y="8"/>
                    <a:pt x="12" y="10"/>
                    <a:pt x="14" y="8"/>
                  </a:cubicBezTo>
                  <a:cubicBezTo>
                    <a:pt x="16" y="7"/>
                    <a:pt x="12" y="6"/>
                    <a:pt x="13" y="4"/>
                  </a:cubicBezTo>
                  <a:cubicBezTo>
                    <a:pt x="13" y="4"/>
                    <a:pt x="16" y="2"/>
                    <a:pt x="15" y="1"/>
                  </a:cubicBezTo>
                  <a:cubicBezTo>
                    <a:pt x="15" y="0"/>
                    <a:pt x="11" y="1"/>
                    <a:pt x="11" y="1"/>
                  </a:cubicBezTo>
                  <a:cubicBezTo>
                    <a:pt x="9" y="2"/>
                    <a:pt x="7" y="1"/>
                    <a:pt x="5"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02" name="Freeform 496"/>
            <p:cNvSpPr>
              <a:spLocks/>
            </p:cNvSpPr>
            <p:nvPr/>
          </p:nvSpPr>
          <p:spPr bwMode="auto">
            <a:xfrm>
              <a:off x="13161977" y="7284208"/>
              <a:ext cx="121018" cy="66896"/>
            </a:xfrm>
            <a:custGeom>
              <a:avLst/>
              <a:gdLst>
                <a:gd name="T0" fmla="*/ 12 w 13"/>
                <a:gd name="T1" fmla="*/ 1 h 7"/>
                <a:gd name="T2" fmla="*/ 10 w 13"/>
                <a:gd name="T3" fmla="*/ 2 h 7"/>
                <a:gd name="T4" fmla="*/ 10 w 13"/>
                <a:gd name="T5" fmla="*/ 5 h 7"/>
                <a:gd name="T6" fmla="*/ 6 w 13"/>
                <a:gd name="T7" fmla="*/ 6 h 7"/>
                <a:gd name="T8" fmla="*/ 2 w 13"/>
                <a:gd name="T9" fmla="*/ 6 h 7"/>
                <a:gd name="T10" fmla="*/ 5 w 13"/>
                <a:gd name="T11" fmla="*/ 3 h 7"/>
                <a:gd name="T12" fmla="*/ 12 w 13"/>
                <a:gd name="T13" fmla="*/ 1 h 7"/>
                <a:gd name="T14" fmla="*/ 12 w 13"/>
                <a:gd name="T15" fmla="*/ 1 h 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 h="7">
                  <a:moveTo>
                    <a:pt x="12" y="1"/>
                  </a:moveTo>
                  <a:cubicBezTo>
                    <a:pt x="12" y="1"/>
                    <a:pt x="10" y="2"/>
                    <a:pt x="10" y="2"/>
                  </a:cubicBezTo>
                  <a:cubicBezTo>
                    <a:pt x="9" y="3"/>
                    <a:pt x="10" y="5"/>
                    <a:pt x="10" y="5"/>
                  </a:cubicBezTo>
                  <a:cubicBezTo>
                    <a:pt x="9" y="5"/>
                    <a:pt x="7" y="5"/>
                    <a:pt x="6" y="6"/>
                  </a:cubicBezTo>
                  <a:cubicBezTo>
                    <a:pt x="4" y="7"/>
                    <a:pt x="3" y="7"/>
                    <a:pt x="2" y="6"/>
                  </a:cubicBezTo>
                  <a:cubicBezTo>
                    <a:pt x="0" y="4"/>
                    <a:pt x="4" y="3"/>
                    <a:pt x="5" y="3"/>
                  </a:cubicBezTo>
                  <a:cubicBezTo>
                    <a:pt x="7" y="3"/>
                    <a:pt x="10" y="2"/>
                    <a:pt x="12" y="1"/>
                  </a:cubicBezTo>
                  <a:cubicBezTo>
                    <a:pt x="13" y="0"/>
                    <a:pt x="11" y="2"/>
                    <a:pt x="12"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03" name="Freeform 497"/>
            <p:cNvSpPr>
              <a:spLocks/>
            </p:cNvSpPr>
            <p:nvPr/>
          </p:nvSpPr>
          <p:spPr bwMode="auto">
            <a:xfrm>
              <a:off x="12760705" y="7293764"/>
              <a:ext cx="140127" cy="38227"/>
            </a:xfrm>
            <a:custGeom>
              <a:avLst/>
              <a:gdLst>
                <a:gd name="T0" fmla="*/ 8 w 15"/>
                <a:gd name="T1" fmla="*/ 4 h 4"/>
                <a:gd name="T2" fmla="*/ 1 w 15"/>
                <a:gd name="T3" fmla="*/ 1 h 4"/>
                <a:gd name="T4" fmla="*/ 7 w 15"/>
                <a:gd name="T5" fmla="*/ 1 h 4"/>
                <a:gd name="T6" fmla="*/ 15 w 15"/>
                <a:gd name="T7" fmla="*/ 2 h 4"/>
                <a:gd name="T8" fmla="*/ 13 w 15"/>
                <a:gd name="T9" fmla="*/ 3 h 4"/>
                <a:gd name="T10" fmla="*/ 8 w 15"/>
                <a:gd name="T11" fmla="*/ 4 h 4"/>
                <a:gd name="T12" fmla="*/ 8 w 15"/>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15" h="4">
                  <a:moveTo>
                    <a:pt x="8" y="4"/>
                  </a:moveTo>
                  <a:cubicBezTo>
                    <a:pt x="7" y="4"/>
                    <a:pt x="0" y="2"/>
                    <a:pt x="1" y="1"/>
                  </a:cubicBezTo>
                  <a:cubicBezTo>
                    <a:pt x="1" y="0"/>
                    <a:pt x="7" y="1"/>
                    <a:pt x="7" y="1"/>
                  </a:cubicBezTo>
                  <a:cubicBezTo>
                    <a:pt x="10" y="2"/>
                    <a:pt x="12" y="2"/>
                    <a:pt x="15" y="2"/>
                  </a:cubicBezTo>
                  <a:cubicBezTo>
                    <a:pt x="15" y="2"/>
                    <a:pt x="13" y="3"/>
                    <a:pt x="13" y="3"/>
                  </a:cubicBezTo>
                  <a:cubicBezTo>
                    <a:pt x="12" y="4"/>
                    <a:pt x="10" y="4"/>
                    <a:pt x="8" y="4"/>
                  </a:cubicBezTo>
                  <a:cubicBezTo>
                    <a:pt x="6" y="4"/>
                    <a:pt x="9" y="4"/>
                    <a:pt x="8" y="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04" name="Freeform 498"/>
            <p:cNvSpPr>
              <a:spLocks/>
            </p:cNvSpPr>
            <p:nvPr/>
          </p:nvSpPr>
          <p:spPr bwMode="auto">
            <a:xfrm>
              <a:off x="12693826" y="5917609"/>
              <a:ext cx="66879" cy="66896"/>
            </a:xfrm>
            <a:custGeom>
              <a:avLst/>
              <a:gdLst>
                <a:gd name="T0" fmla="*/ 1 w 7"/>
                <a:gd name="T1" fmla="*/ 4 h 7"/>
                <a:gd name="T2" fmla="*/ 1 w 7"/>
                <a:gd name="T3" fmla="*/ 1 h 7"/>
                <a:gd name="T4" fmla="*/ 7 w 7"/>
                <a:gd name="T5" fmla="*/ 1 h 7"/>
                <a:gd name="T6" fmla="*/ 1 w 7"/>
                <a:gd name="T7" fmla="*/ 4 h 7"/>
                <a:gd name="T8" fmla="*/ 1 w 7"/>
                <a:gd name="T9" fmla="*/ 4 h 7"/>
              </a:gdLst>
              <a:ahLst/>
              <a:cxnLst>
                <a:cxn ang="0">
                  <a:pos x="T0" y="T1"/>
                </a:cxn>
                <a:cxn ang="0">
                  <a:pos x="T2" y="T3"/>
                </a:cxn>
                <a:cxn ang="0">
                  <a:pos x="T4" y="T5"/>
                </a:cxn>
                <a:cxn ang="0">
                  <a:pos x="T6" y="T7"/>
                </a:cxn>
                <a:cxn ang="0">
                  <a:pos x="T8" y="T9"/>
                </a:cxn>
              </a:cxnLst>
              <a:rect l="0" t="0" r="r" b="b"/>
              <a:pathLst>
                <a:path w="7" h="7">
                  <a:moveTo>
                    <a:pt x="1" y="4"/>
                  </a:moveTo>
                  <a:cubicBezTo>
                    <a:pt x="1" y="3"/>
                    <a:pt x="0" y="1"/>
                    <a:pt x="1" y="1"/>
                  </a:cubicBezTo>
                  <a:cubicBezTo>
                    <a:pt x="2" y="1"/>
                    <a:pt x="7" y="0"/>
                    <a:pt x="7" y="1"/>
                  </a:cubicBezTo>
                  <a:cubicBezTo>
                    <a:pt x="7" y="2"/>
                    <a:pt x="2" y="6"/>
                    <a:pt x="1" y="4"/>
                  </a:cubicBezTo>
                  <a:cubicBezTo>
                    <a:pt x="1" y="1"/>
                    <a:pt x="2" y="7"/>
                    <a:pt x="1" y="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05" name="Freeform 499"/>
            <p:cNvSpPr>
              <a:spLocks/>
            </p:cNvSpPr>
            <p:nvPr/>
          </p:nvSpPr>
          <p:spPr bwMode="auto">
            <a:xfrm>
              <a:off x="12703380" y="5892125"/>
              <a:ext cx="47770" cy="25484"/>
            </a:xfrm>
            <a:custGeom>
              <a:avLst/>
              <a:gdLst>
                <a:gd name="T0" fmla="*/ 3 w 5"/>
                <a:gd name="T1" fmla="*/ 2 h 3"/>
                <a:gd name="T2" fmla="*/ 0 w 5"/>
                <a:gd name="T3" fmla="*/ 1 h 3"/>
                <a:gd name="T4" fmla="*/ 4 w 5"/>
                <a:gd name="T5" fmla="*/ 1 h 3"/>
                <a:gd name="T6" fmla="*/ 3 w 5"/>
                <a:gd name="T7" fmla="*/ 2 h 3"/>
                <a:gd name="T8" fmla="*/ 3 w 5"/>
                <a:gd name="T9" fmla="*/ 2 h 3"/>
              </a:gdLst>
              <a:ahLst/>
              <a:cxnLst>
                <a:cxn ang="0">
                  <a:pos x="T0" y="T1"/>
                </a:cxn>
                <a:cxn ang="0">
                  <a:pos x="T2" y="T3"/>
                </a:cxn>
                <a:cxn ang="0">
                  <a:pos x="T4" y="T5"/>
                </a:cxn>
                <a:cxn ang="0">
                  <a:pos x="T6" y="T7"/>
                </a:cxn>
                <a:cxn ang="0">
                  <a:pos x="T8" y="T9"/>
                </a:cxn>
              </a:cxnLst>
              <a:rect l="0" t="0" r="r" b="b"/>
              <a:pathLst>
                <a:path w="5" h="3">
                  <a:moveTo>
                    <a:pt x="3" y="2"/>
                  </a:moveTo>
                  <a:cubicBezTo>
                    <a:pt x="2" y="2"/>
                    <a:pt x="0" y="1"/>
                    <a:pt x="0" y="1"/>
                  </a:cubicBezTo>
                  <a:cubicBezTo>
                    <a:pt x="0" y="1"/>
                    <a:pt x="4" y="0"/>
                    <a:pt x="4" y="1"/>
                  </a:cubicBezTo>
                  <a:cubicBezTo>
                    <a:pt x="5" y="2"/>
                    <a:pt x="4" y="3"/>
                    <a:pt x="3" y="2"/>
                  </a:cubicBezTo>
                  <a:cubicBezTo>
                    <a:pt x="1" y="2"/>
                    <a:pt x="5" y="3"/>
                    <a:pt x="3" y="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06" name="Freeform 500"/>
            <p:cNvSpPr>
              <a:spLocks/>
            </p:cNvSpPr>
            <p:nvPr/>
          </p:nvSpPr>
          <p:spPr bwMode="auto">
            <a:xfrm>
              <a:off x="12509111" y="5955834"/>
              <a:ext cx="54139" cy="92380"/>
            </a:xfrm>
            <a:custGeom>
              <a:avLst/>
              <a:gdLst>
                <a:gd name="T0" fmla="*/ 6 w 6"/>
                <a:gd name="T1" fmla="*/ 2 h 10"/>
                <a:gd name="T2" fmla="*/ 3 w 6"/>
                <a:gd name="T3" fmla="*/ 9 h 10"/>
                <a:gd name="T4" fmla="*/ 6 w 6"/>
                <a:gd name="T5" fmla="*/ 2 h 10"/>
                <a:gd name="T6" fmla="*/ 6 w 6"/>
                <a:gd name="T7" fmla="*/ 2 h 10"/>
              </a:gdLst>
              <a:ahLst/>
              <a:cxnLst>
                <a:cxn ang="0">
                  <a:pos x="T0" y="T1"/>
                </a:cxn>
                <a:cxn ang="0">
                  <a:pos x="T2" y="T3"/>
                </a:cxn>
                <a:cxn ang="0">
                  <a:pos x="T4" y="T5"/>
                </a:cxn>
                <a:cxn ang="0">
                  <a:pos x="T6" y="T7"/>
                </a:cxn>
              </a:cxnLst>
              <a:rect l="0" t="0" r="r" b="b"/>
              <a:pathLst>
                <a:path w="6" h="10">
                  <a:moveTo>
                    <a:pt x="6" y="2"/>
                  </a:moveTo>
                  <a:cubicBezTo>
                    <a:pt x="6" y="0"/>
                    <a:pt x="0" y="10"/>
                    <a:pt x="3" y="9"/>
                  </a:cubicBezTo>
                  <a:cubicBezTo>
                    <a:pt x="4" y="9"/>
                    <a:pt x="6" y="3"/>
                    <a:pt x="6" y="2"/>
                  </a:cubicBezTo>
                  <a:cubicBezTo>
                    <a:pt x="6" y="1"/>
                    <a:pt x="6" y="3"/>
                    <a:pt x="6" y="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07" name="Freeform 501"/>
            <p:cNvSpPr>
              <a:spLocks/>
            </p:cNvSpPr>
            <p:nvPr/>
          </p:nvSpPr>
          <p:spPr bwMode="auto">
            <a:xfrm>
              <a:off x="12591917" y="5796557"/>
              <a:ext cx="38217" cy="38227"/>
            </a:xfrm>
            <a:custGeom>
              <a:avLst/>
              <a:gdLst>
                <a:gd name="T0" fmla="*/ 3 w 4"/>
                <a:gd name="T1" fmla="*/ 3 h 4"/>
                <a:gd name="T2" fmla="*/ 1 w 4"/>
                <a:gd name="T3" fmla="*/ 1 h 4"/>
                <a:gd name="T4" fmla="*/ 3 w 4"/>
                <a:gd name="T5" fmla="*/ 0 h 4"/>
                <a:gd name="T6" fmla="*/ 3 w 4"/>
                <a:gd name="T7" fmla="*/ 3 h 4"/>
                <a:gd name="T8" fmla="*/ 3 w 4"/>
                <a:gd name="T9" fmla="*/ 3 h 4"/>
              </a:gdLst>
              <a:ahLst/>
              <a:cxnLst>
                <a:cxn ang="0">
                  <a:pos x="T0" y="T1"/>
                </a:cxn>
                <a:cxn ang="0">
                  <a:pos x="T2" y="T3"/>
                </a:cxn>
                <a:cxn ang="0">
                  <a:pos x="T4" y="T5"/>
                </a:cxn>
                <a:cxn ang="0">
                  <a:pos x="T6" y="T7"/>
                </a:cxn>
                <a:cxn ang="0">
                  <a:pos x="T8" y="T9"/>
                </a:cxn>
              </a:cxnLst>
              <a:rect l="0" t="0" r="r" b="b"/>
              <a:pathLst>
                <a:path w="4" h="4">
                  <a:moveTo>
                    <a:pt x="3" y="3"/>
                  </a:moveTo>
                  <a:cubicBezTo>
                    <a:pt x="2" y="3"/>
                    <a:pt x="0" y="2"/>
                    <a:pt x="1" y="1"/>
                  </a:cubicBezTo>
                  <a:cubicBezTo>
                    <a:pt x="2" y="1"/>
                    <a:pt x="3" y="0"/>
                    <a:pt x="3" y="0"/>
                  </a:cubicBezTo>
                  <a:cubicBezTo>
                    <a:pt x="4" y="0"/>
                    <a:pt x="4" y="2"/>
                    <a:pt x="3" y="3"/>
                  </a:cubicBezTo>
                  <a:cubicBezTo>
                    <a:pt x="2" y="4"/>
                    <a:pt x="4" y="2"/>
                    <a:pt x="3" y="3"/>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08" name="Freeform 502"/>
            <p:cNvSpPr>
              <a:spLocks/>
            </p:cNvSpPr>
            <p:nvPr/>
          </p:nvSpPr>
          <p:spPr bwMode="auto">
            <a:xfrm>
              <a:off x="12219302" y="6086441"/>
              <a:ext cx="54139" cy="86010"/>
            </a:xfrm>
            <a:custGeom>
              <a:avLst/>
              <a:gdLst>
                <a:gd name="T0" fmla="*/ 6 w 6"/>
                <a:gd name="T1" fmla="*/ 2 h 9"/>
                <a:gd name="T2" fmla="*/ 6 w 6"/>
                <a:gd name="T3" fmla="*/ 4 h 9"/>
                <a:gd name="T4" fmla="*/ 5 w 6"/>
                <a:gd name="T5" fmla="*/ 9 h 9"/>
                <a:gd name="T6" fmla="*/ 0 w 6"/>
                <a:gd name="T7" fmla="*/ 3 h 9"/>
                <a:gd name="T8" fmla="*/ 3 w 6"/>
                <a:gd name="T9" fmla="*/ 3 h 9"/>
                <a:gd name="T10" fmla="*/ 6 w 6"/>
                <a:gd name="T11" fmla="*/ 2 h 9"/>
                <a:gd name="T12" fmla="*/ 6 w 6"/>
                <a:gd name="T13" fmla="*/ 2 h 9"/>
              </a:gdLst>
              <a:ahLst/>
              <a:cxnLst>
                <a:cxn ang="0">
                  <a:pos x="T0" y="T1"/>
                </a:cxn>
                <a:cxn ang="0">
                  <a:pos x="T2" y="T3"/>
                </a:cxn>
                <a:cxn ang="0">
                  <a:pos x="T4" y="T5"/>
                </a:cxn>
                <a:cxn ang="0">
                  <a:pos x="T6" y="T7"/>
                </a:cxn>
                <a:cxn ang="0">
                  <a:pos x="T8" y="T9"/>
                </a:cxn>
                <a:cxn ang="0">
                  <a:pos x="T10" y="T11"/>
                </a:cxn>
                <a:cxn ang="0">
                  <a:pos x="T12" y="T13"/>
                </a:cxn>
              </a:cxnLst>
              <a:rect l="0" t="0" r="r" b="b"/>
              <a:pathLst>
                <a:path w="6" h="9">
                  <a:moveTo>
                    <a:pt x="6" y="2"/>
                  </a:moveTo>
                  <a:cubicBezTo>
                    <a:pt x="6" y="1"/>
                    <a:pt x="6" y="4"/>
                    <a:pt x="6" y="4"/>
                  </a:cubicBezTo>
                  <a:cubicBezTo>
                    <a:pt x="6" y="6"/>
                    <a:pt x="6" y="8"/>
                    <a:pt x="5" y="9"/>
                  </a:cubicBezTo>
                  <a:cubicBezTo>
                    <a:pt x="5" y="9"/>
                    <a:pt x="0" y="5"/>
                    <a:pt x="0" y="3"/>
                  </a:cubicBezTo>
                  <a:cubicBezTo>
                    <a:pt x="0" y="3"/>
                    <a:pt x="2" y="2"/>
                    <a:pt x="3" y="3"/>
                  </a:cubicBezTo>
                  <a:cubicBezTo>
                    <a:pt x="4" y="4"/>
                    <a:pt x="5" y="4"/>
                    <a:pt x="6" y="2"/>
                  </a:cubicBezTo>
                  <a:cubicBezTo>
                    <a:pt x="6" y="0"/>
                    <a:pt x="6" y="3"/>
                    <a:pt x="6" y="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09" name="Freeform 503"/>
            <p:cNvSpPr>
              <a:spLocks/>
            </p:cNvSpPr>
            <p:nvPr/>
          </p:nvSpPr>
          <p:spPr bwMode="auto">
            <a:xfrm>
              <a:off x="12152426" y="6105555"/>
              <a:ext cx="76432" cy="76452"/>
            </a:xfrm>
            <a:custGeom>
              <a:avLst/>
              <a:gdLst>
                <a:gd name="T0" fmla="*/ 6 w 8"/>
                <a:gd name="T1" fmla="*/ 7 h 8"/>
                <a:gd name="T2" fmla="*/ 1 w 8"/>
                <a:gd name="T3" fmla="*/ 4 h 8"/>
                <a:gd name="T4" fmla="*/ 6 w 8"/>
                <a:gd name="T5" fmla="*/ 7 h 8"/>
                <a:gd name="T6" fmla="*/ 6 w 8"/>
                <a:gd name="T7" fmla="*/ 7 h 8"/>
              </a:gdLst>
              <a:ahLst/>
              <a:cxnLst>
                <a:cxn ang="0">
                  <a:pos x="T0" y="T1"/>
                </a:cxn>
                <a:cxn ang="0">
                  <a:pos x="T2" y="T3"/>
                </a:cxn>
                <a:cxn ang="0">
                  <a:pos x="T4" y="T5"/>
                </a:cxn>
                <a:cxn ang="0">
                  <a:pos x="T6" y="T7"/>
                </a:cxn>
              </a:cxnLst>
              <a:rect l="0" t="0" r="r" b="b"/>
              <a:pathLst>
                <a:path w="8" h="8">
                  <a:moveTo>
                    <a:pt x="6" y="7"/>
                  </a:moveTo>
                  <a:cubicBezTo>
                    <a:pt x="5" y="8"/>
                    <a:pt x="0" y="5"/>
                    <a:pt x="1" y="4"/>
                  </a:cubicBezTo>
                  <a:cubicBezTo>
                    <a:pt x="3" y="0"/>
                    <a:pt x="8" y="5"/>
                    <a:pt x="6" y="7"/>
                  </a:cubicBezTo>
                  <a:cubicBezTo>
                    <a:pt x="5" y="8"/>
                    <a:pt x="7" y="6"/>
                    <a:pt x="6" y="7"/>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10" name="Freeform 504"/>
            <p:cNvSpPr>
              <a:spLocks/>
            </p:cNvSpPr>
            <p:nvPr/>
          </p:nvSpPr>
          <p:spPr bwMode="auto">
            <a:xfrm>
              <a:off x="11818028" y="7070776"/>
              <a:ext cx="44586" cy="35042"/>
            </a:xfrm>
            <a:custGeom>
              <a:avLst/>
              <a:gdLst>
                <a:gd name="T0" fmla="*/ 4 w 5"/>
                <a:gd name="T1" fmla="*/ 2 h 4"/>
                <a:gd name="T2" fmla="*/ 3 w 5"/>
                <a:gd name="T3" fmla="*/ 3 h 4"/>
                <a:gd name="T4" fmla="*/ 0 w 5"/>
                <a:gd name="T5" fmla="*/ 2 h 4"/>
                <a:gd name="T6" fmla="*/ 4 w 5"/>
                <a:gd name="T7" fmla="*/ 0 h 4"/>
                <a:gd name="T8" fmla="*/ 4 w 5"/>
                <a:gd name="T9" fmla="*/ 2 h 4"/>
                <a:gd name="T10" fmla="*/ 4 w 5"/>
                <a:gd name="T11" fmla="*/ 2 h 4"/>
              </a:gdLst>
              <a:ahLst/>
              <a:cxnLst>
                <a:cxn ang="0">
                  <a:pos x="T0" y="T1"/>
                </a:cxn>
                <a:cxn ang="0">
                  <a:pos x="T2" y="T3"/>
                </a:cxn>
                <a:cxn ang="0">
                  <a:pos x="T4" y="T5"/>
                </a:cxn>
                <a:cxn ang="0">
                  <a:pos x="T6" y="T7"/>
                </a:cxn>
                <a:cxn ang="0">
                  <a:pos x="T8" y="T9"/>
                </a:cxn>
                <a:cxn ang="0">
                  <a:pos x="T10" y="T11"/>
                </a:cxn>
              </a:cxnLst>
              <a:rect l="0" t="0" r="r" b="b"/>
              <a:pathLst>
                <a:path w="5" h="4">
                  <a:moveTo>
                    <a:pt x="4" y="2"/>
                  </a:moveTo>
                  <a:cubicBezTo>
                    <a:pt x="5" y="1"/>
                    <a:pt x="4" y="4"/>
                    <a:pt x="3" y="3"/>
                  </a:cubicBezTo>
                  <a:cubicBezTo>
                    <a:pt x="3" y="3"/>
                    <a:pt x="0" y="2"/>
                    <a:pt x="0" y="2"/>
                  </a:cubicBezTo>
                  <a:cubicBezTo>
                    <a:pt x="0" y="2"/>
                    <a:pt x="3" y="0"/>
                    <a:pt x="4" y="0"/>
                  </a:cubicBezTo>
                  <a:cubicBezTo>
                    <a:pt x="4" y="0"/>
                    <a:pt x="3" y="2"/>
                    <a:pt x="4" y="2"/>
                  </a:cubicBezTo>
                  <a:cubicBezTo>
                    <a:pt x="5" y="1"/>
                    <a:pt x="3" y="2"/>
                    <a:pt x="4" y="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11" name="Freeform 505"/>
            <p:cNvSpPr>
              <a:spLocks/>
            </p:cNvSpPr>
            <p:nvPr/>
          </p:nvSpPr>
          <p:spPr bwMode="auto">
            <a:xfrm>
              <a:off x="11359426" y="5927165"/>
              <a:ext cx="57323" cy="57338"/>
            </a:xfrm>
            <a:custGeom>
              <a:avLst/>
              <a:gdLst>
                <a:gd name="T0" fmla="*/ 5 w 6"/>
                <a:gd name="T1" fmla="*/ 1 h 6"/>
                <a:gd name="T2" fmla="*/ 4 w 6"/>
                <a:gd name="T3" fmla="*/ 5 h 6"/>
                <a:gd name="T4" fmla="*/ 1 w 6"/>
                <a:gd name="T5" fmla="*/ 5 h 6"/>
                <a:gd name="T6" fmla="*/ 5 w 6"/>
                <a:gd name="T7" fmla="*/ 1 h 6"/>
                <a:gd name="T8" fmla="*/ 5 w 6"/>
                <a:gd name="T9" fmla="*/ 1 h 6"/>
              </a:gdLst>
              <a:ahLst/>
              <a:cxnLst>
                <a:cxn ang="0">
                  <a:pos x="T0" y="T1"/>
                </a:cxn>
                <a:cxn ang="0">
                  <a:pos x="T2" y="T3"/>
                </a:cxn>
                <a:cxn ang="0">
                  <a:pos x="T4" y="T5"/>
                </a:cxn>
                <a:cxn ang="0">
                  <a:pos x="T6" y="T7"/>
                </a:cxn>
                <a:cxn ang="0">
                  <a:pos x="T8" y="T9"/>
                </a:cxn>
              </a:cxnLst>
              <a:rect l="0" t="0" r="r" b="b"/>
              <a:pathLst>
                <a:path w="6" h="6">
                  <a:moveTo>
                    <a:pt x="5" y="1"/>
                  </a:moveTo>
                  <a:cubicBezTo>
                    <a:pt x="6" y="2"/>
                    <a:pt x="4" y="3"/>
                    <a:pt x="4" y="5"/>
                  </a:cubicBezTo>
                  <a:cubicBezTo>
                    <a:pt x="3" y="6"/>
                    <a:pt x="2" y="6"/>
                    <a:pt x="1" y="5"/>
                  </a:cubicBezTo>
                  <a:cubicBezTo>
                    <a:pt x="0" y="4"/>
                    <a:pt x="5" y="0"/>
                    <a:pt x="5" y="1"/>
                  </a:cubicBezTo>
                  <a:cubicBezTo>
                    <a:pt x="6" y="2"/>
                    <a:pt x="5" y="0"/>
                    <a:pt x="5"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12" name="Freeform 506"/>
            <p:cNvSpPr>
              <a:spLocks/>
            </p:cNvSpPr>
            <p:nvPr/>
          </p:nvSpPr>
          <p:spPr bwMode="auto">
            <a:xfrm>
              <a:off x="11388093" y="5994061"/>
              <a:ext cx="28662" cy="28669"/>
            </a:xfrm>
            <a:custGeom>
              <a:avLst/>
              <a:gdLst>
                <a:gd name="T0" fmla="*/ 3 w 3"/>
                <a:gd name="T1" fmla="*/ 1 h 3"/>
                <a:gd name="T2" fmla="*/ 0 w 3"/>
                <a:gd name="T3" fmla="*/ 2 h 3"/>
                <a:gd name="T4" fmla="*/ 2 w 3"/>
                <a:gd name="T5" fmla="*/ 3 h 3"/>
                <a:gd name="T6" fmla="*/ 3 w 3"/>
                <a:gd name="T7" fmla="*/ 1 h 3"/>
                <a:gd name="T8" fmla="*/ 3 w 3"/>
                <a:gd name="T9" fmla="*/ 1 h 3"/>
              </a:gdLst>
              <a:ahLst/>
              <a:cxnLst>
                <a:cxn ang="0">
                  <a:pos x="T0" y="T1"/>
                </a:cxn>
                <a:cxn ang="0">
                  <a:pos x="T2" y="T3"/>
                </a:cxn>
                <a:cxn ang="0">
                  <a:pos x="T4" y="T5"/>
                </a:cxn>
                <a:cxn ang="0">
                  <a:pos x="T6" y="T7"/>
                </a:cxn>
                <a:cxn ang="0">
                  <a:pos x="T8" y="T9"/>
                </a:cxn>
              </a:cxnLst>
              <a:rect l="0" t="0" r="r" b="b"/>
              <a:pathLst>
                <a:path w="3" h="3">
                  <a:moveTo>
                    <a:pt x="3" y="1"/>
                  </a:moveTo>
                  <a:cubicBezTo>
                    <a:pt x="2" y="1"/>
                    <a:pt x="0" y="1"/>
                    <a:pt x="0" y="2"/>
                  </a:cubicBezTo>
                  <a:cubicBezTo>
                    <a:pt x="0" y="3"/>
                    <a:pt x="2" y="3"/>
                    <a:pt x="2" y="3"/>
                  </a:cubicBezTo>
                  <a:cubicBezTo>
                    <a:pt x="3" y="3"/>
                    <a:pt x="3" y="0"/>
                    <a:pt x="3" y="1"/>
                  </a:cubicBezTo>
                  <a:cubicBezTo>
                    <a:pt x="2" y="1"/>
                    <a:pt x="3" y="1"/>
                    <a:pt x="3"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13" name="Freeform 507"/>
            <p:cNvSpPr>
              <a:spLocks/>
            </p:cNvSpPr>
            <p:nvPr/>
          </p:nvSpPr>
          <p:spPr bwMode="auto">
            <a:xfrm>
              <a:off x="11416754" y="6022733"/>
              <a:ext cx="15924" cy="9556"/>
            </a:xfrm>
            <a:custGeom>
              <a:avLst/>
              <a:gdLst>
                <a:gd name="T0" fmla="*/ 2 w 2"/>
                <a:gd name="T1" fmla="*/ 0 h 1"/>
                <a:gd name="T2" fmla="*/ 1 w 2"/>
                <a:gd name="T3" fmla="*/ 1 h 1"/>
                <a:gd name="T4" fmla="*/ 2 w 2"/>
                <a:gd name="T5" fmla="*/ 0 h 1"/>
              </a:gdLst>
              <a:ahLst/>
              <a:cxnLst>
                <a:cxn ang="0">
                  <a:pos x="T0" y="T1"/>
                </a:cxn>
                <a:cxn ang="0">
                  <a:pos x="T2" y="T3"/>
                </a:cxn>
                <a:cxn ang="0">
                  <a:pos x="T4" y="T5"/>
                </a:cxn>
              </a:cxnLst>
              <a:rect l="0" t="0" r="r" b="b"/>
              <a:pathLst>
                <a:path w="2" h="1">
                  <a:moveTo>
                    <a:pt x="2" y="0"/>
                  </a:moveTo>
                  <a:cubicBezTo>
                    <a:pt x="1" y="0"/>
                    <a:pt x="0" y="1"/>
                    <a:pt x="1" y="1"/>
                  </a:cubicBezTo>
                  <a:cubicBezTo>
                    <a:pt x="2" y="1"/>
                    <a:pt x="2" y="0"/>
                    <a:pt x="2" y="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14" name="Freeform 508"/>
            <p:cNvSpPr>
              <a:spLocks/>
            </p:cNvSpPr>
            <p:nvPr/>
          </p:nvSpPr>
          <p:spPr bwMode="auto">
            <a:xfrm>
              <a:off x="11416754" y="6048217"/>
              <a:ext cx="9553" cy="19114"/>
            </a:xfrm>
            <a:custGeom>
              <a:avLst/>
              <a:gdLst>
                <a:gd name="T0" fmla="*/ 1 w 1"/>
                <a:gd name="T1" fmla="*/ 0 h 2"/>
                <a:gd name="T2" fmla="*/ 0 w 1"/>
                <a:gd name="T3" fmla="*/ 2 h 2"/>
                <a:gd name="T4" fmla="*/ 1 w 1"/>
                <a:gd name="T5" fmla="*/ 0 h 2"/>
              </a:gdLst>
              <a:ahLst/>
              <a:cxnLst>
                <a:cxn ang="0">
                  <a:pos x="T0" y="T1"/>
                </a:cxn>
                <a:cxn ang="0">
                  <a:pos x="T2" y="T3"/>
                </a:cxn>
                <a:cxn ang="0">
                  <a:pos x="T4" y="T5"/>
                </a:cxn>
              </a:cxnLst>
              <a:rect l="0" t="0" r="r" b="b"/>
              <a:pathLst>
                <a:path w="1" h="2">
                  <a:moveTo>
                    <a:pt x="1" y="0"/>
                  </a:moveTo>
                  <a:cubicBezTo>
                    <a:pt x="1" y="1"/>
                    <a:pt x="0" y="2"/>
                    <a:pt x="0" y="2"/>
                  </a:cubicBezTo>
                  <a:cubicBezTo>
                    <a:pt x="1" y="2"/>
                    <a:pt x="1" y="0"/>
                    <a:pt x="1" y="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15" name="Freeform 509"/>
            <p:cNvSpPr>
              <a:spLocks/>
            </p:cNvSpPr>
            <p:nvPr/>
          </p:nvSpPr>
          <p:spPr bwMode="auto">
            <a:xfrm>
              <a:off x="11416754" y="6067328"/>
              <a:ext cx="15924" cy="9556"/>
            </a:xfrm>
            <a:custGeom>
              <a:avLst/>
              <a:gdLst>
                <a:gd name="T0" fmla="*/ 2 w 2"/>
                <a:gd name="T1" fmla="*/ 0 h 1"/>
                <a:gd name="T2" fmla="*/ 1 w 2"/>
                <a:gd name="T3" fmla="*/ 1 h 1"/>
                <a:gd name="T4" fmla="*/ 2 w 2"/>
                <a:gd name="T5" fmla="*/ 0 h 1"/>
              </a:gdLst>
              <a:ahLst/>
              <a:cxnLst>
                <a:cxn ang="0">
                  <a:pos x="T0" y="T1"/>
                </a:cxn>
                <a:cxn ang="0">
                  <a:pos x="T2" y="T3"/>
                </a:cxn>
                <a:cxn ang="0">
                  <a:pos x="T4" y="T5"/>
                </a:cxn>
              </a:cxnLst>
              <a:rect l="0" t="0" r="r" b="b"/>
              <a:pathLst>
                <a:path w="2" h="1">
                  <a:moveTo>
                    <a:pt x="2" y="0"/>
                  </a:moveTo>
                  <a:cubicBezTo>
                    <a:pt x="1" y="0"/>
                    <a:pt x="0" y="1"/>
                    <a:pt x="1" y="1"/>
                  </a:cubicBezTo>
                  <a:cubicBezTo>
                    <a:pt x="2" y="1"/>
                    <a:pt x="2" y="0"/>
                    <a:pt x="2" y="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16" name="Freeform 510"/>
            <p:cNvSpPr>
              <a:spLocks/>
            </p:cNvSpPr>
            <p:nvPr/>
          </p:nvSpPr>
          <p:spPr bwMode="auto">
            <a:xfrm>
              <a:off x="11490002" y="6207491"/>
              <a:ext cx="9553" cy="19114"/>
            </a:xfrm>
            <a:custGeom>
              <a:avLst/>
              <a:gdLst>
                <a:gd name="T0" fmla="*/ 0 w 1"/>
                <a:gd name="T1" fmla="*/ 0 h 2"/>
                <a:gd name="T2" fmla="*/ 0 w 1"/>
                <a:gd name="T3" fmla="*/ 2 h 2"/>
                <a:gd name="T4" fmla="*/ 0 w 1"/>
                <a:gd name="T5" fmla="*/ 0 h 2"/>
              </a:gdLst>
              <a:ahLst/>
              <a:cxnLst>
                <a:cxn ang="0">
                  <a:pos x="T0" y="T1"/>
                </a:cxn>
                <a:cxn ang="0">
                  <a:pos x="T2" y="T3"/>
                </a:cxn>
                <a:cxn ang="0">
                  <a:pos x="T4" y="T5"/>
                </a:cxn>
              </a:cxnLst>
              <a:rect l="0" t="0" r="r" b="b"/>
              <a:pathLst>
                <a:path w="1" h="2">
                  <a:moveTo>
                    <a:pt x="0" y="0"/>
                  </a:moveTo>
                  <a:cubicBezTo>
                    <a:pt x="0" y="1"/>
                    <a:pt x="0" y="2"/>
                    <a:pt x="0" y="2"/>
                  </a:cubicBezTo>
                  <a:cubicBezTo>
                    <a:pt x="0" y="2"/>
                    <a:pt x="1" y="0"/>
                    <a:pt x="0" y="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17" name="Freeform 511"/>
            <p:cNvSpPr>
              <a:spLocks/>
            </p:cNvSpPr>
            <p:nvPr/>
          </p:nvSpPr>
          <p:spPr bwMode="auto">
            <a:xfrm>
              <a:off x="11630131" y="5787002"/>
              <a:ext cx="19109" cy="38227"/>
            </a:xfrm>
            <a:custGeom>
              <a:avLst/>
              <a:gdLst>
                <a:gd name="T0" fmla="*/ 1 w 2"/>
                <a:gd name="T1" fmla="*/ 4 h 4"/>
                <a:gd name="T2" fmla="*/ 2 w 2"/>
                <a:gd name="T3" fmla="*/ 1 h 4"/>
                <a:gd name="T4" fmla="*/ 1 w 2"/>
                <a:gd name="T5" fmla="*/ 4 h 4"/>
                <a:gd name="T6" fmla="*/ 1 w 2"/>
                <a:gd name="T7" fmla="*/ 4 h 4"/>
              </a:gdLst>
              <a:ahLst/>
              <a:cxnLst>
                <a:cxn ang="0">
                  <a:pos x="T0" y="T1"/>
                </a:cxn>
                <a:cxn ang="0">
                  <a:pos x="T2" y="T3"/>
                </a:cxn>
                <a:cxn ang="0">
                  <a:pos x="T4" y="T5"/>
                </a:cxn>
                <a:cxn ang="0">
                  <a:pos x="T6" y="T7"/>
                </a:cxn>
              </a:cxnLst>
              <a:rect l="0" t="0" r="r" b="b"/>
              <a:pathLst>
                <a:path w="2" h="4">
                  <a:moveTo>
                    <a:pt x="1" y="4"/>
                  </a:moveTo>
                  <a:cubicBezTo>
                    <a:pt x="0" y="3"/>
                    <a:pt x="0" y="1"/>
                    <a:pt x="2" y="1"/>
                  </a:cubicBezTo>
                  <a:cubicBezTo>
                    <a:pt x="2" y="0"/>
                    <a:pt x="2" y="4"/>
                    <a:pt x="1" y="4"/>
                  </a:cubicBezTo>
                  <a:cubicBezTo>
                    <a:pt x="0" y="3"/>
                    <a:pt x="1" y="4"/>
                    <a:pt x="1" y="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18" name="Freeform 512"/>
            <p:cNvSpPr>
              <a:spLocks/>
            </p:cNvSpPr>
            <p:nvPr/>
          </p:nvSpPr>
          <p:spPr bwMode="auto">
            <a:xfrm>
              <a:off x="8260699" y="11747159"/>
              <a:ext cx="111465" cy="57338"/>
            </a:xfrm>
            <a:custGeom>
              <a:avLst/>
              <a:gdLst>
                <a:gd name="T0" fmla="*/ 10 w 12"/>
                <a:gd name="T1" fmla="*/ 3 h 6"/>
                <a:gd name="T2" fmla="*/ 8 w 12"/>
                <a:gd name="T3" fmla="*/ 2 h 6"/>
                <a:gd name="T4" fmla="*/ 5 w 12"/>
                <a:gd name="T5" fmla="*/ 2 h 6"/>
                <a:gd name="T6" fmla="*/ 3 w 12"/>
                <a:gd name="T7" fmla="*/ 1 h 6"/>
                <a:gd name="T8" fmla="*/ 0 w 12"/>
                <a:gd name="T9" fmla="*/ 3 h 6"/>
                <a:gd name="T10" fmla="*/ 2 w 12"/>
                <a:gd name="T11" fmla="*/ 5 h 6"/>
                <a:gd name="T12" fmla="*/ 6 w 12"/>
                <a:gd name="T13" fmla="*/ 5 h 6"/>
                <a:gd name="T14" fmla="*/ 11 w 12"/>
                <a:gd name="T15" fmla="*/ 3 h 6"/>
                <a:gd name="T16" fmla="*/ 10 w 12"/>
                <a:gd name="T17" fmla="*/ 3 h 6"/>
                <a:gd name="T18" fmla="*/ 10 w 12"/>
                <a:gd name="T19" fmla="*/ 3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 h="6">
                  <a:moveTo>
                    <a:pt x="10" y="3"/>
                  </a:moveTo>
                  <a:cubicBezTo>
                    <a:pt x="9" y="3"/>
                    <a:pt x="9" y="2"/>
                    <a:pt x="8" y="2"/>
                  </a:cubicBezTo>
                  <a:cubicBezTo>
                    <a:pt x="7" y="2"/>
                    <a:pt x="6" y="2"/>
                    <a:pt x="5" y="2"/>
                  </a:cubicBezTo>
                  <a:cubicBezTo>
                    <a:pt x="4" y="2"/>
                    <a:pt x="4" y="0"/>
                    <a:pt x="3" y="1"/>
                  </a:cubicBezTo>
                  <a:cubicBezTo>
                    <a:pt x="3" y="1"/>
                    <a:pt x="0" y="3"/>
                    <a:pt x="0" y="3"/>
                  </a:cubicBezTo>
                  <a:cubicBezTo>
                    <a:pt x="0" y="3"/>
                    <a:pt x="2" y="5"/>
                    <a:pt x="2" y="5"/>
                  </a:cubicBezTo>
                  <a:cubicBezTo>
                    <a:pt x="3" y="6"/>
                    <a:pt x="5" y="5"/>
                    <a:pt x="6" y="5"/>
                  </a:cubicBezTo>
                  <a:cubicBezTo>
                    <a:pt x="7" y="5"/>
                    <a:pt x="11" y="4"/>
                    <a:pt x="11" y="3"/>
                  </a:cubicBezTo>
                  <a:cubicBezTo>
                    <a:pt x="10" y="3"/>
                    <a:pt x="10" y="3"/>
                    <a:pt x="10" y="3"/>
                  </a:cubicBezTo>
                  <a:cubicBezTo>
                    <a:pt x="9" y="3"/>
                    <a:pt x="12" y="2"/>
                    <a:pt x="10" y="3"/>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19" name="Freeform 513"/>
            <p:cNvSpPr>
              <a:spLocks/>
            </p:cNvSpPr>
            <p:nvPr/>
          </p:nvSpPr>
          <p:spPr bwMode="auto">
            <a:xfrm>
              <a:off x="8251144" y="11804497"/>
              <a:ext cx="82803" cy="57338"/>
            </a:xfrm>
            <a:custGeom>
              <a:avLst/>
              <a:gdLst>
                <a:gd name="T0" fmla="*/ 7 w 9"/>
                <a:gd name="T1" fmla="*/ 3 h 6"/>
                <a:gd name="T2" fmla="*/ 0 w 9"/>
                <a:gd name="T3" fmla="*/ 1 h 6"/>
                <a:gd name="T4" fmla="*/ 2 w 9"/>
                <a:gd name="T5" fmla="*/ 2 h 6"/>
                <a:gd name="T6" fmla="*/ 1 w 9"/>
                <a:gd name="T7" fmla="*/ 5 h 6"/>
                <a:gd name="T8" fmla="*/ 3 w 9"/>
                <a:gd name="T9" fmla="*/ 5 h 6"/>
                <a:gd name="T10" fmla="*/ 4 w 9"/>
                <a:gd name="T11" fmla="*/ 5 h 6"/>
                <a:gd name="T12" fmla="*/ 7 w 9"/>
                <a:gd name="T13" fmla="*/ 3 h 6"/>
                <a:gd name="T14" fmla="*/ 7 w 9"/>
                <a:gd name="T15" fmla="*/ 3 h 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6">
                  <a:moveTo>
                    <a:pt x="7" y="3"/>
                  </a:moveTo>
                  <a:cubicBezTo>
                    <a:pt x="7" y="2"/>
                    <a:pt x="0" y="0"/>
                    <a:pt x="0" y="1"/>
                  </a:cubicBezTo>
                  <a:cubicBezTo>
                    <a:pt x="0" y="1"/>
                    <a:pt x="2" y="2"/>
                    <a:pt x="2" y="2"/>
                  </a:cubicBezTo>
                  <a:cubicBezTo>
                    <a:pt x="3" y="3"/>
                    <a:pt x="1" y="4"/>
                    <a:pt x="1" y="5"/>
                  </a:cubicBezTo>
                  <a:cubicBezTo>
                    <a:pt x="1" y="6"/>
                    <a:pt x="3" y="5"/>
                    <a:pt x="3" y="5"/>
                  </a:cubicBezTo>
                  <a:cubicBezTo>
                    <a:pt x="4" y="4"/>
                    <a:pt x="3" y="5"/>
                    <a:pt x="4" y="5"/>
                  </a:cubicBezTo>
                  <a:cubicBezTo>
                    <a:pt x="5" y="6"/>
                    <a:pt x="9" y="4"/>
                    <a:pt x="7" y="3"/>
                  </a:cubicBezTo>
                  <a:cubicBezTo>
                    <a:pt x="6" y="2"/>
                    <a:pt x="8" y="3"/>
                    <a:pt x="7" y="3"/>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20" name="Freeform 514"/>
            <p:cNvSpPr>
              <a:spLocks/>
            </p:cNvSpPr>
            <p:nvPr/>
          </p:nvSpPr>
          <p:spPr bwMode="auto">
            <a:xfrm>
              <a:off x="8241593" y="11731231"/>
              <a:ext cx="73248" cy="44598"/>
            </a:xfrm>
            <a:custGeom>
              <a:avLst/>
              <a:gdLst>
                <a:gd name="T0" fmla="*/ 6 w 8"/>
                <a:gd name="T1" fmla="*/ 0 h 5"/>
                <a:gd name="T2" fmla="*/ 3 w 8"/>
                <a:gd name="T3" fmla="*/ 1 h 5"/>
                <a:gd name="T4" fmla="*/ 0 w 8"/>
                <a:gd name="T5" fmla="*/ 1 h 5"/>
                <a:gd name="T6" fmla="*/ 0 w 8"/>
                <a:gd name="T7" fmla="*/ 3 h 5"/>
                <a:gd name="T8" fmla="*/ 5 w 8"/>
                <a:gd name="T9" fmla="*/ 2 h 5"/>
                <a:gd name="T10" fmla="*/ 6 w 8"/>
                <a:gd name="T11" fmla="*/ 0 h 5"/>
                <a:gd name="T12" fmla="*/ 6 w 8"/>
                <a:gd name="T13" fmla="*/ 0 h 5"/>
              </a:gdLst>
              <a:ahLst/>
              <a:cxnLst>
                <a:cxn ang="0">
                  <a:pos x="T0" y="T1"/>
                </a:cxn>
                <a:cxn ang="0">
                  <a:pos x="T2" y="T3"/>
                </a:cxn>
                <a:cxn ang="0">
                  <a:pos x="T4" y="T5"/>
                </a:cxn>
                <a:cxn ang="0">
                  <a:pos x="T6" y="T7"/>
                </a:cxn>
                <a:cxn ang="0">
                  <a:pos x="T8" y="T9"/>
                </a:cxn>
                <a:cxn ang="0">
                  <a:pos x="T10" y="T11"/>
                </a:cxn>
                <a:cxn ang="0">
                  <a:pos x="T12" y="T13"/>
                </a:cxn>
              </a:cxnLst>
              <a:rect l="0" t="0" r="r" b="b"/>
              <a:pathLst>
                <a:path w="8" h="5">
                  <a:moveTo>
                    <a:pt x="6" y="0"/>
                  </a:moveTo>
                  <a:cubicBezTo>
                    <a:pt x="5" y="0"/>
                    <a:pt x="4" y="1"/>
                    <a:pt x="3" y="1"/>
                  </a:cubicBezTo>
                  <a:cubicBezTo>
                    <a:pt x="2" y="0"/>
                    <a:pt x="0" y="1"/>
                    <a:pt x="0" y="1"/>
                  </a:cubicBezTo>
                  <a:cubicBezTo>
                    <a:pt x="1" y="0"/>
                    <a:pt x="0" y="4"/>
                    <a:pt x="0" y="3"/>
                  </a:cubicBezTo>
                  <a:cubicBezTo>
                    <a:pt x="1" y="5"/>
                    <a:pt x="4" y="3"/>
                    <a:pt x="5" y="2"/>
                  </a:cubicBezTo>
                  <a:cubicBezTo>
                    <a:pt x="6" y="2"/>
                    <a:pt x="8" y="0"/>
                    <a:pt x="6" y="0"/>
                  </a:cubicBezTo>
                  <a:cubicBezTo>
                    <a:pt x="5" y="0"/>
                    <a:pt x="8" y="0"/>
                    <a:pt x="6" y="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21" name="Freeform 515"/>
            <p:cNvSpPr>
              <a:spLocks/>
            </p:cNvSpPr>
            <p:nvPr/>
          </p:nvSpPr>
          <p:spPr bwMode="auto">
            <a:xfrm>
              <a:off x="8203376" y="11766272"/>
              <a:ext cx="76432" cy="47785"/>
            </a:xfrm>
            <a:custGeom>
              <a:avLst/>
              <a:gdLst>
                <a:gd name="T0" fmla="*/ 7 w 8"/>
                <a:gd name="T1" fmla="*/ 4 h 5"/>
                <a:gd name="T2" fmla="*/ 1 w 8"/>
                <a:gd name="T3" fmla="*/ 1 h 5"/>
                <a:gd name="T4" fmla="*/ 7 w 8"/>
                <a:gd name="T5" fmla="*/ 4 h 5"/>
              </a:gdLst>
              <a:ahLst/>
              <a:cxnLst>
                <a:cxn ang="0">
                  <a:pos x="T0" y="T1"/>
                </a:cxn>
                <a:cxn ang="0">
                  <a:pos x="T2" y="T3"/>
                </a:cxn>
                <a:cxn ang="0">
                  <a:pos x="T4" y="T5"/>
                </a:cxn>
              </a:cxnLst>
              <a:rect l="0" t="0" r="r" b="b"/>
              <a:pathLst>
                <a:path w="8" h="5">
                  <a:moveTo>
                    <a:pt x="7" y="4"/>
                  </a:moveTo>
                  <a:cubicBezTo>
                    <a:pt x="6" y="3"/>
                    <a:pt x="0" y="0"/>
                    <a:pt x="1" y="1"/>
                  </a:cubicBezTo>
                  <a:cubicBezTo>
                    <a:pt x="2" y="2"/>
                    <a:pt x="8" y="5"/>
                    <a:pt x="7" y="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22" name="Freeform 516"/>
            <p:cNvSpPr>
              <a:spLocks/>
            </p:cNvSpPr>
            <p:nvPr/>
          </p:nvSpPr>
          <p:spPr bwMode="auto">
            <a:xfrm>
              <a:off x="8184267" y="11702559"/>
              <a:ext cx="28662" cy="28669"/>
            </a:xfrm>
            <a:custGeom>
              <a:avLst/>
              <a:gdLst>
                <a:gd name="T0" fmla="*/ 2 w 3"/>
                <a:gd name="T1" fmla="*/ 2 h 3"/>
                <a:gd name="T2" fmla="*/ 0 w 3"/>
                <a:gd name="T3" fmla="*/ 1 h 3"/>
                <a:gd name="T4" fmla="*/ 2 w 3"/>
                <a:gd name="T5" fmla="*/ 2 h 3"/>
                <a:gd name="T6" fmla="*/ 2 w 3"/>
                <a:gd name="T7" fmla="*/ 2 h 3"/>
              </a:gdLst>
              <a:ahLst/>
              <a:cxnLst>
                <a:cxn ang="0">
                  <a:pos x="T0" y="T1"/>
                </a:cxn>
                <a:cxn ang="0">
                  <a:pos x="T2" y="T3"/>
                </a:cxn>
                <a:cxn ang="0">
                  <a:pos x="T4" y="T5"/>
                </a:cxn>
                <a:cxn ang="0">
                  <a:pos x="T6" y="T7"/>
                </a:cxn>
              </a:cxnLst>
              <a:rect l="0" t="0" r="r" b="b"/>
              <a:pathLst>
                <a:path w="3" h="3">
                  <a:moveTo>
                    <a:pt x="2" y="2"/>
                  </a:moveTo>
                  <a:cubicBezTo>
                    <a:pt x="2" y="3"/>
                    <a:pt x="1" y="2"/>
                    <a:pt x="0" y="1"/>
                  </a:cubicBezTo>
                  <a:cubicBezTo>
                    <a:pt x="0" y="0"/>
                    <a:pt x="3" y="0"/>
                    <a:pt x="2" y="2"/>
                  </a:cubicBezTo>
                  <a:cubicBezTo>
                    <a:pt x="2" y="3"/>
                    <a:pt x="2" y="1"/>
                    <a:pt x="2" y="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23" name="Freeform 517"/>
            <p:cNvSpPr>
              <a:spLocks/>
            </p:cNvSpPr>
            <p:nvPr/>
          </p:nvSpPr>
          <p:spPr bwMode="auto">
            <a:xfrm>
              <a:off x="8184267" y="11626107"/>
              <a:ext cx="66879" cy="66896"/>
            </a:xfrm>
            <a:custGeom>
              <a:avLst/>
              <a:gdLst>
                <a:gd name="T0" fmla="*/ 5 w 7"/>
                <a:gd name="T1" fmla="*/ 2 h 7"/>
                <a:gd name="T2" fmla="*/ 4 w 7"/>
                <a:gd name="T3" fmla="*/ 0 h 7"/>
                <a:gd name="T4" fmla="*/ 2 w 7"/>
                <a:gd name="T5" fmla="*/ 1 h 7"/>
                <a:gd name="T6" fmla="*/ 0 w 7"/>
                <a:gd name="T7" fmla="*/ 1 h 7"/>
                <a:gd name="T8" fmla="*/ 2 w 7"/>
                <a:gd name="T9" fmla="*/ 4 h 7"/>
                <a:gd name="T10" fmla="*/ 0 w 7"/>
                <a:gd name="T11" fmla="*/ 6 h 7"/>
                <a:gd name="T12" fmla="*/ 3 w 7"/>
                <a:gd name="T13" fmla="*/ 5 h 7"/>
                <a:gd name="T14" fmla="*/ 4 w 7"/>
                <a:gd name="T15" fmla="*/ 2 h 7"/>
                <a:gd name="T16" fmla="*/ 4 w 7"/>
                <a:gd name="T17" fmla="*/ 4 h 7"/>
                <a:gd name="T18" fmla="*/ 6 w 7"/>
                <a:gd name="T19" fmla="*/ 2 h 7"/>
                <a:gd name="T20" fmla="*/ 5 w 7"/>
                <a:gd name="T21" fmla="*/ 2 h 7"/>
                <a:gd name="T22" fmla="*/ 5 w 7"/>
                <a:gd name="T23" fmla="*/ 2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 h="7">
                  <a:moveTo>
                    <a:pt x="5" y="2"/>
                  </a:moveTo>
                  <a:cubicBezTo>
                    <a:pt x="5" y="1"/>
                    <a:pt x="4" y="1"/>
                    <a:pt x="4" y="0"/>
                  </a:cubicBezTo>
                  <a:cubicBezTo>
                    <a:pt x="3" y="0"/>
                    <a:pt x="1" y="0"/>
                    <a:pt x="2" y="1"/>
                  </a:cubicBezTo>
                  <a:cubicBezTo>
                    <a:pt x="4" y="3"/>
                    <a:pt x="1" y="2"/>
                    <a:pt x="0" y="1"/>
                  </a:cubicBezTo>
                  <a:cubicBezTo>
                    <a:pt x="1" y="3"/>
                    <a:pt x="2" y="3"/>
                    <a:pt x="2" y="4"/>
                  </a:cubicBezTo>
                  <a:cubicBezTo>
                    <a:pt x="3" y="6"/>
                    <a:pt x="1" y="5"/>
                    <a:pt x="0" y="6"/>
                  </a:cubicBezTo>
                  <a:cubicBezTo>
                    <a:pt x="0" y="7"/>
                    <a:pt x="4" y="6"/>
                    <a:pt x="3" y="5"/>
                  </a:cubicBezTo>
                  <a:cubicBezTo>
                    <a:pt x="3" y="5"/>
                    <a:pt x="4" y="3"/>
                    <a:pt x="4" y="2"/>
                  </a:cubicBezTo>
                  <a:cubicBezTo>
                    <a:pt x="4" y="2"/>
                    <a:pt x="4" y="3"/>
                    <a:pt x="4" y="4"/>
                  </a:cubicBezTo>
                  <a:cubicBezTo>
                    <a:pt x="4" y="3"/>
                    <a:pt x="6" y="2"/>
                    <a:pt x="6" y="2"/>
                  </a:cubicBezTo>
                  <a:cubicBezTo>
                    <a:pt x="6" y="2"/>
                    <a:pt x="6" y="2"/>
                    <a:pt x="5" y="2"/>
                  </a:cubicBezTo>
                  <a:cubicBezTo>
                    <a:pt x="5" y="1"/>
                    <a:pt x="7" y="2"/>
                    <a:pt x="5" y="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24" name="Freeform 518"/>
            <p:cNvSpPr>
              <a:spLocks/>
            </p:cNvSpPr>
            <p:nvPr/>
          </p:nvSpPr>
          <p:spPr bwMode="auto">
            <a:xfrm>
              <a:off x="8174712" y="11505057"/>
              <a:ext cx="47770" cy="101936"/>
            </a:xfrm>
            <a:custGeom>
              <a:avLst/>
              <a:gdLst>
                <a:gd name="T0" fmla="*/ 5 w 5"/>
                <a:gd name="T1" fmla="*/ 7 h 11"/>
                <a:gd name="T2" fmla="*/ 2 w 5"/>
                <a:gd name="T3" fmla="*/ 2 h 11"/>
                <a:gd name="T4" fmla="*/ 1 w 5"/>
                <a:gd name="T5" fmla="*/ 6 h 11"/>
                <a:gd name="T6" fmla="*/ 0 w 5"/>
                <a:gd name="T7" fmla="*/ 9 h 11"/>
                <a:gd name="T8" fmla="*/ 2 w 5"/>
                <a:gd name="T9" fmla="*/ 7 h 11"/>
                <a:gd name="T10" fmla="*/ 5 w 5"/>
                <a:gd name="T11" fmla="*/ 7 h 11"/>
                <a:gd name="T12" fmla="*/ 5 w 5"/>
                <a:gd name="T13" fmla="*/ 7 h 11"/>
              </a:gdLst>
              <a:ahLst/>
              <a:cxnLst>
                <a:cxn ang="0">
                  <a:pos x="T0" y="T1"/>
                </a:cxn>
                <a:cxn ang="0">
                  <a:pos x="T2" y="T3"/>
                </a:cxn>
                <a:cxn ang="0">
                  <a:pos x="T4" y="T5"/>
                </a:cxn>
                <a:cxn ang="0">
                  <a:pos x="T6" y="T7"/>
                </a:cxn>
                <a:cxn ang="0">
                  <a:pos x="T8" y="T9"/>
                </a:cxn>
                <a:cxn ang="0">
                  <a:pos x="T10" y="T11"/>
                </a:cxn>
                <a:cxn ang="0">
                  <a:pos x="T12" y="T13"/>
                </a:cxn>
              </a:cxnLst>
              <a:rect l="0" t="0" r="r" b="b"/>
              <a:pathLst>
                <a:path w="5" h="11">
                  <a:moveTo>
                    <a:pt x="5" y="7"/>
                  </a:moveTo>
                  <a:cubicBezTo>
                    <a:pt x="5" y="6"/>
                    <a:pt x="4" y="0"/>
                    <a:pt x="2" y="2"/>
                  </a:cubicBezTo>
                  <a:cubicBezTo>
                    <a:pt x="2" y="3"/>
                    <a:pt x="3" y="6"/>
                    <a:pt x="1" y="6"/>
                  </a:cubicBezTo>
                  <a:cubicBezTo>
                    <a:pt x="0" y="6"/>
                    <a:pt x="0" y="7"/>
                    <a:pt x="0" y="9"/>
                  </a:cubicBezTo>
                  <a:cubicBezTo>
                    <a:pt x="1" y="9"/>
                    <a:pt x="2" y="7"/>
                    <a:pt x="2" y="7"/>
                  </a:cubicBezTo>
                  <a:cubicBezTo>
                    <a:pt x="1" y="7"/>
                    <a:pt x="5" y="11"/>
                    <a:pt x="5" y="7"/>
                  </a:cubicBezTo>
                  <a:cubicBezTo>
                    <a:pt x="5" y="6"/>
                    <a:pt x="5" y="8"/>
                    <a:pt x="5" y="7"/>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25" name="Freeform 519"/>
            <p:cNvSpPr>
              <a:spLocks/>
            </p:cNvSpPr>
            <p:nvPr/>
          </p:nvSpPr>
          <p:spPr bwMode="auto">
            <a:xfrm>
              <a:off x="8165159" y="11587880"/>
              <a:ext cx="28662" cy="57338"/>
            </a:xfrm>
            <a:custGeom>
              <a:avLst/>
              <a:gdLst>
                <a:gd name="T0" fmla="*/ 3 w 3"/>
                <a:gd name="T1" fmla="*/ 2 h 6"/>
                <a:gd name="T2" fmla="*/ 1 w 3"/>
                <a:gd name="T3" fmla="*/ 6 h 6"/>
                <a:gd name="T4" fmla="*/ 3 w 3"/>
                <a:gd name="T5" fmla="*/ 2 h 6"/>
                <a:gd name="T6" fmla="*/ 3 w 3"/>
                <a:gd name="T7" fmla="*/ 2 h 6"/>
              </a:gdLst>
              <a:ahLst/>
              <a:cxnLst>
                <a:cxn ang="0">
                  <a:pos x="T0" y="T1"/>
                </a:cxn>
                <a:cxn ang="0">
                  <a:pos x="T2" y="T3"/>
                </a:cxn>
                <a:cxn ang="0">
                  <a:pos x="T4" y="T5"/>
                </a:cxn>
                <a:cxn ang="0">
                  <a:pos x="T6" y="T7"/>
                </a:cxn>
              </a:cxnLst>
              <a:rect l="0" t="0" r="r" b="b"/>
              <a:pathLst>
                <a:path w="3" h="6">
                  <a:moveTo>
                    <a:pt x="3" y="2"/>
                  </a:moveTo>
                  <a:cubicBezTo>
                    <a:pt x="2" y="0"/>
                    <a:pt x="0" y="5"/>
                    <a:pt x="1" y="6"/>
                  </a:cubicBezTo>
                  <a:cubicBezTo>
                    <a:pt x="0" y="5"/>
                    <a:pt x="3" y="3"/>
                    <a:pt x="3" y="2"/>
                  </a:cubicBezTo>
                  <a:cubicBezTo>
                    <a:pt x="2" y="1"/>
                    <a:pt x="3" y="2"/>
                    <a:pt x="3" y="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26" name="Freeform 520"/>
            <p:cNvSpPr>
              <a:spLocks/>
            </p:cNvSpPr>
            <p:nvPr/>
          </p:nvSpPr>
          <p:spPr bwMode="auto">
            <a:xfrm>
              <a:off x="8165159" y="11466830"/>
              <a:ext cx="47770" cy="66896"/>
            </a:xfrm>
            <a:custGeom>
              <a:avLst/>
              <a:gdLst>
                <a:gd name="T0" fmla="*/ 4 w 5"/>
                <a:gd name="T1" fmla="*/ 2 h 7"/>
                <a:gd name="T2" fmla="*/ 3 w 5"/>
                <a:gd name="T3" fmla="*/ 0 h 7"/>
                <a:gd name="T4" fmla="*/ 2 w 5"/>
                <a:gd name="T5" fmla="*/ 3 h 7"/>
                <a:gd name="T6" fmla="*/ 1 w 5"/>
                <a:gd name="T7" fmla="*/ 2 h 7"/>
                <a:gd name="T8" fmla="*/ 0 w 5"/>
                <a:gd name="T9" fmla="*/ 5 h 7"/>
                <a:gd name="T10" fmla="*/ 2 w 5"/>
                <a:gd name="T11" fmla="*/ 7 h 7"/>
                <a:gd name="T12" fmla="*/ 5 w 5"/>
                <a:gd name="T13" fmla="*/ 5 h 7"/>
                <a:gd name="T14" fmla="*/ 4 w 5"/>
                <a:gd name="T15" fmla="*/ 2 h 7"/>
                <a:gd name="T16" fmla="*/ 4 w 5"/>
                <a:gd name="T17" fmla="*/ 2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7">
                  <a:moveTo>
                    <a:pt x="4" y="2"/>
                  </a:moveTo>
                  <a:cubicBezTo>
                    <a:pt x="3" y="3"/>
                    <a:pt x="3" y="0"/>
                    <a:pt x="3" y="0"/>
                  </a:cubicBezTo>
                  <a:cubicBezTo>
                    <a:pt x="3" y="0"/>
                    <a:pt x="3" y="3"/>
                    <a:pt x="2" y="3"/>
                  </a:cubicBezTo>
                  <a:cubicBezTo>
                    <a:pt x="2" y="3"/>
                    <a:pt x="2" y="2"/>
                    <a:pt x="1" y="2"/>
                  </a:cubicBezTo>
                  <a:cubicBezTo>
                    <a:pt x="2" y="2"/>
                    <a:pt x="0" y="5"/>
                    <a:pt x="0" y="5"/>
                  </a:cubicBezTo>
                  <a:cubicBezTo>
                    <a:pt x="0" y="4"/>
                    <a:pt x="4" y="5"/>
                    <a:pt x="2" y="7"/>
                  </a:cubicBezTo>
                  <a:cubicBezTo>
                    <a:pt x="3" y="6"/>
                    <a:pt x="5" y="6"/>
                    <a:pt x="5" y="5"/>
                  </a:cubicBezTo>
                  <a:cubicBezTo>
                    <a:pt x="5" y="4"/>
                    <a:pt x="4" y="1"/>
                    <a:pt x="4" y="2"/>
                  </a:cubicBezTo>
                  <a:cubicBezTo>
                    <a:pt x="3" y="3"/>
                    <a:pt x="4" y="1"/>
                    <a:pt x="4" y="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27" name="Freeform 521"/>
            <p:cNvSpPr>
              <a:spLocks/>
            </p:cNvSpPr>
            <p:nvPr/>
          </p:nvSpPr>
          <p:spPr bwMode="auto">
            <a:xfrm>
              <a:off x="8212931" y="11282067"/>
              <a:ext cx="47770" cy="44598"/>
            </a:xfrm>
            <a:custGeom>
              <a:avLst/>
              <a:gdLst>
                <a:gd name="T0" fmla="*/ 3 w 5"/>
                <a:gd name="T1" fmla="*/ 4 h 5"/>
                <a:gd name="T2" fmla="*/ 3 w 5"/>
                <a:gd name="T3" fmla="*/ 0 h 5"/>
                <a:gd name="T4" fmla="*/ 0 w 5"/>
                <a:gd name="T5" fmla="*/ 0 h 5"/>
                <a:gd name="T6" fmla="*/ 2 w 5"/>
                <a:gd name="T7" fmla="*/ 1 h 5"/>
                <a:gd name="T8" fmla="*/ 3 w 5"/>
                <a:gd name="T9" fmla="*/ 4 h 5"/>
                <a:gd name="T10" fmla="*/ 3 w 5"/>
                <a:gd name="T11" fmla="*/ 4 h 5"/>
              </a:gdLst>
              <a:ahLst/>
              <a:cxnLst>
                <a:cxn ang="0">
                  <a:pos x="T0" y="T1"/>
                </a:cxn>
                <a:cxn ang="0">
                  <a:pos x="T2" y="T3"/>
                </a:cxn>
                <a:cxn ang="0">
                  <a:pos x="T4" y="T5"/>
                </a:cxn>
                <a:cxn ang="0">
                  <a:pos x="T6" y="T7"/>
                </a:cxn>
                <a:cxn ang="0">
                  <a:pos x="T8" y="T9"/>
                </a:cxn>
                <a:cxn ang="0">
                  <a:pos x="T10" y="T11"/>
                </a:cxn>
              </a:cxnLst>
              <a:rect l="0" t="0" r="r" b="b"/>
              <a:pathLst>
                <a:path w="5" h="5">
                  <a:moveTo>
                    <a:pt x="3" y="4"/>
                  </a:moveTo>
                  <a:cubicBezTo>
                    <a:pt x="5" y="2"/>
                    <a:pt x="2" y="2"/>
                    <a:pt x="3" y="0"/>
                  </a:cubicBezTo>
                  <a:cubicBezTo>
                    <a:pt x="3" y="0"/>
                    <a:pt x="1" y="0"/>
                    <a:pt x="0" y="0"/>
                  </a:cubicBezTo>
                  <a:cubicBezTo>
                    <a:pt x="0" y="0"/>
                    <a:pt x="2" y="1"/>
                    <a:pt x="2" y="1"/>
                  </a:cubicBezTo>
                  <a:cubicBezTo>
                    <a:pt x="2" y="2"/>
                    <a:pt x="3" y="4"/>
                    <a:pt x="3" y="4"/>
                  </a:cubicBezTo>
                  <a:cubicBezTo>
                    <a:pt x="4" y="3"/>
                    <a:pt x="2" y="5"/>
                    <a:pt x="3" y="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28" name="Freeform 522"/>
            <p:cNvSpPr>
              <a:spLocks/>
            </p:cNvSpPr>
            <p:nvPr/>
          </p:nvSpPr>
          <p:spPr bwMode="auto">
            <a:xfrm>
              <a:off x="8222485" y="11113235"/>
              <a:ext cx="57323" cy="101936"/>
            </a:xfrm>
            <a:custGeom>
              <a:avLst/>
              <a:gdLst>
                <a:gd name="T0" fmla="*/ 3 w 6"/>
                <a:gd name="T1" fmla="*/ 10 h 11"/>
                <a:gd name="T2" fmla="*/ 0 w 6"/>
                <a:gd name="T3" fmla="*/ 9 h 11"/>
                <a:gd name="T4" fmla="*/ 1 w 6"/>
                <a:gd name="T5" fmla="*/ 2 h 11"/>
                <a:gd name="T6" fmla="*/ 4 w 6"/>
                <a:gd name="T7" fmla="*/ 3 h 11"/>
                <a:gd name="T8" fmla="*/ 3 w 6"/>
                <a:gd name="T9" fmla="*/ 10 h 11"/>
                <a:gd name="T10" fmla="*/ 3 w 6"/>
                <a:gd name="T11" fmla="*/ 10 h 11"/>
              </a:gdLst>
              <a:ahLst/>
              <a:cxnLst>
                <a:cxn ang="0">
                  <a:pos x="T0" y="T1"/>
                </a:cxn>
                <a:cxn ang="0">
                  <a:pos x="T2" y="T3"/>
                </a:cxn>
                <a:cxn ang="0">
                  <a:pos x="T4" y="T5"/>
                </a:cxn>
                <a:cxn ang="0">
                  <a:pos x="T6" y="T7"/>
                </a:cxn>
                <a:cxn ang="0">
                  <a:pos x="T8" y="T9"/>
                </a:cxn>
                <a:cxn ang="0">
                  <a:pos x="T10" y="T11"/>
                </a:cxn>
              </a:cxnLst>
              <a:rect l="0" t="0" r="r" b="b"/>
              <a:pathLst>
                <a:path w="6" h="11">
                  <a:moveTo>
                    <a:pt x="3" y="10"/>
                  </a:moveTo>
                  <a:cubicBezTo>
                    <a:pt x="1" y="11"/>
                    <a:pt x="0" y="11"/>
                    <a:pt x="0" y="9"/>
                  </a:cubicBezTo>
                  <a:cubicBezTo>
                    <a:pt x="1" y="7"/>
                    <a:pt x="1" y="4"/>
                    <a:pt x="1" y="2"/>
                  </a:cubicBezTo>
                  <a:cubicBezTo>
                    <a:pt x="1" y="0"/>
                    <a:pt x="5" y="0"/>
                    <a:pt x="4" y="3"/>
                  </a:cubicBezTo>
                  <a:cubicBezTo>
                    <a:pt x="4" y="5"/>
                    <a:pt x="6" y="8"/>
                    <a:pt x="3" y="10"/>
                  </a:cubicBezTo>
                  <a:cubicBezTo>
                    <a:pt x="2" y="10"/>
                    <a:pt x="4" y="9"/>
                    <a:pt x="3" y="1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29" name="Freeform 523"/>
            <p:cNvSpPr>
              <a:spLocks/>
            </p:cNvSpPr>
            <p:nvPr/>
          </p:nvSpPr>
          <p:spPr bwMode="auto">
            <a:xfrm>
              <a:off x="8410382" y="8462859"/>
              <a:ext cx="44586" cy="38227"/>
            </a:xfrm>
            <a:custGeom>
              <a:avLst/>
              <a:gdLst>
                <a:gd name="T0" fmla="*/ 3 w 5"/>
                <a:gd name="T1" fmla="*/ 3 h 4"/>
                <a:gd name="T2" fmla="*/ 1 w 5"/>
                <a:gd name="T3" fmla="*/ 1 h 4"/>
                <a:gd name="T4" fmla="*/ 3 w 5"/>
                <a:gd name="T5" fmla="*/ 3 h 4"/>
                <a:gd name="T6" fmla="*/ 3 w 5"/>
                <a:gd name="T7" fmla="*/ 3 h 4"/>
              </a:gdLst>
              <a:ahLst/>
              <a:cxnLst>
                <a:cxn ang="0">
                  <a:pos x="T0" y="T1"/>
                </a:cxn>
                <a:cxn ang="0">
                  <a:pos x="T2" y="T3"/>
                </a:cxn>
                <a:cxn ang="0">
                  <a:pos x="T4" y="T5"/>
                </a:cxn>
                <a:cxn ang="0">
                  <a:pos x="T6" y="T7"/>
                </a:cxn>
              </a:cxnLst>
              <a:rect l="0" t="0" r="r" b="b"/>
              <a:pathLst>
                <a:path w="5" h="4">
                  <a:moveTo>
                    <a:pt x="3" y="3"/>
                  </a:moveTo>
                  <a:cubicBezTo>
                    <a:pt x="2" y="4"/>
                    <a:pt x="0" y="3"/>
                    <a:pt x="1" y="1"/>
                  </a:cubicBezTo>
                  <a:cubicBezTo>
                    <a:pt x="1" y="0"/>
                    <a:pt x="5" y="2"/>
                    <a:pt x="3" y="3"/>
                  </a:cubicBezTo>
                  <a:cubicBezTo>
                    <a:pt x="2" y="4"/>
                    <a:pt x="5" y="2"/>
                    <a:pt x="3" y="3"/>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30" name="Freeform 524"/>
            <p:cNvSpPr>
              <a:spLocks/>
            </p:cNvSpPr>
            <p:nvPr/>
          </p:nvSpPr>
          <p:spPr bwMode="auto">
            <a:xfrm>
              <a:off x="8811656" y="8520200"/>
              <a:ext cx="54139" cy="73269"/>
            </a:xfrm>
            <a:custGeom>
              <a:avLst/>
              <a:gdLst>
                <a:gd name="T0" fmla="*/ 1 w 6"/>
                <a:gd name="T1" fmla="*/ 5 h 8"/>
                <a:gd name="T2" fmla="*/ 2 w 6"/>
                <a:gd name="T3" fmla="*/ 4 h 8"/>
                <a:gd name="T4" fmla="*/ 4 w 6"/>
                <a:gd name="T5" fmla="*/ 2 h 8"/>
                <a:gd name="T6" fmla="*/ 1 w 6"/>
                <a:gd name="T7" fmla="*/ 5 h 8"/>
                <a:gd name="T8" fmla="*/ 1 w 6"/>
                <a:gd name="T9" fmla="*/ 5 h 8"/>
              </a:gdLst>
              <a:ahLst/>
              <a:cxnLst>
                <a:cxn ang="0">
                  <a:pos x="T0" y="T1"/>
                </a:cxn>
                <a:cxn ang="0">
                  <a:pos x="T2" y="T3"/>
                </a:cxn>
                <a:cxn ang="0">
                  <a:pos x="T4" y="T5"/>
                </a:cxn>
                <a:cxn ang="0">
                  <a:pos x="T6" y="T7"/>
                </a:cxn>
                <a:cxn ang="0">
                  <a:pos x="T8" y="T9"/>
                </a:cxn>
              </a:cxnLst>
              <a:rect l="0" t="0" r="r" b="b"/>
              <a:pathLst>
                <a:path w="6" h="8">
                  <a:moveTo>
                    <a:pt x="1" y="5"/>
                  </a:moveTo>
                  <a:cubicBezTo>
                    <a:pt x="0" y="4"/>
                    <a:pt x="2" y="4"/>
                    <a:pt x="2" y="4"/>
                  </a:cubicBezTo>
                  <a:cubicBezTo>
                    <a:pt x="3" y="4"/>
                    <a:pt x="3" y="0"/>
                    <a:pt x="4" y="2"/>
                  </a:cubicBezTo>
                  <a:cubicBezTo>
                    <a:pt x="6" y="4"/>
                    <a:pt x="2" y="8"/>
                    <a:pt x="1" y="5"/>
                  </a:cubicBezTo>
                  <a:cubicBezTo>
                    <a:pt x="0" y="4"/>
                    <a:pt x="1" y="6"/>
                    <a:pt x="1" y="5"/>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31" name="Freeform 525"/>
            <p:cNvSpPr>
              <a:spLocks/>
            </p:cNvSpPr>
            <p:nvPr/>
          </p:nvSpPr>
          <p:spPr bwMode="auto">
            <a:xfrm>
              <a:off x="9324397" y="9026702"/>
              <a:ext cx="130574" cy="121050"/>
            </a:xfrm>
            <a:custGeom>
              <a:avLst/>
              <a:gdLst>
                <a:gd name="T0" fmla="*/ 12 w 14"/>
                <a:gd name="T1" fmla="*/ 4 h 13"/>
                <a:gd name="T2" fmla="*/ 10 w 14"/>
                <a:gd name="T3" fmla="*/ 3 h 13"/>
                <a:gd name="T4" fmla="*/ 6 w 14"/>
                <a:gd name="T5" fmla="*/ 1 h 13"/>
                <a:gd name="T6" fmla="*/ 2 w 14"/>
                <a:gd name="T7" fmla="*/ 1 h 13"/>
                <a:gd name="T8" fmla="*/ 1 w 14"/>
                <a:gd name="T9" fmla="*/ 2 h 13"/>
                <a:gd name="T10" fmla="*/ 2 w 14"/>
                <a:gd name="T11" fmla="*/ 4 h 13"/>
                <a:gd name="T12" fmla="*/ 1 w 14"/>
                <a:gd name="T13" fmla="*/ 7 h 13"/>
                <a:gd name="T14" fmla="*/ 2 w 14"/>
                <a:gd name="T15" fmla="*/ 10 h 13"/>
                <a:gd name="T16" fmla="*/ 4 w 14"/>
                <a:gd name="T17" fmla="*/ 10 h 13"/>
                <a:gd name="T18" fmla="*/ 7 w 14"/>
                <a:gd name="T19" fmla="*/ 12 h 13"/>
                <a:gd name="T20" fmla="*/ 10 w 14"/>
                <a:gd name="T21" fmla="*/ 10 h 13"/>
                <a:gd name="T22" fmla="*/ 12 w 14"/>
                <a:gd name="T23" fmla="*/ 4 h 13"/>
                <a:gd name="T24" fmla="*/ 12 w 14"/>
                <a:gd name="T25" fmla="*/ 4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 h="13">
                  <a:moveTo>
                    <a:pt x="12" y="4"/>
                  </a:moveTo>
                  <a:cubicBezTo>
                    <a:pt x="12" y="3"/>
                    <a:pt x="11" y="3"/>
                    <a:pt x="10" y="3"/>
                  </a:cubicBezTo>
                  <a:cubicBezTo>
                    <a:pt x="8" y="2"/>
                    <a:pt x="8" y="1"/>
                    <a:pt x="6" y="1"/>
                  </a:cubicBezTo>
                  <a:cubicBezTo>
                    <a:pt x="5" y="0"/>
                    <a:pt x="3" y="0"/>
                    <a:pt x="2" y="1"/>
                  </a:cubicBezTo>
                  <a:cubicBezTo>
                    <a:pt x="2" y="1"/>
                    <a:pt x="2" y="2"/>
                    <a:pt x="1" y="2"/>
                  </a:cubicBezTo>
                  <a:cubicBezTo>
                    <a:pt x="0" y="4"/>
                    <a:pt x="1" y="3"/>
                    <a:pt x="2" y="4"/>
                  </a:cubicBezTo>
                  <a:cubicBezTo>
                    <a:pt x="2" y="4"/>
                    <a:pt x="1" y="7"/>
                    <a:pt x="1" y="7"/>
                  </a:cubicBezTo>
                  <a:cubicBezTo>
                    <a:pt x="1" y="9"/>
                    <a:pt x="1" y="9"/>
                    <a:pt x="2" y="10"/>
                  </a:cubicBezTo>
                  <a:cubicBezTo>
                    <a:pt x="3" y="11"/>
                    <a:pt x="3" y="10"/>
                    <a:pt x="4" y="10"/>
                  </a:cubicBezTo>
                  <a:cubicBezTo>
                    <a:pt x="6" y="10"/>
                    <a:pt x="5" y="12"/>
                    <a:pt x="7" y="12"/>
                  </a:cubicBezTo>
                  <a:cubicBezTo>
                    <a:pt x="9" y="13"/>
                    <a:pt x="8" y="11"/>
                    <a:pt x="10" y="10"/>
                  </a:cubicBezTo>
                  <a:cubicBezTo>
                    <a:pt x="12" y="8"/>
                    <a:pt x="14" y="7"/>
                    <a:pt x="12" y="4"/>
                  </a:cubicBezTo>
                  <a:cubicBezTo>
                    <a:pt x="12" y="2"/>
                    <a:pt x="14" y="8"/>
                    <a:pt x="12" y="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32" name="Freeform 526"/>
            <p:cNvSpPr>
              <a:spLocks/>
            </p:cNvSpPr>
            <p:nvPr/>
          </p:nvSpPr>
          <p:spPr bwMode="auto">
            <a:xfrm>
              <a:off x="8560064" y="8163419"/>
              <a:ext cx="92356" cy="38227"/>
            </a:xfrm>
            <a:custGeom>
              <a:avLst/>
              <a:gdLst>
                <a:gd name="T0" fmla="*/ 9 w 10"/>
                <a:gd name="T1" fmla="*/ 2 h 4"/>
                <a:gd name="T2" fmla="*/ 4 w 10"/>
                <a:gd name="T3" fmla="*/ 0 h 4"/>
                <a:gd name="T4" fmla="*/ 1 w 10"/>
                <a:gd name="T5" fmla="*/ 3 h 4"/>
                <a:gd name="T6" fmla="*/ 9 w 10"/>
                <a:gd name="T7" fmla="*/ 2 h 4"/>
                <a:gd name="T8" fmla="*/ 9 w 10"/>
                <a:gd name="T9" fmla="*/ 2 h 4"/>
              </a:gdLst>
              <a:ahLst/>
              <a:cxnLst>
                <a:cxn ang="0">
                  <a:pos x="T0" y="T1"/>
                </a:cxn>
                <a:cxn ang="0">
                  <a:pos x="T2" y="T3"/>
                </a:cxn>
                <a:cxn ang="0">
                  <a:pos x="T4" y="T5"/>
                </a:cxn>
                <a:cxn ang="0">
                  <a:pos x="T6" y="T7"/>
                </a:cxn>
                <a:cxn ang="0">
                  <a:pos x="T8" y="T9"/>
                </a:cxn>
              </a:cxnLst>
              <a:rect l="0" t="0" r="r" b="b"/>
              <a:pathLst>
                <a:path w="10" h="4">
                  <a:moveTo>
                    <a:pt x="9" y="2"/>
                  </a:moveTo>
                  <a:cubicBezTo>
                    <a:pt x="7" y="1"/>
                    <a:pt x="6" y="0"/>
                    <a:pt x="4" y="0"/>
                  </a:cubicBezTo>
                  <a:cubicBezTo>
                    <a:pt x="3" y="0"/>
                    <a:pt x="0" y="1"/>
                    <a:pt x="1" y="3"/>
                  </a:cubicBezTo>
                  <a:cubicBezTo>
                    <a:pt x="2" y="4"/>
                    <a:pt x="9" y="2"/>
                    <a:pt x="9" y="2"/>
                  </a:cubicBezTo>
                  <a:cubicBezTo>
                    <a:pt x="6" y="1"/>
                    <a:pt x="10" y="3"/>
                    <a:pt x="9" y="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33" name="Freeform 527"/>
            <p:cNvSpPr>
              <a:spLocks/>
            </p:cNvSpPr>
            <p:nvPr/>
          </p:nvSpPr>
          <p:spPr bwMode="auto">
            <a:xfrm>
              <a:off x="8034585" y="8153861"/>
              <a:ext cx="105096" cy="47785"/>
            </a:xfrm>
            <a:custGeom>
              <a:avLst/>
              <a:gdLst>
                <a:gd name="T0" fmla="*/ 10 w 11"/>
                <a:gd name="T1" fmla="*/ 4 h 5"/>
                <a:gd name="T2" fmla="*/ 0 w 11"/>
                <a:gd name="T3" fmla="*/ 2 h 5"/>
                <a:gd name="T4" fmla="*/ 5 w 11"/>
                <a:gd name="T5" fmla="*/ 5 h 5"/>
                <a:gd name="T6" fmla="*/ 10 w 11"/>
                <a:gd name="T7" fmla="*/ 4 h 5"/>
                <a:gd name="T8" fmla="*/ 10 w 11"/>
                <a:gd name="T9" fmla="*/ 4 h 5"/>
              </a:gdLst>
              <a:ahLst/>
              <a:cxnLst>
                <a:cxn ang="0">
                  <a:pos x="T0" y="T1"/>
                </a:cxn>
                <a:cxn ang="0">
                  <a:pos x="T2" y="T3"/>
                </a:cxn>
                <a:cxn ang="0">
                  <a:pos x="T4" y="T5"/>
                </a:cxn>
                <a:cxn ang="0">
                  <a:pos x="T6" y="T7"/>
                </a:cxn>
                <a:cxn ang="0">
                  <a:pos x="T8" y="T9"/>
                </a:cxn>
              </a:cxnLst>
              <a:rect l="0" t="0" r="r" b="b"/>
              <a:pathLst>
                <a:path w="11" h="5">
                  <a:moveTo>
                    <a:pt x="10" y="4"/>
                  </a:moveTo>
                  <a:cubicBezTo>
                    <a:pt x="10" y="1"/>
                    <a:pt x="2" y="0"/>
                    <a:pt x="0" y="2"/>
                  </a:cubicBezTo>
                  <a:cubicBezTo>
                    <a:pt x="0" y="2"/>
                    <a:pt x="4" y="5"/>
                    <a:pt x="5" y="5"/>
                  </a:cubicBezTo>
                  <a:cubicBezTo>
                    <a:pt x="6" y="5"/>
                    <a:pt x="11" y="4"/>
                    <a:pt x="10" y="4"/>
                  </a:cubicBezTo>
                  <a:cubicBezTo>
                    <a:pt x="10" y="3"/>
                    <a:pt x="11" y="5"/>
                    <a:pt x="10" y="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34" name="Freeform 528"/>
            <p:cNvSpPr>
              <a:spLocks/>
            </p:cNvSpPr>
            <p:nvPr/>
          </p:nvSpPr>
          <p:spPr bwMode="auto">
            <a:xfrm>
              <a:off x="7747963" y="7940431"/>
              <a:ext cx="484077" cy="168835"/>
            </a:xfrm>
            <a:custGeom>
              <a:avLst/>
              <a:gdLst>
                <a:gd name="T0" fmla="*/ 52 w 52"/>
                <a:gd name="T1" fmla="*/ 16 h 18"/>
                <a:gd name="T2" fmla="*/ 41 w 52"/>
                <a:gd name="T3" fmla="*/ 17 h 18"/>
                <a:gd name="T4" fmla="*/ 35 w 52"/>
                <a:gd name="T5" fmla="*/ 17 h 18"/>
                <a:gd name="T6" fmla="*/ 37 w 52"/>
                <a:gd name="T7" fmla="*/ 14 h 18"/>
                <a:gd name="T8" fmla="*/ 32 w 52"/>
                <a:gd name="T9" fmla="*/ 11 h 18"/>
                <a:gd name="T10" fmla="*/ 28 w 52"/>
                <a:gd name="T11" fmla="*/ 8 h 18"/>
                <a:gd name="T12" fmla="*/ 20 w 52"/>
                <a:gd name="T13" fmla="*/ 5 h 18"/>
                <a:gd name="T14" fmla="*/ 14 w 52"/>
                <a:gd name="T15" fmla="*/ 5 h 18"/>
                <a:gd name="T16" fmla="*/ 16 w 52"/>
                <a:gd name="T17" fmla="*/ 3 h 18"/>
                <a:gd name="T18" fmla="*/ 8 w 52"/>
                <a:gd name="T19" fmla="*/ 3 h 18"/>
                <a:gd name="T20" fmla="*/ 0 w 52"/>
                <a:gd name="T21" fmla="*/ 6 h 18"/>
                <a:gd name="T22" fmla="*/ 6 w 52"/>
                <a:gd name="T23" fmla="*/ 2 h 18"/>
                <a:gd name="T24" fmla="*/ 16 w 52"/>
                <a:gd name="T25" fmla="*/ 0 h 18"/>
                <a:gd name="T26" fmla="*/ 24 w 52"/>
                <a:gd name="T27" fmla="*/ 1 h 18"/>
                <a:gd name="T28" fmla="*/ 31 w 52"/>
                <a:gd name="T29" fmla="*/ 4 h 18"/>
                <a:gd name="T30" fmla="*/ 32 w 52"/>
                <a:gd name="T31" fmla="*/ 4 h 18"/>
                <a:gd name="T32" fmla="*/ 34 w 52"/>
                <a:gd name="T33" fmla="*/ 5 h 18"/>
                <a:gd name="T34" fmla="*/ 38 w 52"/>
                <a:gd name="T35" fmla="*/ 8 h 18"/>
                <a:gd name="T36" fmla="*/ 45 w 52"/>
                <a:gd name="T37" fmla="*/ 11 h 18"/>
                <a:gd name="T38" fmla="*/ 52 w 52"/>
                <a:gd name="T39" fmla="*/ 16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2" h="18">
                  <a:moveTo>
                    <a:pt x="52" y="16"/>
                  </a:moveTo>
                  <a:cubicBezTo>
                    <a:pt x="52" y="17"/>
                    <a:pt x="42" y="17"/>
                    <a:pt x="41" y="17"/>
                  </a:cubicBezTo>
                  <a:cubicBezTo>
                    <a:pt x="39" y="17"/>
                    <a:pt x="37" y="18"/>
                    <a:pt x="35" y="17"/>
                  </a:cubicBezTo>
                  <a:cubicBezTo>
                    <a:pt x="34" y="16"/>
                    <a:pt x="41" y="15"/>
                    <a:pt x="37" y="14"/>
                  </a:cubicBezTo>
                  <a:cubicBezTo>
                    <a:pt x="35" y="13"/>
                    <a:pt x="33" y="13"/>
                    <a:pt x="32" y="11"/>
                  </a:cubicBezTo>
                  <a:cubicBezTo>
                    <a:pt x="30" y="9"/>
                    <a:pt x="31" y="8"/>
                    <a:pt x="28" y="8"/>
                  </a:cubicBezTo>
                  <a:cubicBezTo>
                    <a:pt x="24" y="9"/>
                    <a:pt x="23" y="6"/>
                    <a:pt x="20" y="5"/>
                  </a:cubicBezTo>
                  <a:cubicBezTo>
                    <a:pt x="19" y="5"/>
                    <a:pt x="15" y="6"/>
                    <a:pt x="14" y="5"/>
                  </a:cubicBezTo>
                  <a:cubicBezTo>
                    <a:pt x="14" y="4"/>
                    <a:pt x="16" y="4"/>
                    <a:pt x="16" y="3"/>
                  </a:cubicBezTo>
                  <a:cubicBezTo>
                    <a:pt x="16" y="2"/>
                    <a:pt x="9" y="3"/>
                    <a:pt x="8" y="3"/>
                  </a:cubicBezTo>
                  <a:cubicBezTo>
                    <a:pt x="8" y="4"/>
                    <a:pt x="0" y="7"/>
                    <a:pt x="0" y="6"/>
                  </a:cubicBezTo>
                  <a:cubicBezTo>
                    <a:pt x="0" y="4"/>
                    <a:pt x="4" y="2"/>
                    <a:pt x="6" y="2"/>
                  </a:cubicBezTo>
                  <a:cubicBezTo>
                    <a:pt x="9" y="0"/>
                    <a:pt x="12" y="0"/>
                    <a:pt x="16" y="0"/>
                  </a:cubicBezTo>
                  <a:cubicBezTo>
                    <a:pt x="18" y="0"/>
                    <a:pt x="22" y="0"/>
                    <a:pt x="24" y="1"/>
                  </a:cubicBezTo>
                  <a:cubicBezTo>
                    <a:pt x="26" y="2"/>
                    <a:pt x="28" y="4"/>
                    <a:pt x="31" y="4"/>
                  </a:cubicBezTo>
                  <a:cubicBezTo>
                    <a:pt x="31" y="4"/>
                    <a:pt x="31" y="3"/>
                    <a:pt x="32" y="4"/>
                  </a:cubicBezTo>
                  <a:cubicBezTo>
                    <a:pt x="33" y="5"/>
                    <a:pt x="33" y="5"/>
                    <a:pt x="34" y="5"/>
                  </a:cubicBezTo>
                  <a:cubicBezTo>
                    <a:pt x="35" y="6"/>
                    <a:pt x="37" y="7"/>
                    <a:pt x="38" y="8"/>
                  </a:cubicBezTo>
                  <a:cubicBezTo>
                    <a:pt x="40" y="9"/>
                    <a:pt x="44" y="9"/>
                    <a:pt x="45" y="11"/>
                  </a:cubicBezTo>
                  <a:cubicBezTo>
                    <a:pt x="47" y="13"/>
                    <a:pt x="52" y="13"/>
                    <a:pt x="52" y="16"/>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35" name="Freeform 529"/>
            <p:cNvSpPr>
              <a:spLocks/>
            </p:cNvSpPr>
            <p:nvPr/>
          </p:nvSpPr>
          <p:spPr bwMode="auto">
            <a:xfrm>
              <a:off x="8034585" y="7838493"/>
              <a:ext cx="38217" cy="35042"/>
            </a:xfrm>
            <a:custGeom>
              <a:avLst/>
              <a:gdLst>
                <a:gd name="T0" fmla="*/ 2 w 4"/>
                <a:gd name="T1" fmla="*/ 4 h 4"/>
                <a:gd name="T2" fmla="*/ 1 w 4"/>
                <a:gd name="T3" fmla="*/ 0 h 4"/>
                <a:gd name="T4" fmla="*/ 2 w 4"/>
                <a:gd name="T5" fmla="*/ 4 h 4"/>
                <a:gd name="T6" fmla="*/ 2 w 4"/>
                <a:gd name="T7" fmla="*/ 4 h 4"/>
              </a:gdLst>
              <a:ahLst/>
              <a:cxnLst>
                <a:cxn ang="0">
                  <a:pos x="T0" y="T1"/>
                </a:cxn>
                <a:cxn ang="0">
                  <a:pos x="T2" y="T3"/>
                </a:cxn>
                <a:cxn ang="0">
                  <a:pos x="T4" y="T5"/>
                </a:cxn>
                <a:cxn ang="0">
                  <a:pos x="T6" y="T7"/>
                </a:cxn>
              </a:cxnLst>
              <a:rect l="0" t="0" r="r" b="b"/>
              <a:pathLst>
                <a:path w="4" h="4">
                  <a:moveTo>
                    <a:pt x="2" y="4"/>
                  </a:moveTo>
                  <a:cubicBezTo>
                    <a:pt x="0" y="4"/>
                    <a:pt x="1" y="1"/>
                    <a:pt x="1" y="0"/>
                  </a:cubicBezTo>
                  <a:cubicBezTo>
                    <a:pt x="2" y="0"/>
                    <a:pt x="4" y="4"/>
                    <a:pt x="2" y="4"/>
                  </a:cubicBezTo>
                  <a:cubicBezTo>
                    <a:pt x="1" y="4"/>
                    <a:pt x="4" y="4"/>
                    <a:pt x="2" y="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36" name="Freeform 530"/>
            <p:cNvSpPr>
              <a:spLocks/>
            </p:cNvSpPr>
            <p:nvPr/>
          </p:nvSpPr>
          <p:spPr bwMode="auto">
            <a:xfrm>
              <a:off x="8270255" y="8032812"/>
              <a:ext cx="19109" cy="19114"/>
            </a:xfrm>
            <a:custGeom>
              <a:avLst/>
              <a:gdLst>
                <a:gd name="T0" fmla="*/ 2 w 2"/>
                <a:gd name="T1" fmla="*/ 1 h 2"/>
                <a:gd name="T2" fmla="*/ 0 w 2"/>
                <a:gd name="T3" fmla="*/ 1 h 2"/>
                <a:gd name="T4" fmla="*/ 2 w 2"/>
                <a:gd name="T5" fmla="*/ 1 h 2"/>
              </a:gdLst>
              <a:ahLst/>
              <a:cxnLst>
                <a:cxn ang="0">
                  <a:pos x="T0" y="T1"/>
                </a:cxn>
                <a:cxn ang="0">
                  <a:pos x="T2" y="T3"/>
                </a:cxn>
                <a:cxn ang="0">
                  <a:pos x="T4" y="T5"/>
                </a:cxn>
              </a:cxnLst>
              <a:rect l="0" t="0" r="r" b="b"/>
              <a:pathLst>
                <a:path w="2" h="2">
                  <a:moveTo>
                    <a:pt x="2" y="1"/>
                  </a:moveTo>
                  <a:cubicBezTo>
                    <a:pt x="2" y="0"/>
                    <a:pt x="0" y="0"/>
                    <a:pt x="0" y="1"/>
                  </a:cubicBezTo>
                  <a:cubicBezTo>
                    <a:pt x="0" y="1"/>
                    <a:pt x="2" y="2"/>
                    <a:pt x="2"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37" name="Freeform 531"/>
            <p:cNvSpPr>
              <a:spLocks/>
            </p:cNvSpPr>
            <p:nvPr/>
          </p:nvSpPr>
          <p:spPr bwMode="auto">
            <a:xfrm>
              <a:off x="8830764" y="6656657"/>
              <a:ext cx="54139" cy="95566"/>
            </a:xfrm>
            <a:custGeom>
              <a:avLst/>
              <a:gdLst>
                <a:gd name="T0" fmla="*/ 3 w 6"/>
                <a:gd name="T1" fmla="*/ 8 h 10"/>
                <a:gd name="T2" fmla="*/ 0 w 6"/>
                <a:gd name="T3" fmla="*/ 7 h 10"/>
                <a:gd name="T4" fmla="*/ 4 w 6"/>
                <a:gd name="T5" fmla="*/ 2 h 10"/>
                <a:gd name="T6" fmla="*/ 6 w 6"/>
                <a:gd name="T7" fmla="*/ 4 h 10"/>
                <a:gd name="T8" fmla="*/ 3 w 6"/>
                <a:gd name="T9" fmla="*/ 8 h 10"/>
                <a:gd name="T10" fmla="*/ 3 w 6"/>
                <a:gd name="T11" fmla="*/ 8 h 10"/>
              </a:gdLst>
              <a:ahLst/>
              <a:cxnLst>
                <a:cxn ang="0">
                  <a:pos x="T0" y="T1"/>
                </a:cxn>
                <a:cxn ang="0">
                  <a:pos x="T2" y="T3"/>
                </a:cxn>
                <a:cxn ang="0">
                  <a:pos x="T4" y="T5"/>
                </a:cxn>
                <a:cxn ang="0">
                  <a:pos x="T6" y="T7"/>
                </a:cxn>
                <a:cxn ang="0">
                  <a:pos x="T8" y="T9"/>
                </a:cxn>
                <a:cxn ang="0">
                  <a:pos x="T10" y="T11"/>
                </a:cxn>
              </a:cxnLst>
              <a:rect l="0" t="0" r="r" b="b"/>
              <a:pathLst>
                <a:path w="6" h="10">
                  <a:moveTo>
                    <a:pt x="3" y="8"/>
                  </a:moveTo>
                  <a:cubicBezTo>
                    <a:pt x="2" y="10"/>
                    <a:pt x="0" y="9"/>
                    <a:pt x="0" y="7"/>
                  </a:cubicBezTo>
                  <a:cubicBezTo>
                    <a:pt x="1" y="6"/>
                    <a:pt x="3" y="3"/>
                    <a:pt x="4" y="2"/>
                  </a:cubicBezTo>
                  <a:cubicBezTo>
                    <a:pt x="6" y="0"/>
                    <a:pt x="6" y="3"/>
                    <a:pt x="6" y="4"/>
                  </a:cubicBezTo>
                  <a:cubicBezTo>
                    <a:pt x="6" y="6"/>
                    <a:pt x="3" y="6"/>
                    <a:pt x="3" y="8"/>
                  </a:cubicBezTo>
                  <a:cubicBezTo>
                    <a:pt x="2" y="10"/>
                    <a:pt x="3" y="8"/>
                    <a:pt x="3" y="8"/>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38" name="Freeform 532"/>
            <p:cNvSpPr>
              <a:spLocks/>
            </p:cNvSpPr>
            <p:nvPr/>
          </p:nvSpPr>
          <p:spPr bwMode="auto">
            <a:xfrm>
              <a:off x="8856242" y="6704440"/>
              <a:ext cx="66879" cy="38227"/>
            </a:xfrm>
            <a:custGeom>
              <a:avLst/>
              <a:gdLst>
                <a:gd name="T0" fmla="*/ 3 w 7"/>
                <a:gd name="T1" fmla="*/ 4 h 4"/>
                <a:gd name="T2" fmla="*/ 5 w 7"/>
                <a:gd name="T3" fmla="*/ 1 h 4"/>
                <a:gd name="T4" fmla="*/ 3 w 7"/>
                <a:gd name="T5" fmla="*/ 4 h 4"/>
                <a:gd name="T6" fmla="*/ 3 w 7"/>
                <a:gd name="T7" fmla="*/ 4 h 4"/>
              </a:gdLst>
              <a:ahLst/>
              <a:cxnLst>
                <a:cxn ang="0">
                  <a:pos x="T0" y="T1"/>
                </a:cxn>
                <a:cxn ang="0">
                  <a:pos x="T2" y="T3"/>
                </a:cxn>
                <a:cxn ang="0">
                  <a:pos x="T4" y="T5"/>
                </a:cxn>
                <a:cxn ang="0">
                  <a:pos x="T6" y="T7"/>
                </a:cxn>
              </a:cxnLst>
              <a:rect l="0" t="0" r="r" b="b"/>
              <a:pathLst>
                <a:path w="7" h="4">
                  <a:moveTo>
                    <a:pt x="3" y="4"/>
                  </a:moveTo>
                  <a:cubicBezTo>
                    <a:pt x="0" y="4"/>
                    <a:pt x="3" y="0"/>
                    <a:pt x="5" y="1"/>
                  </a:cubicBezTo>
                  <a:cubicBezTo>
                    <a:pt x="7" y="1"/>
                    <a:pt x="4" y="4"/>
                    <a:pt x="3" y="4"/>
                  </a:cubicBezTo>
                  <a:cubicBezTo>
                    <a:pt x="2" y="4"/>
                    <a:pt x="4" y="4"/>
                    <a:pt x="3" y="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39" name="Freeform 533"/>
            <p:cNvSpPr>
              <a:spLocks/>
            </p:cNvSpPr>
            <p:nvPr/>
          </p:nvSpPr>
          <p:spPr bwMode="auto">
            <a:xfrm>
              <a:off x="8671526" y="6666212"/>
              <a:ext cx="140127" cy="66896"/>
            </a:xfrm>
            <a:custGeom>
              <a:avLst/>
              <a:gdLst>
                <a:gd name="T0" fmla="*/ 11 w 15"/>
                <a:gd name="T1" fmla="*/ 6 h 7"/>
                <a:gd name="T2" fmla="*/ 10 w 15"/>
                <a:gd name="T3" fmla="*/ 5 h 7"/>
                <a:gd name="T4" fmla="*/ 7 w 15"/>
                <a:gd name="T5" fmla="*/ 5 h 7"/>
                <a:gd name="T6" fmla="*/ 3 w 15"/>
                <a:gd name="T7" fmla="*/ 0 h 7"/>
                <a:gd name="T8" fmla="*/ 6 w 15"/>
                <a:gd name="T9" fmla="*/ 2 h 7"/>
                <a:gd name="T10" fmla="*/ 8 w 15"/>
                <a:gd name="T11" fmla="*/ 3 h 7"/>
                <a:gd name="T12" fmla="*/ 15 w 15"/>
                <a:gd name="T13" fmla="*/ 3 h 7"/>
                <a:gd name="T14" fmla="*/ 11 w 15"/>
                <a:gd name="T15" fmla="*/ 6 h 7"/>
                <a:gd name="T16" fmla="*/ 11 w 15"/>
                <a:gd name="T17" fmla="*/ 6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7">
                  <a:moveTo>
                    <a:pt x="11" y="6"/>
                  </a:moveTo>
                  <a:cubicBezTo>
                    <a:pt x="10" y="6"/>
                    <a:pt x="10" y="6"/>
                    <a:pt x="10" y="5"/>
                  </a:cubicBezTo>
                  <a:cubicBezTo>
                    <a:pt x="10" y="5"/>
                    <a:pt x="8" y="6"/>
                    <a:pt x="7" y="5"/>
                  </a:cubicBezTo>
                  <a:cubicBezTo>
                    <a:pt x="7" y="4"/>
                    <a:pt x="0" y="1"/>
                    <a:pt x="3" y="0"/>
                  </a:cubicBezTo>
                  <a:cubicBezTo>
                    <a:pt x="4" y="0"/>
                    <a:pt x="5" y="2"/>
                    <a:pt x="6" y="2"/>
                  </a:cubicBezTo>
                  <a:cubicBezTo>
                    <a:pt x="7" y="3"/>
                    <a:pt x="7" y="2"/>
                    <a:pt x="8" y="3"/>
                  </a:cubicBezTo>
                  <a:cubicBezTo>
                    <a:pt x="9" y="4"/>
                    <a:pt x="13" y="2"/>
                    <a:pt x="15" y="3"/>
                  </a:cubicBezTo>
                  <a:cubicBezTo>
                    <a:pt x="14" y="3"/>
                    <a:pt x="12" y="6"/>
                    <a:pt x="11" y="6"/>
                  </a:cubicBezTo>
                  <a:cubicBezTo>
                    <a:pt x="9" y="7"/>
                    <a:pt x="12" y="6"/>
                    <a:pt x="11" y="6"/>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40" name="Freeform 534"/>
            <p:cNvSpPr>
              <a:spLocks/>
            </p:cNvSpPr>
            <p:nvPr/>
          </p:nvSpPr>
          <p:spPr bwMode="auto">
            <a:xfrm>
              <a:off x="8700193" y="6481449"/>
              <a:ext cx="146495" cy="73269"/>
            </a:xfrm>
            <a:custGeom>
              <a:avLst/>
              <a:gdLst>
                <a:gd name="T0" fmla="*/ 13 w 16"/>
                <a:gd name="T1" fmla="*/ 6 h 8"/>
                <a:gd name="T2" fmla="*/ 0 w 16"/>
                <a:gd name="T3" fmla="*/ 2 h 8"/>
                <a:gd name="T4" fmla="*/ 13 w 16"/>
                <a:gd name="T5" fmla="*/ 6 h 8"/>
                <a:gd name="T6" fmla="*/ 13 w 16"/>
                <a:gd name="T7" fmla="*/ 6 h 8"/>
              </a:gdLst>
              <a:ahLst/>
              <a:cxnLst>
                <a:cxn ang="0">
                  <a:pos x="T0" y="T1"/>
                </a:cxn>
                <a:cxn ang="0">
                  <a:pos x="T2" y="T3"/>
                </a:cxn>
                <a:cxn ang="0">
                  <a:pos x="T4" y="T5"/>
                </a:cxn>
                <a:cxn ang="0">
                  <a:pos x="T6" y="T7"/>
                </a:cxn>
              </a:cxnLst>
              <a:rect l="0" t="0" r="r" b="b"/>
              <a:pathLst>
                <a:path w="16" h="8">
                  <a:moveTo>
                    <a:pt x="13" y="6"/>
                  </a:moveTo>
                  <a:cubicBezTo>
                    <a:pt x="11" y="8"/>
                    <a:pt x="1" y="4"/>
                    <a:pt x="0" y="2"/>
                  </a:cubicBezTo>
                  <a:cubicBezTo>
                    <a:pt x="0" y="0"/>
                    <a:pt x="16" y="4"/>
                    <a:pt x="13" y="6"/>
                  </a:cubicBezTo>
                  <a:cubicBezTo>
                    <a:pt x="12" y="7"/>
                    <a:pt x="14" y="5"/>
                    <a:pt x="13" y="6"/>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41" name="Freeform 535"/>
            <p:cNvSpPr>
              <a:spLocks/>
            </p:cNvSpPr>
            <p:nvPr/>
          </p:nvSpPr>
          <p:spPr bwMode="auto">
            <a:xfrm>
              <a:off x="8932676" y="6385884"/>
              <a:ext cx="299364" cy="289884"/>
            </a:xfrm>
            <a:custGeom>
              <a:avLst/>
              <a:gdLst>
                <a:gd name="T0" fmla="*/ 19 w 32"/>
                <a:gd name="T1" fmla="*/ 1 h 31"/>
                <a:gd name="T2" fmla="*/ 17 w 32"/>
                <a:gd name="T3" fmla="*/ 0 h 31"/>
                <a:gd name="T4" fmla="*/ 14 w 32"/>
                <a:gd name="T5" fmla="*/ 2 h 31"/>
                <a:gd name="T6" fmla="*/ 11 w 32"/>
                <a:gd name="T7" fmla="*/ 5 h 31"/>
                <a:gd name="T8" fmla="*/ 9 w 32"/>
                <a:gd name="T9" fmla="*/ 7 h 31"/>
                <a:gd name="T10" fmla="*/ 7 w 32"/>
                <a:gd name="T11" fmla="*/ 13 h 31"/>
                <a:gd name="T12" fmla="*/ 5 w 32"/>
                <a:gd name="T13" fmla="*/ 17 h 31"/>
                <a:gd name="T14" fmla="*/ 2 w 32"/>
                <a:gd name="T15" fmla="*/ 19 h 31"/>
                <a:gd name="T16" fmla="*/ 4 w 32"/>
                <a:gd name="T17" fmla="*/ 21 h 31"/>
                <a:gd name="T18" fmla="*/ 0 w 32"/>
                <a:gd name="T19" fmla="*/ 25 h 31"/>
                <a:gd name="T20" fmla="*/ 4 w 32"/>
                <a:gd name="T21" fmla="*/ 25 h 31"/>
                <a:gd name="T22" fmla="*/ 10 w 32"/>
                <a:gd name="T23" fmla="*/ 26 h 31"/>
                <a:gd name="T24" fmla="*/ 19 w 32"/>
                <a:gd name="T25" fmla="*/ 27 h 31"/>
                <a:gd name="T26" fmla="*/ 22 w 32"/>
                <a:gd name="T27" fmla="*/ 26 h 31"/>
                <a:gd name="T28" fmla="*/ 19 w 32"/>
                <a:gd name="T29" fmla="*/ 30 h 31"/>
                <a:gd name="T30" fmla="*/ 22 w 32"/>
                <a:gd name="T31" fmla="*/ 28 h 31"/>
                <a:gd name="T32" fmla="*/ 27 w 32"/>
                <a:gd name="T33" fmla="*/ 26 h 31"/>
                <a:gd name="T34" fmla="*/ 32 w 32"/>
                <a:gd name="T35" fmla="*/ 20 h 31"/>
                <a:gd name="T36" fmla="*/ 29 w 32"/>
                <a:gd name="T37" fmla="*/ 20 h 31"/>
                <a:gd name="T38" fmla="*/ 26 w 32"/>
                <a:gd name="T39" fmla="*/ 18 h 31"/>
                <a:gd name="T40" fmla="*/ 29 w 32"/>
                <a:gd name="T41" fmla="*/ 15 h 31"/>
                <a:gd name="T42" fmla="*/ 26 w 32"/>
                <a:gd name="T43" fmla="*/ 15 h 31"/>
                <a:gd name="T44" fmla="*/ 24 w 32"/>
                <a:gd name="T45" fmla="*/ 13 h 31"/>
                <a:gd name="T46" fmla="*/ 21 w 32"/>
                <a:gd name="T47" fmla="*/ 16 h 31"/>
                <a:gd name="T48" fmla="*/ 18 w 32"/>
                <a:gd name="T49" fmla="*/ 13 h 31"/>
                <a:gd name="T50" fmla="*/ 19 w 32"/>
                <a:gd name="T51" fmla="*/ 11 h 31"/>
                <a:gd name="T52" fmla="*/ 16 w 32"/>
                <a:gd name="T53" fmla="*/ 9 h 31"/>
                <a:gd name="T54" fmla="*/ 14 w 32"/>
                <a:gd name="T55" fmla="*/ 12 h 31"/>
                <a:gd name="T56" fmla="*/ 16 w 32"/>
                <a:gd name="T57" fmla="*/ 7 h 31"/>
                <a:gd name="T58" fmla="*/ 18 w 32"/>
                <a:gd name="T59" fmla="*/ 4 h 31"/>
                <a:gd name="T60" fmla="*/ 18 w 32"/>
                <a:gd name="T61" fmla="*/ 2 h 31"/>
                <a:gd name="T62" fmla="*/ 19 w 32"/>
                <a:gd name="T63" fmla="*/ 1 h 31"/>
                <a:gd name="T64" fmla="*/ 19 w 32"/>
                <a:gd name="T65" fmla="*/ 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2" h="31">
                  <a:moveTo>
                    <a:pt x="19" y="1"/>
                  </a:moveTo>
                  <a:cubicBezTo>
                    <a:pt x="20" y="0"/>
                    <a:pt x="17" y="0"/>
                    <a:pt x="17" y="0"/>
                  </a:cubicBezTo>
                  <a:cubicBezTo>
                    <a:pt x="16" y="0"/>
                    <a:pt x="15" y="1"/>
                    <a:pt x="14" y="2"/>
                  </a:cubicBezTo>
                  <a:cubicBezTo>
                    <a:pt x="13" y="3"/>
                    <a:pt x="12" y="4"/>
                    <a:pt x="11" y="5"/>
                  </a:cubicBezTo>
                  <a:cubicBezTo>
                    <a:pt x="11" y="6"/>
                    <a:pt x="10" y="7"/>
                    <a:pt x="9" y="7"/>
                  </a:cubicBezTo>
                  <a:cubicBezTo>
                    <a:pt x="9" y="9"/>
                    <a:pt x="8" y="11"/>
                    <a:pt x="7" y="13"/>
                  </a:cubicBezTo>
                  <a:cubicBezTo>
                    <a:pt x="7" y="15"/>
                    <a:pt x="6" y="16"/>
                    <a:pt x="5" y="17"/>
                  </a:cubicBezTo>
                  <a:cubicBezTo>
                    <a:pt x="4" y="18"/>
                    <a:pt x="2" y="19"/>
                    <a:pt x="2" y="19"/>
                  </a:cubicBezTo>
                  <a:cubicBezTo>
                    <a:pt x="2" y="20"/>
                    <a:pt x="4" y="20"/>
                    <a:pt x="4" y="21"/>
                  </a:cubicBezTo>
                  <a:cubicBezTo>
                    <a:pt x="4" y="22"/>
                    <a:pt x="0" y="24"/>
                    <a:pt x="0" y="25"/>
                  </a:cubicBezTo>
                  <a:cubicBezTo>
                    <a:pt x="0" y="27"/>
                    <a:pt x="3" y="26"/>
                    <a:pt x="4" y="25"/>
                  </a:cubicBezTo>
                  <a:cubicBezTo>
                    <a:pt x="6" y="25"/>
                    <a:pt x="8" y="26"/>
                    <a:pt x="10" y="26"/>
                  </a:cubicBezTo>
                  <a:cubicBezTo>
                    <a:pt x="13" y="27"/>
                    <a:pt x="16" y="26"/>
                    <a:pt x="19" y="27"/>
                  </a:cubicBezTo>
                  <a:cubicBezTo>
                    <a:pt x="19" y="27"/>
                    <a:pt x="22" y="25"/>
                    <a:pt x="22" y="26"/>
                  </a:cubicBezTo>
                  <a:cubicBezTo>
                    <a:pt x="22" y="27"/>
                    <a:pt x="19" y="30"/>
                    <a:pt x="19" y="30"/>
                  </a:cubicBezTo>
                  <a:cubicBezTo>
                    <a:pt x="20" y="31"/>
                    <a:pt x="22" y="28"/>
                    <a:pt x="22" y="28"/>
                  </a:cubicBezTo>
                  <a:cubicBezTo>
                    <a:pt x="24" y="27"/>
                    <a:pt x="26" y="27"/>
                    <a:pt x="27" y="26"/>
                  </a:cubicBezTo>
                  <a:cubicBezTo>
                    <a:pt x="27" y="25"/>
                    <a:pt x="32" y="20"/>
                    <a:pt x="32" y="20"/>
                  </a:cubicBezTo>
                  <a:cubicBezTo>
                    <a:pt x="31" y="19"/>
                    <a:pt x="30" y="20"/>
                    <a:pt x="29" y="20"/>
                  </a:cubicBezTo>
                  <a:cubicBezTo>
                    <a:pt x="29" y="20"/>
                    <a:pt x="26" y="18"/>
                    <a:pt x="26" y="18"/>
                  </a:cubicBezTo>
                  <a:cubicBezTo>
                    <a:pt x="26" y="17"/>
                    <a:pt x="30" y="16"/>
                    <a:pt x="29" y="15"/>
                  </a:cubicBezTo>
                  <a:cubicBezTo>
                    <a:pt x="29" y="14"/>
                    <a:pt x="27" y="15"/>
                    <a:pt x="26" y="15"/>
                  </a:cubicBezTo>
                  <a:cubicBezTo>
                    <a:pt x="25" y="15"/>
                    <a:pt x="25" y="13"/>
                    <a:pt x="24" y="13"/>
                  </a:cubicBezTo>
                  <a:cubicBezTo>
                    <a:pt x="24" y="13"/>
                    <a:pt x="21" y="16"/>
                    <a:pt x="21" y="16"/>
                  </a:cubicBezTo>
                  <a:cubicBezTo>
                    <a:pt x="20" y="14"/>
                    <a:pt x="20" y="14"/>
                    <a:pt x="18" y="13"/>
                  </a:cubicBezTo>
                  <a:cubicBezTo>
                    <a:pt x="16" y="12"/>
                    <a:pt x="19" y="12"/>
                    <a:pt x="19" y="11"/>
                  </a:cubicBezTo>
                  <a:cubicBezTo>
                    <a:pt x="19" y="11"/>
                    <a:pt x="17" y="9"/>
                    <a:pt x="16" y="9"/>
                  </a:cubicBezTo>
                  <a:cubicBezTo>
                    <a:pt x="16" y="10"/>
                    <a:pt x="14" y="13"/>
                    <a:pt x="14" y="12"/>
                  </a:cubicBezTo>
                  <a:cubicBezTo>
                    <a:pt x="12" y="11"/>
                    <a:pt x="15" y="7"/>
                    <a:pt x="16" y="7"/>
                  </a:cubicBezTo>
                  <a:cubicBezTo>
                    <a:pt x="17" y="6"/>
                    <a:pt x="17" y="5"/>
                    <a:pt x="18" y="4"/>
                  </a:cubicBezTo>
                  <a:cubicBezTo>
                    <a:pt x="18" y="3"/>
                    <a:pt x="18" y="2"/>
                    <a:pt x="18" y="2"/>
                  </a:cubicBezTo>
                  <a:cubicBezTo>
                    <a:pt x="18" y="2"/>
                    <a:pt x="19" y="1"/>
                    <a:pt x="19" y="1"/>
                  </a:cubicBezTo>
                  <a:cubicBezTo>
                    <a:pt x="20" y="0"/>
                    <a:pt x="19" y="1"/>
                    <a:pt x="19"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42" name="Freeform 536"/>
            <p:cNvSpPr>
              <a:spLocks/>
            </p:cNvSpPr>
            <p:nvPr/>
          </p:nvSpPr>
          <p:spPr bwMode="auto">
            <a:xfrm>
              <a:off x="9174715" y="6592943"/>
              <a:ext cx="76432" cy="92380"/>
            </a:xfrm>
            <a:custGeom>
              <a:avLst/>
              <a:gdLst>
                <a:gd name="T0" fmla="*/ 6 w 8"/>
                <a:gd name="T1" fmla="*/ 1 h 10"/>
                <a:gd name="T2" fmla="*/ 1 w 8"/>
                <a:gd name="T3" fmla="*/ 9 h 10"/>
                <a:gd name="T4" fmla="*/ 4 w 8"/>
                <a:gd name="T5" fmla="*/ 7 h 10"/>
                <a:gd name="T6" fmla="*/ 3 w 8"/>
                <a:gd name="T7" fmla="*/ 10 h 10"/>
                <a:gd name="T8" fmla="*/ 6 w 8"/>
                <a:gd name="T9" fmla="*/ 8 h 10"/>
                <a:gd name="T10" fmla="*/ 8 w 8"/>
                <a:gd name="T11" fmla="*/ 4 h 10"/>
                <a:gd name="T12" fmla="*/ 5 w 8"/>
                <a:gd name="T13" fmla="*/ 4 h 10"/>
                <a:gd name="T14" fmla="*/ 6 w 8"/>
                <a:gd name="T15" fmla="*/ 1 h 10"/>
                <a:gd name="T16" fmla="*/ 6 w 8"/>
                <a:gd name="T17" fmla="*/ 1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 h="10">
                  <a:moveTo>
                    <a:pt x="6" y="1"/>
                  </a:moveTo>
                  <a:cubicBezTo>
                    <a:pt x="5" y="2"/>
                    <a:pt x="0" y="6"/>
                    <a:pt x="1" y="9"/>
                  </a:cubicBezTo>
                  <a:cubicBezTo>
                    <a:pt x="1" y="9"/>
                    <a:pt x="3" y="6"/>
                    <a:pt x="4" y="7"/>
                  </a:cubicBezTo>
                  <a:cubicBezTo>
                    <a:pt x="4" y="7"/>
                    <a:pt x="3" y="10"/>
                    <a:pt x="3" y="10"/>
                  </a:cubicBezTo>
                  <a:cubicBezTo>
                    <a:pt x="4" y="10"/>
                    <a:pt x="6" y="9"/>
                    <a:pt x="6" y="8"/>
                  </a:cubicBezTo>
                  <a:cubicBezTo>
                    <a:pt x="6" y="7"/>
                    <a:pt x="7" y="6"/>
                    <a:pt x="8" y="4"/>
                  </a:cubicBezTo>
                  <a:cubicBezTo>
                    <a:pt x="8" y="2"/>
                    <a:pt x="6" y="4"/>
                    <a:pt x="5" y="4"/>
                  </a:cubicBezTo>
                  <a:cubicBezTo>
                    <a:pt x="6" y="4"/>
                    <a:pt x="6" y="0"/>
                    <a:pt x="6" y="1"/>
                  </a:cubicBezTo>
                  <a:cubicBezTo>
                    <a:pt x="5" y="1"/>
                    <a:pt x="7" y="0"/>
                    <a:pt x="6"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43" name="Freeform 537"/>
            <p:cNvSpPr>
              <a:spLocks/>
            </p:cNvSpPr>
            <p:nvPr/>
          </p:nvSpPr>
          <p:spPr bwMode="auto">
            <a:xfrm>
              <a:off x="8652423" y="5694619"/>
              <a:ext cx="28662" cy="54153"/>
            </a:xfrm>
            <a:custGeom>
              <a:avLst/>
              <a:gdLst>
                <a:gd name="T0" fmla="*/ 3 w 3"/>
                <a:gd name="T1" fmla="*/ 4 h 6"/>
                <a:gd name="T2" fmla="*/ 1 w 3"/>
                <a:gd name="T3" fmla="*/ 1 h 6"/>
                <a:gd name="T4" fmla="*/ 1 w 3"/>
                <a:gd name="T5" fmla="*/ 2 h 6"/>
                <a:gd name="T6" fmla="*/ 0 w 3"/>
                <a:gd name="T7" fmla="*/ 2 h 6"/>
                <a:gd name="T8" fmla="*/ 3 w 3"/>
                <a:gd name="T9" fmla="*/ 4 h 6"/>
                <a:gd name="T10" fmla="*/ 3 w 3"/>
                <a:gd name="T11" fmla="*/ 4 h 6"/>
              </a:gdLst>
              <a:ahLst/>
              <a:cxnLst>
                <a:cxn ang="0">
                  <a:pos x="T0" y="T1"/>
                </a:cxn>
                <a:cxn ang="0">
                  <a:pos x="T2" y="T3"/>
                </a:cxn>
                <a:cxn ang="0">
                  <a:pos x="T4" y="T5"/>
                </a:cxn>
                <a:cxn ang="0">
                  <a:pos x="T6" y="T7"/>
                </a:cxn>
                <a:cxn ang="0">
                  <a:pos x="T8" y="T9"/>
                </a:cxn>
                <a:cxn ang="0">
                  <a:pos x="T10" y="T11"/>
                </a:cxn>
              </a:cxnLst>
              <a:rect l="0" t="0" r="r" b="b"/>
              <a:pathLst>
                <a:path w="3" h="6">
                  <a:moveTo>
                    <a:pt x="3" y="4"/>
                  </a:moveTo>
                  <a:cubicBezTo>
                    <a:pt x="3" y="3"/>
                    <a:pt x="1" y="0"/>
                    <a:pt x="1" y="1"/>
                  </a:cubicBezTo>
                  <a:cubicBezTo>
                    <a:pt x="1" y="1"/>
                    <a:pt x="1" y="1"/>
                    <a:pt x="1" y="2"/>
                  </a:cubicBezTo>
                  <a:cubicBezTo>
                    <a:pt x="1" y="2"/>
                    <a:pt x="0" y="2"/>
                    <a:pt x="0" y="2"/>
                  </a:cubicBezTo>
                  <a:cubicBezTo>
                    <a:pt x="0" y="2"/>
                    <a:pt x="3" y="6"/>
                    <a:pt x="3" y="4"/>
                  </a:cubicBezTo>
                  <a:cubicBezTo>
                    <a:pt x="3" y="3"/>
                    <a:pt x="3" y="6"/>
                    <a:pt x="3" y="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44" name="Freeform 538"/>
            <p:cNvSpPr>
              <a:spLocks/>
            </p:cNvSpPr>
            <p:nvPr/>
          </p:nvSpPr>
          <p:spPr bwMode="auto">
            <a:xfrm>
              <a:off x="8512296" y="5787002"/>
              <a:ext cx="28662" cy="28669"/>
            </a:xfrm>
            <a:custGeom>
              <a:avLst/>
              <a:gdLst>
                <a:gd name="T0" fmla="*/ 2 w 3"/>
                <a:gd name="T1" fmla="*/ 1 h 3"/>
                <a:gd name="T2" fmla="*/ 0 w 3"/>
                <a:gd name="T3" fmla="*/ 2 h 3"/>
                <a:gd name="T4" fmla="*/ 2 w 3"/>
                <a:gd name="T5" fmla="*/ 1 h 3"/>
              </a:gdLst>
              <a:ahLst/>
              <a:cxnLst>
                <a:cxn ang="0">
                  <a:pos x="T0" y="T1"/>
                </a:cxn>
                <a:cxn ang="0">
                  <a:pos x="T2" y="T3"/>
                </a:cxn>
                <a:cxn ang="0">
                  <a:pos x="T4" y="T5"/>
                </a:cxn>
              </a:cxnLst>
              <a:rect l="0" t="0" r="r" b="b"/>
              <a:pathLst>
                <a:path w="3" h="3">
                  <a:moveTo>
                    <a:pt x="2" y="1"/>
                  </a:moveTo>
                  <a:cubicBezTo>
                    <a:pt x="2" y="0"/>
                    <a:pt x="0" y="2"/>
                    <a:pt x="0" y="2"/>
                  </a:cubicBezTo>
                  <a:cubicBezTo>
                    <a:pt x="1" y="3"/>
                    <a:pt x="3" y="2"/>
                    <a:pt x="2"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45" name="Freeform 539"/>
            <p:cNvSpPr>
              <a:spLocks/>
            </p:cNvSpPr>
            <p:nvPr/>
          </p:nvSpPr>
          <p:spPr bwMode="auto">
            <a:xfrm>
              <a:off x="7868981" y="6283948"/>
              <a:ext cx="63695" cy="38227"/>
            </a:xfrm>
            <a:custGeom>
              <a:avLst/>
              <a:gdLst>
                <a:gd name="T0" fmla="*/ 7 w 7"/>
                <a:gd name="T1" fmla="*/ 3 h 4"/>
                <a:gd name="T2" fmla="*/ 1 w 7"/>
                <a:gd name="T3" fmla="*/ 1 h 4"/>
                <a:gd name="T4" fmla="*/ 7 w 7"/>
                <a:gd name="T5" fmla="*/ 3 h 4"/>
                <a:gd name="T6" fmla="*/ 7 w 7"/>
                <a:gd name="T7" fmla="*/ 3 h 4"/>
              </a:gdLst>
              <a:ahLst/>
              <a:cxnLst>
                <a:cxn ang="0">
                  <a:pos x="T0" y="T1"/>
                </a:cxn>
                <a:cxn ang="0">
                  <a:pos x="T2" y="T3"/>
                </a:cxn>
                <a:cxn ang="0">
                  <a:pos x="T4" y="T5"/>
                </a:cxn>
                <a:cxn ang="0">
                  <a:pos x="T6" y="T7"/>
                </a:cxn>
              </a:cxnLst>
              <a:rect l="0" t="0" r="r" b="b"/>
              <a:pathLst>
                <a:path w="7" h="4">
                  <a:moveTo>
                    <a:pt x="7" y="3"/>
                  </a:moveTo>
                  <a:cubicBezTo>
                    <a:pt x="7" y="0"/>
                    <a:pt x="3" y="0"/>
                    <a:pt x="1" y="1"/>
                  </a:cubicBezTo>
                  <a:cubicBezTo>
                    <a:pt x="0" y="1"/>
                    <a:pt x="7" y="4"/>
                    <a:pt x="7" y="3"/>
                  </a:cubicBezTo>
                  <a:cubicBezTo>
                    <a:pt x="7" y="0"/>
                    <a:pt x="7" y="4"/>
                    <a:pt x="7" y="3"/>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46" name="Freeform 540"/>
            <p:cNvSpPr>
              <a:spLocks/>
            </p:cNvSpPr>
            <p:nvPr/>
          </p:nvSpPr>
          <p:spPr bwMode="auto">
            <a:xfrm>
              <a:off x="7970890" y="6057775"/>
              <a:ext cx="57323" cy="57338"/>
            </a:xfrm>
            <a:custGeom>
              <a:avLst/>
              <a:gdLst>
                <a:gd name="T0" fmla="*/ 3 w 6"/>
                <a:gd name="T1" fmla="*/ 5 h 6"/>
                <a:gd name="T2" fmla="*/ 0 w 6"/>
                <a:gd name="T3" fmla="*/ 3 h 6"/>
                <a:gd name="T4" fmla="*/ 4 w 6"/>
                <a:gd name="T5" fmla="*/ 2 h 6"/>
                <a:gd name="T6" fmla="*/ 3 w 6"/>
                <a:gd name="T7" fmla="*/ 5 h 6"/>
                <a:gd name="T8" fmla="*/ 3 w 6"/>
                <a:gd name="T9" fmla="*/ 5 h 6"/>
              </a:gdLst>
              <a:ahLst/>
              <a:cxnLst>
                <a:cxn ang="0">
                  <a:pos x="T0" y="T1"/>
                </a:cxn>
                <a:cxn ang="0">
                  <a:pos x="T2" y="T3"/>
                </a:cxn>
                <a:cxn ang="0">
                  <a:pos x="T4" y="T5"/>
                </a:cxn>
                <a:cxn ang="0">
                  <a:pos x="T6" y="T7"/>
                </a:cxn>
                <a:cxn ang="0">
                  <a:pos x="T8" y="T9"/>
                </a:cxn>
              </a:cxnLst>
              <a:rect l="0" t="0" r="r" b="b"/>
              <a:pathLst>
                <a:path w="6" h="6">
                  <a:moveTo>
                    <a:pt x="3" y="5"/>
                  </a:moveTo>
                  <a:cubicBezTo>
                    <a:pt x="2" y="4"/>
                    <a:pt x="1" y="4"/>
                    <a:pt x="0" y="3"/>
                  </a:cubicBezTo>
                  <a:cubicBezTo>
                    <a:pt x="1" y="3"/>
                    <a:pt x="3" y="0"/>
                    <a:pt x="4" y="2"/>
                  </a:cubicBezTo>
                  <a:cubicBezTo>
                    <a:pt x="6" y="3"/>
                    <a:pt x="5" y="6"/>
                    <a:pt x="3" y="5"/>
                  </a:cubicBezTo>
                  <a:cubicBezTo>
                    <a:pt x="2" y="4"/>
                    <a:pt x="4" y="6"/>
                    <a:pt x="3" y="5"/>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47" name="Freeform 541"/>
            <p:cNvSpPr>
              <a:spLocks/>
            </p:cNvSpPr>
            <p:nvPr/>
          </p:nvSpPr>
          <p:spPr bwMode="auto">
            <a:xfrm>
              <a:off x="7942229" y="5656392"/>
              <a:ext cx="57323" cy="66896"/>
            </a:xfrm>
            <a:custGeom>
              <a:avLst/>
              <a:gdLst>
                <a:gd name="T0" fmla="*/ 3 w 6"/>
                <a:gd name="T1" fmla="*/ 6 h 7"/>
                <a:gd name="T2" fmla="*/ 4 w 6"/>
                <a:gd name="T3" fmla="*/ 1 h 7"/>
                <a:gd name="T4" fmla="*/ 3 w 6"/>
                <a:gd name="T5" fmla="*/ 6 h 7"/>
                <a:gd name="T6" fmla="*/ 3 w 6"/>
                <a:gd name="T7" fmla="*/ 6 h 7"/>
              </a:gdLst>
              <a:ahLst/>
              <a:cxnLst>
                <a:cxn ang="0">
                  <a:pos x="T0" y="T1"/>
                </a:cxn>
                <a:cxn ang="0">
                  <a:pos x="T2" y="T3"/>
                </a:cxn>
                <a:cxn ang="0">
                  <a:pos x="T4" y="T5"/>
                </a:cxn>
                <a:cxn ang="0">
                  <a:pos x="T6" y="T7"/>
                </a:cxn>
              </a:cxnLst>
              <a:rect l="0" t="0" r="r" b="b"/>
              <a:pathLst>
                <a:path w="6" h="7">
                  <a:moveTo>
                    <a:pt x="3" y="6"/>
                  </a:moveTo>
                  <a:cubicBezTo>
                    <a:pt x="0" y="7"/>
                    <a:pt x="1" y="0"/>
                    <a:pt x="4" y="1"/>
                  </a:cubicBezTo>
                  <a:cubicBezTo>
                    <a:pt x="6" y="1"/>
                    <a:pt x="5" y="6"/>
                    <a:pt x="3" y="6"/>
                  </a:cubicBezTo>
                  <a:cubicBezTo>
                    <a:pt x="2" y="6"/>
                    <a:pt x="6" y="6"/>
                    <a:pt x="3" y="6"/>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48" name="Freeform 542"/>
            <p:cNvSpPr>
              <a:spLocks/>
            </p:cNvSpPr>
            <p:nvPr/>
          </p:nvSpPr>
          <p:spPr bwMode="auto">
            <a:xfrm>
              <a:off x="7782993" y="5618167"/>
              <a:ext cx="111465" cy="57338"/>
            </a:xfrm>
            <a:custGeom>
              <a:avLst/>
              <a:gdLst>
                <a:gd name="T0" fmla="*/ 4 w 12"/>
                <a:gd name="T1" fmla="*/ 6 h 6"/>
                <a:gd name="T2" fmla="*/ 1 w 12"/>
                <a:gd name="T3" fmla="*/ 3 h 6"/>
                <a:gd name="T4" fmla="*/ 8 w 12"/>
                <a:gd name="T5" fmla="*/ 0 h 6"/>
                <a:gd name="T6" fmla="*/ 4 w 12"/>
                <a:gd name="T7" fmla="*/ 6 h 6"/>
              </a:gdLst>
              <a:ahLst/>
              <a:cxnLst>
                <a:cxn ang="0">
                  <a:pos x="T0" y="T1"/>
                </a:cxn>
                <a:cxn ang="0">
                  <a:pos x="T2" y="T3"/>
                </a:cxn>
                <a:cxn ang="0">
                  <a:pos x="T4" y="T5"/>
                </a:cxn>
                <a:cxn ang="0">
                  <a:pos x="T6" y="T7"/>
                </a:cxn>
              </a:cxnLst>
              <a:rect l="0" t="0" r="r" b="b"/>
              <a:pathLst>
                <a:path w="12" h="6">
                  <a:moveTo>
                    <a:pt x="4" y="6"/>
                  </a:moveTo>
                  <a:cubicBezTo>
                    <a:pt x="2" y="6"/>
                    <a:pt x="0" y="5"/>
                    <a:pt x="1" y="3"/>
                  </a:cubicBezTo>
                  <a:cubicBezTo>
                    <a:pt x="2" y="1"/>
                    <a:pt x="5" y="1"/>
                    <a:pt x="8" y="0"/>
                  </a:cubicBezTo>
                  <a:cubicBezTo>
                    <a:pt x="12" y="0"/>
                    <a:pt x="6" y="6"/>
                    <a:pt x="4" y="6"/>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49" name="Freeform 543"/>
            <p:cNvSpPr>
              <a:spLocks/>
            </p:cNvSpPr>
            <p:nvPr/>
          </p:nvSpPr>
          <p:spPr bwMode="auto">
            <a:xfrm>
              <a:off x="8018661" y="5583125"/>
              <a:ext cx="63695" cy="25484"/>
            </a:xfrm>
            <a:custGeom>
              <a:avLst/>
              <a:gdLst>
                <a:gd name="T0" fmla="*/ 5 w 7"/>
                <a:gd name="T1" fmla="*/ 3 h 3"/>
                <a:gd name="T2" fmla="*/ 3 w 7"/>
                <a:gd name="T3" fmla="*/ 0 h 3"/>
                <a:gd name="T4" fmla="*/ 7 w 7"/>
                <a:gd name="T5" fmla="*/ 1 h 3"/>
                <a:gd name="T6" fmla="*/ 5 w 7"/>
                <a:gd name="T7" fmla="*/ 3 h 3"/>
                <a:gd name="T8" fmla="*/ 5 w 7"/>
                <a:gd name="T9" fmla="*/ 3 h 3"/>
              </a:gdLst>
              <a:ahLst/>
              <a:cxnLst>
                <a:cxn ang="0">
                  <a:pos x="T0" y="T1"/>
                </a:cxn>
                <a:cxn ang="0">
                  <a:pos x="T2" y="T3"/>
                </a:cxn>
                <a:cxn ang="0">
                  <a:pos x="T4" y="T5"/>
                </a:cxn>
                <a:cxn ang="0">
                  <a:pos x="T6" y="T7"/>
                </a:cxn>
                <a:cxn ang="0">
                  <a:pos x="T8" y="T9"/>
                </a:cxn>
              </a:cxnLst>
              <a:rect l="0" t="0" r="r" b="b"/>
              <a:pathLst>
                <a:path w="7" h="3">
                  <a:moveTo>
                    <a:pt x="5" y="3"/>
                  </a:moveTo>
                  <a:cubicBezTo>
                    <a:pt x="4" y="3"/>
                    <a:pt x="0" y="0"/>
                    <a:pt x="3" y="0"/>
                  </a:cubicBezTo>
                  <a:cubicBezTo>
                    <a:pt x="4" y="0"/>
                    <a:pt x="6" y="0"/>
                    <a:pt x="7" y="1"/>
                  </a:cubicBezTo>
                  <a:cubicBezTo>
                    <a:pt x="7" y="1"/>
                    <a:pt x="6" y="3"/>
                    <a:pt x="5" y="3"/>
                  </a:cubicBezTo>
                  <a:cubicBezTo>
                    <a:pt x="4" y="3"/>
                    <a:pt x="7" y="3"/>
                    <a:pt x="5" y="3"/>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50" name="Freeform 544"/>
            <p:cNvSpPr>
              <a:spLocks/>
            </p:cNvSpPr>
            <p:nvPr/>
          </p:nvSpPr>
          <p:spPr bwMode="auto">
            <a:xfrm>
              <a:off x="7623756" y="5395179"/>
              <a:ext cx="318473" cy="222990"/>
            </a:xfrm>
            <a:custGeom>
              <a:avLst/>
              <a:gdLst>
                <a:gd name="T0" fmla="*/ 31 w 34"/>
                <a:gd name="T1" fmla="*/ 21 h 24"/>
                <a:gd name="T2" fmla="*/ 25 w 34"/>
                <a:gd name="T3" fmla="*/ 18 h 24"/>
                <a:gd name="T4" fmla="*/ 24 w 34"/>
                <a:gd name="T5" fmla="*/ 16 h 24"/>
                <a:gd name="T6" fmla="*/ 22 w 34"/>
                <a:gd name="T7" fmla="*/ 17 h 24"/>
                <a:gd name="T8" fmla="*/ 18 w 34"/>
                <a:gd name="T9" fmla="*/ 16 h 24"/>
                <a:gd name="T10" fmla="*/ 16 w 34"/>
                <a:gd name="T11" fmla="*/ 19 h 24"/>
                <a:gd name="T12" fmla="*/ 11 w 34"/>
                <a:gd name="T13" fmla="*/ 23 h 24"/>
                <a:gd name="T14" fmla="*/ 8 w 34"/>
                <a:gd name="T15" fmla="*/ 19 h 24"/>
                <a:gd name="T16" fmla="*/ 2 w 34"/>
                <a:gd name="T17" fmla="*/ 19 h 24"/>
                <a:gd name="T18" fmla="*/ 4 w 34"/>
                <a:gd name="T19" fmla="*/ 16 h 24"/>
                <a:gd name="T20" fmla="*/ 5 w 34"/>
                <a:gd name="T21" fmla="*/ 10 h 24"/>
                <a:gd name="T22" fmla="*/ 6 w 34"/>
                <a:gd name="T23" fmla="*/ 3 h 24"/>
                <a:gd name="T24" fmla="*/ 11 w 34"/>
                <a:gd name="T25" fmla="*/ 3 h 24"/>
                <a:gd name="T26" fmla="*/ 12 w 34"/>
                <a:gd name="T27" fmla="*/ 5 h 24"/>
                <a:gd name="T28" fmla="*/ 14 w 34"/>
                <a:gd name="T29" fmla="*/ 4 h 24"/>
                <a:gd name="T30" fmla="*/ 17 w 34"/>
                <a:gd name="T31" fmla="*/ 6 h 24"/>
                <a:gd name="T32" fmla="*/ 20 w 34"/>
                <a:gd name="T33" fmla="*/ 7 h 24"/>
                <a:gd name="T34" fmla="*/ 25 w 34"/>
                <a:gd name="T35" fmla="*/ 10 h 24"/>
                <a:gd name="T36" fmla="*/ 28 w 34"/>
                <a:gd name="T37" fmla="*/ 15 h 24"/>
                <a:gd name="T38" fmla="*/ 30 w 34"/>
                <a:gd name="T39" fmla="*/ 15 h 24"/>
                <a:gd name="T40" fmla="*/ 33 w 34"/>
                <a:gd name="T41" fmla="*/ 17 h 24"/>
                <a:gd name="T42" fmla="*/ 34 w 34"/>
                <a:gd name="T43" fmla="*/ 18 h 24"/>
                <a:gd name="T44" fmla="*/ 31 w 34"/>
                <a:gd name="T45" fmla="*/ 21 h 24"/>
                <a:gd name="T46" fmla="*/ 31 w 34"/>
                <a:gd name="T47" fmla="*/ 21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4" h="24">
                  <a:moveTo>
                    <a:pt x="31" y="21"/>
                  </a:moveTo>
                  <a:cubicBezTo>
                    <a:pt x="30" y="20"/>
                    <a:pt x="27" y="19"/>
                    <a:pt x="25" y="18"/>
                  </a:cubicBezTo>
                  <a:cubicBezTo>
                    <a:pt x="24" y="18"/>
                    <a:pt x="25" y="17"/>
                    <a:pt x="24" y="16"/>
                  </a:cubicBezTo>
                  <a:cubicBezTo>
                    <a:pt x="24" y="16"/>
                    <a:pt x="22" y="17"/>
                    <a:pt x="22" y="17"/>
                  </a:cubicBezTo>
                  <a:cubicBezTo>
                    <a:pt x="20" y="17"/>
                    <a:pt x="20" y="15"/>
                    <a:pt x="18" y="16"/>
                  </a:cubicBezTo>
                  <a:cubicBezTo>
                    <a:pt x="18" y="17"/>
                    <a:pt x="17" y="18"/>
                    <a:pt x="16" y="19"/>
                  </a:cubicBezTo>
                  <a:cubicBezTo>
                    <a:pt x="14" y="20"/>
                    <a:pt x="13" y="22"/>
                    <a:pt x="11" y="23"/>
                  </a:cubicBezTo>
                  <a:cubicBezTo>
                    <a:pt x="8" y="24"/>
                    <a:pt x="10" y="20"/>
                    <a:pt x="8" y="19"/>
                  </a:cubicBezTo>
                  <a:cubicBezTo>
                    <a:pt x="8" y="18"/>
                    <a:pt x="3" y="19"/>
                    <a:pt x="2" y="19"/>
                  </a:cubicBezTo>
                  <a:cubicBezTo>
                    <a:pt x="0" y="19"/>
                    <a:pt x="4" y="16"/>
                    <a:pt x="4" y="16"/>
                  </a:cubicBezTo>
                  <a:cubicBezTo>
                    <a:pt x="6" y="14"/>
                    <a:pt x="5" y="12"/>
                    <a:pt x="5" y="10"/>
                  </a:cubicBezTo>
                  <a:cubicBezTo>
                    <a:pt x="5" y="8"/>
                    <a:pt x="5" y="5"/>
                    <a:pt x="6" y="3"/>
                  </a:cubicBezTo>
                  <a:cubicBezTo>
                    <a:pt x="7" y="0"/>
                    <a:pt x="10" y="0"/>
                    <a:pt x="11" y="3"/>
                  </a:cubicBezTo>
                  <a:cubicBezTo>
                    <a:pt x="11" y="4"/>
                    <a:pt x="11" y="6"/>
                    <a:pt x="12" y="5"/>
                  </a:cubicBezTo>
                  <a:cubicBezTo>
                    <a:pt x="13" y="5"/>
                    <a:pt x="13" y="4"/>
                    <a:pt x="14" y="4"/>
                  </a:cubicBezTo>
                  <a:cubicBezTo>
                    <a:pt x="15" y="5"/>
                    <a:pt x="16" y="6"/>
                    <a:pt x="17" y="6"/>
                  </a:cubicBezTo>
                  <a:cubicBezTo>
                    <a:pt x="18" y="7"/>
                    <a:pt x="19" y="7"/>
                    <a:pt x="20" y="7"/>
                  </a:cubicBezTo>
                  <a:cubicBezTo>
                    <a:pt x="21" y="8"/>
                    <a:pt x="23" y="9"/>
                    <a:pt x="25" y="10"/>
                  </a:cubicBezTo>
                  <a:cubicBezTo>
                    <a:pt x="28" y="11"/>
                    <a:pt x="28" y="12"/>
                    <a:pt x="28" y="15"/>
                  </a:cubicBezTo>
                  <a:cubicBezTo>
                    <a:pt x="28" y="16"/>
                    <a:pt x="30" y="16"/>
                    <a:pt x="30" y="15"/>
                  </a:cubicBezTo>
                  <a:cubicBezTo>
                    <a:pt x="32" y="15"/>
                    <a:pt x="32" y="16"/>
                    <a:pt x="33" y="17"/>
                  </a:cubicBezTo>
                  <a:cubicBezTo>
                    <a:pt x="34" y="17"/>
                    <a:pt x="34" y="17"/>
                    <a:pt x="34" y="18"/>
                  </a:cubicBezTo>
                  <a:cubicBezTo>
                    <a:pt x="33" y="19"/>
                    <a:pt x="33" y="21"/>
                    <a:pt x="31" y="21"/>
                  </a:cubicBezTo>
                  <a:cubicBezTo>
                    <a:pt x="30" y="20"/>
                    <a:pt x="33" y="21"/>
                    <a:pt x="31" y="2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51" name="Freeform 545"/>
            <p:cNvSpPr>
              <a:spLocks/>
            </p:cNvSpPr>
            <p:nvPr/>
          </p:nvSpPr>
          <p:spPr bwMode="auto">
            <a:xfrm>
              <a:off x="7747963" y="5376063"/>
              <a:ext cx="63695" cy="47785"/>
            </a:xfrm>
            <a:custGeom>
              <a:avLst/>
              <a:gdLst>
                <a:gd name="T0" fmla="*/ 5 w 7"/>
                <a:gd name="T1" fmla="*/ 4 h 5"/>
                <a:gd name="T2" fmla="*/ 1 w 7"/>
                <a:gd name="T3" fmla="*/ 0 h 5"/>
                <a:gd name="T4" fmla="*/ 5 w 7"/>
                <a:gd name="T5" fmla="*/ 4 h 5"/>
              </a:gdLst>
              <a:ahLst/>
              <a:cxnLst>
                <a:cxn ang="0">
                  <a:pos x="T0" y="T1"/>
                </a:cxn>
                <a:cxn ang="0">
                  <a:pos x="T2" y="T3"/>
                </a:cxn>
                <a:cxn ang="0">
                  <a:pos x="T4" y="T5"/>
                </a:cxn>
              </a:cxnLst>
              <a:rect l="0" t="0" r="r" b="b"/>
              <a:pathLst>
                <a:path w="7" h="5">
                  <a:moveTo>
                    <a:pt x="5" y="4"/>
                  </a:moveTo>
                  <a:cubicBezTo>
                    <a:pt x="3" y="5"/>
                    <a:pt x="0" y="0"/>
                    <a:pt x="1" y="0"/>
                  </a:cubicBezTo>
                  <a:cubicBezTo>
                    <a:pt x="2" y="1"/>
                    <a:pt x="7" y="3"/>
                    <a:pt x="5" y="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52" name="Freeform 546"/>
            <p:cNvSpPr>
              <a:spLocks/>
            </p:cNvSpPr>
            <p:nvPr/>
          </p:nvSpPr>
          <p:spPr bwMode="auto">
            <a:xfrm>
              <a:off x="7728852" y="5385621"/>
              <a:ext cx="35033" cy="47785"/>
            </a:xfrm>
            <a:custGeom>
              <a:avLst/>
              <a:gdLst>
                <a:gd name="T0" fmla="*/ 3 w 4"/>
                <a:gd name="T1" fmla="*/ 4 h 5"/>
                <a:gd name="T2" fmla="*/ 0 w 4"/>
                <a:gd name="T3" fmla="*/ 1 h 5"/>
                <a:gd name="T4" fmla="*/ 3 w 4"/>
                <a:gd name="T5" fmla="*/ 4 h 5"/>
              </a:gdLst>
              <a:ahLst/>
              <a:cxnLst>
                <a:cxn ang="0">
                  <a:pos x="T0" y="T1"/>
                </a:cxn>
                <a:cxn ang="0">
                  <a:pos x="T2" y="T3"/>
                </a:cxn>
                <a:cxn ang="0">
                  <a:pos x="T4" y="T5"/>
                </a:cxn>
              </a:cxnLst>
              <a:rect l="0" t="0" r="r" b="b"/>
              <a:pathLst>
                <a:path w="4" h="5">
                  <a:moveTo>
                    <a:pt x="3" y="4"/>
                  </a:moveTo>
                  <a:cubicBezTo>
                    <a:pt x="1" y="5"/>
                    <a:pt x="0" y="2"/>
                    <a:pt x="0" y="1"/>
                  </a:cubicBezTo>
                  <a:cubicBezTo>
                    <a:pt x="1" y="0"/>
                    <a:pt x="4" y="3"/>
                    <a:pt x="3" y="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53" name="Freeform 547"/>
            <p:cNvSpPr>
              <a:spLocks/>
            </p:cNvSpPr>
            <p:nvPr/>
          </p:nvSpPr>
          <p:spPr bwMode="auto">
            <a:xfrm>
              <a:off x="7642864" y="5207233"/>
              <a:ext cx="28662" cy="57338"/>
            </a:xfrm>
            <a:custGeom>
              <a:avLst/>
              <a:gdLst>
                <a:gd name="T0" fmla="*/ 3 w 3"/>
                <a:gd name="T1" fmla="*/ 5 h 6"/>
                <a:gd name="T2" fmla="*/ 3 w 3"/>
                <a:gd name="T3" fmla="*/ 2 h 6"/>
                <a:gd name="T4" fmla="*/ 1 w 3"/>
                <a:gd name="T5" fmla="*/ 1 h 6"/>
                <a:gd name="T6" fmla="*/ 1 w 3"/>
                <a:gd name="T7" fmla="*/ 4 h 6"/>
                <a:gd name="T8" fmla="*/ 3 w 3"/>
                <a:gd name="T9" fmla="*/ 5 h 6"/>
                <a:gd name="T10" fmla="*/ 3 w 3"/>
                <a:gd name="T11" fmla="*/ 5 h 6"/>
              </a:gdLst>
              <a:ahLst/>
              <a:cxnLst>
                <a:cxn ang="0">
                  <a:pos x="T0" y="T1"/>
                </a:cxn>
                <a:cxn ang="0">
                  <a:pos x="T2" y="T3"/>
                </a:cxn>
                <a:cxn ang="0">
                  <a:pos x="T4" y="T5"/>
                </a:cxn>
                <a:cxn ang="0">
                  <a:pos x="T6" y="T7"/>
                </a:cxn>
                <a:cxn ang="0">
                  <a:pos x="T8" y="T9"/>
                </a:cxn>
                <a:cxn ang="0">
                  <a:pos x="T10" y="T11"/>
                </a:cxn>
              </a:cxnLst>
              <a:rect l="0" t="0" r="r" b="b"/>
              <a:pathLst>
                <a:path w="3" h="6">
                  <a:moveTo>
                    <a:pt x="3" y="5"/>
                  </a:moveTo>
                  <a:cubicBezTo>
                    <a:pt x="3" y="4"/>
                    <a:pt x="3" y="3"/>
                    <a:pt x="3" y="2"/>
                  </a:cubicBezTo>
                  <a:cubicBezTo>
                    <a:pt x="3" y="2"/>
                    <a:pt x="1" y="0"/>
                    <a:pt x="1" y="1"/>
                  </a:cubicBezTo>
                  <a:cubicBezTo>
                    <a:pt x="1" y="2"/>
                    <a:pt x="0" y="4"/>
                    <a:pt x="1" y="4"/>
                  </a:cubicBezTo>
                  <a:cubicBezTo>
                    <a:pt x="1" y="5"/>
                    <a:pt x="2" y="6"/>
                    <a:pt x="3" y="5"/>
                  </a:cubicBezTo>
                  <a:cubicBezTo>
                    <a:pt x="3" y="4"/>
                    <a:pt x="2" y="6"/>
                    <a:pt x="3" y="5"/>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54" name="Freeform 548"/>
            <p:cNvSpPr>
              <a:spLocks/>
            </p:cNvSpPr>
            <p:nvPr/>
          </p:nvSpPr>
          <p:spPr bwMode="auto">
            <a:xfrm>
              <a:off x="7502737" y="4719845"/>
              <a:ext cx="1343951" cy="984332"/>
            </a:xfrm>
            <a:custGeom>
              <a:avLst/>
              <a:gdLst>
                <a:gd name="T0" fmla="*/ 63 w 144"/>
                <a:gd name="T1" fmla="*/ 86 h 105"/>
                <a:gd name="T2" fmla="*/ 81 w 144"/>
                <a:gd name="T3" fmla="*/ 76 h 105"/>
                <a:gd name="T4" fmla="*/ 91 w 144"/>
                <a:gd name="T5" fmla="*/ 67 h 105"/>
                <a:gd name="T6" fmla="*/ 103 w 144"/>
                <a:gd name="T7" fmla="*/ 68 h 105"/>
                <a:gd name="T8" fmla="*/ 87 w 144"/>
                <a:gd name="T9" fmla="*/ 66 h 105"/>
                <a:gd name="T10" fmla="*/ 80 w 144"/>
                <a:gd name="T11" fmla="*/ 48 h 105"/>
                <a:gd name="T12" fmla="*/ 67 w 144"/>
                <a:gd name="T13" fmla="*/ 49 h 105"/>
                <a:gd name="T14" fmla="*/ 64 w 144"/>
                <a:gd name="T15" fmla="*/ 40 h 105"/>
                <a:gd name="T16" fmla="*/ 54 w 144"/>
                <a:gd name="T17" fmla="*/ 32 h 105"/>
                <a:gd name="T18" fmla="*/ 53 w 144"/>
                <a:gd name="T19" fmla="*/ 38 h 105"/>
                <a:gd name="T20" fmla="*/ 52 w 144"/>
                <a:gd name="T21" fmla="*/ 39 h 105"/>
                <a:gd name="T22" fmla="*/ 37 w 144"/>
                <a:gd name="T23" fmla="*/ 38 h 105"/>
                <a:gd name="T24" fmla="*/ 5 w 144"/>
                <a:gd name="T25" fmla="*/ 32 h 105"/>
                <a:gd name="T26" fmla="*/ 8 w 144"/>
                <a:gd name="T27" fmla="*/ 26 h 105"/>
                <a:gd name="T28" fmla="*/ 16 w 144"/>
                <a:gd name="T29" fmla="*/ 2 h 105"/>
                <a:gd name="T30" fmla="*/ 18 w 144"/>
                <a:gd name="T31" fmla="*/ 18 h 105"/>
                <a:gd name="T32" fmla="*/ 26 w 144"/>
                <a:gd name="T33" fmla="*/ 29 h 105"/>
                <a:gd name="T34" fmla="*/ 20 w 144"/>
                <a:gd name="T35" fmla="*/ 19 h 105"/>
                <a:gd name="T36" fmla="*/ 22 w 144"/>
                <a:gd name="T37" fmla="*/ 13 h 105"/>
                <a:gd name="T38" fmla="*/ 25 w 144"/>
                <a:gd name="T39" fmla="*/ 7 h 105"/>
                <a:gd name="T40" fmla="*/ 34 w 144"/>
                <a:gd name="T41" fmla="*/ 3 h 105"/>
                <a:gd name="T42" fmla="*/ 43 w 144"/>
                <a:gd name="T43" fmla="*/ 16 h 105"/>
                <a:gd name="T44" fmla="*/ 52 w 144"/>
                <a:gd name="T45" fmla="*/ 16 h 105"/>
                <a:gd name="T46" fmla="*/ 54 w 144"/>
                <a:gd name="T47" fmla="*/ 15 h 105"/>
                <a:gd name="T48" fmla="*/ 66 w 144"/>
                <a:gd name="T49" fmla="*/ 13 h 105"/>
                <a:gd name="T50" fmla="*/ 70 w 144"/>
                <a:gd name="T51" fmla="*/ 21 h 105"/>
                <a:gd name="T52" fmla="*/ 76 w 144"/>
                <a:gd name="T53" fmla="*/ 22 h 105"/>
                <a:gd name="T54" fmla="*/ 81 w 144"/>
                <a:gd name="T55" fmla="*/ 23 h 105"/>
                <a:gd name="T56" fmla="*/ 86 w 144"/>
                <a:gd name="T57" fmla="*/ 23 h 105"/>
                <a:gd name="T58" fmla="*/ 92 w 144"/>
                <a:gd name="T59" fmla="*/ 28 h 105"/>
                <a:gd name="T60" fmla="*/ 94 w 144"/>
                <a:gd name="T61" fmla="*/ 31 h 105"/>
                <a:gd name="T62" fmla="*/ 100 w 144"/>
                <a:gd name="T63" fmla="*/ 29 h 105"/>
                <a:gd name="T64" fmla="*/ 99 w 144"/>
                <a:gd name="T65" fmla="*/ 38 h 105"/>
                <a:gd name="T66" fmla="*/ 104 w 144"/>
                <a:gd name="T67" fmla="*/ 38 h 105"/>
                <a:gd name="T68" fmla="*/ 109 w 144"/>
                <a:gd name="T69" fmla="*/ 40 h 105"/>
                <a:gd name="T70" fmla="*/ 106 w 144"/>
                <a:gd name="T71" fmla="*/ 45 h 105"/>
                <a:gd name="T72" fmla="*/ 118 w 144"/>
                <a:gd name="T73" fmla="*/ 54 h 105"/>
                <a:gd name="T74" fmla="*/ 124 w 144"/>
                <a:gd name="T75" fmla="*/ 55 h 105"/>
                <a:gd name="T76" fmla="*/ 128 w 144"/>
                <a:gd name="T77" fmla="*/ 60 h 105"/>
                <a:gd name="T78" fmla="*/ 141 w 144"/>
                <a:gd name="T79" fmla="*/ 64 h 105"/>
                <a:gd name="T80" fmla="*/ 139 w 144"/>
                <a:gd name="T81" fmla="*/ 69 h 105"/>
                <a:gd name="T82" fmla="*/ 133 w 144"/>
                <a:gd name="T83" fmla="*/ 73 h 105"/>
                <a:gd name="T84" fmla="*/ 128 w 144"/>
                <a:gd name="T85" fmla="*/ 77 h 105"/>
                <a:gd name="T86" fmla="*/ 125 w 144"/>
                <a:gd name="T87" fmla="*/ 74 h 105"/>
                <a:gd name="T88" fmla="*/ 120 w 144"/>
                <a:gd name="T89" fmla="*/ 72 h 105"/>
                <a:gd name="T90" fmla="*/ 113 w 144"/>
                <a:gd name="T91" fmla="*/ 67 h 105"/>
                <a:gd name="T92" fmla="*/ 108 w 144"/>
                <a:gd name="T93" fmla="*/ 70 h 105"/>
                <a:gd name="T94" fmla="*/ 118 w 144"/>
                <a:gd name="T95" fmla="*/ 80 h 105"/>
                <a:gd name="T96" fmla="*/ 123 w 144"/>
                <a:gd name="T97" fmla="*/ 82 h 105"/>
                <a:gd name="T98" fmla="*/ 128 w 144"/>
                <a:gd name="T99" fmla="*/ 93 h 105"/>
                <a:gd name="T100" fmla="*/ 126 w 144"/>
                <a:gd name="T101" fmla="*/ 95 h 105"/>
                <a:gd name="T102" fmla="*/ 118 w 144"/>
                <a:gd name="T103" fmla="*/ 96 h 105"/>
                <a:gd name="T104" fmla="*/ 110 w 144"/>
                <a:gd name="T105" fmla="*/ 93 h 105"/>
                <a:gd name="T106" fmla="*/ 109 w 144"/>
                <a:gd name="T107" fmla="*/ 94 h 105"/>
                <a:gd name="T108" fmla="*/ 103 w 144"/>
                <a:gd name="T109" fmla="*/ 99 h 105"/>
                <a:gd name="T110" fmla="*/ 91 w 144"/>
                <a:gd name="T111" fmla="*/ 90 h 105"/>
                <a:gd name="T112" fmla="*/ 77 w 144"/>
                <a:gd name="T113" fmla="*/ 83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44" h="105">
                  <a:moveTo>
                    <a:pt x="77" y="83"/>
                  </a:moveTo>
                  <a:cubicBezTo>
                    <a:pt x="76" y="86"/>
                    <a:pt x="74" y="83"/>
                    <a:pt x="71" y="84"/>
                  </a:cubicBezTo>
                  <a:cubicBezTo>
                    <a:pt x="70" y="84"/>
                    <a:pt x="69" y="85"/>
                    <a:pt x="68" y="86"/>
                  </a:cubicBezTo>
                  <a:cubicBezTo>
                    <a:pt x="66" y="87"/>
                    <a:pt x="65" y="86"/>
                    <a:pt x="63" y="86"/>
                  </a:cubicBezTo>
                  <a:cubicBezTo>
                    <a:pt x="60" y="85"/>
                    <a:pt x="56" y="83"/>
                    <a:pt x="60" y="80"/>
                  </a:cubicBezTo>
                  <a:cubicBezTo>
                    <a:pt x="62" y="78"/>
                    <a:pt x="62" y="76"/>
                    <a:pt x="65" y="76"/>
                  </a:cubicBezTo>
                  <a:cubicBezTo>
                    <a:pt x="68" y="77"/>
                    <a:pt x="71" y="78"/>
                    <a:pt x="75" y="77"/>
                  </a:cubicBezTo>
                  <a:cubicBezTo>
                    <a:pt x="77" y="77"/>
                    <a:pt x="79" y="76"/>
                    <a:pt x="81" y="76"/>
                  </a:cubicBezTo>
                  <a:cubicBezTo>
                    <a:pt x="82" y="76"/>
                    <a:pt x="81" y="75"/>
                    <a:pt x="81" y="74"/>
                  </a:cubicBezTo>
                  <a:cubicBezTo>
                    <a:pt x="78" y="72"/>
                    <a:pt x="77" y="71"/>
                    <a:pt x="80" y="69"/>
                  </a:cubicBezTo>
                  <a:cubicBezTo>
                    <a:pt x="82" y="66"/>
                    <a:pt x="84" y="66"/>
                    <a:pt x="87" y="66"/>
                  </a:cubicBezTo>
                  <a:cubicBezTo>
                    <a:pt x="88" y="66"/>
                    <a:pt x="90" y="66"/>
                    <a:pt x="91" y="67"/>
                  </a:cubicBezTo>
                  <a:cubicBezTo>
                    <a:pt x="93" y="68"/>
                    <a:pt x="93" y="69"/>
                    <a:pt x="93" y="71"/>
                  </a:cubicBezTo>
                  <a:cubicBezTo>
                    <a:pt x="94" y="73"/>
                    <a:pt x="95" y="70"/>
                    <a:pt x="96" y="70"/>
                  </a:cubicBezTo>
                  <a:cubicBezTo>
                    <a:pt x="96" y="69"/>
                    <a:pt x="99" y="70"/>
                    <a:pt x="99" y="70"/>
                  </a:cubicBezTo>
                  <a:cubicBezTo>
                    <a:pt x="100" y="70"/>
                    <a:pt x="103" y="70"/>
                    <a:pt x="103" y="68"/>
                  </a:cubicBezTo>
                  <a:cubicBezTo>
                    <a:pt x="103" y="67"/>
                    <a:pt x="100" y="66"/>
                    <a:pt x="99" y="66"/>
                  </a:cubicBezTo>
                  <a:cubicBezTo>
                    <a:pt x="97" y="65"/>
                    <a:pt x="96" y="64"/>
                    <a:pt x="95" y="63"/>
                  </a:cubicBezTo>
                  <a:cubicBezTo>
                    <a:pt x="94" y="63"/>
                    <a:pt x="93" y="65"/>
                    <a:pt x="93" y="66"/>
                  </a:cubicBezTo>
                  <a:cubicBezTo>
                    <a:pt x="92" y="67"/>
                    <a:pt x="88" y="66"/>
                    <a:pt x="87" y="66"/>
                  </a:cubicBezTo>
                  <a:cubicBezTo>
                    <a:pt x="81" y="65"/>
                    <a:pt x="89" y="63"/>
                    <a:pt x="88" y="61"/>
                  </a:cubicBezTo>
                  <a:cubicBezTo>
                    <a:pt x="87" y="58"/>
                    <a:pt x="86" y="54"/>
                    <a:pt x="84" y="52"/>
                  </a:cubicBezTo>
                  <a:cubicBezTo>
                    <a:pt x="83" y="52"/>
                    <a:pt x="81" y="53"/>
                    <a:pt x="81" y="52"/>
                  </a:cubicBezTo>
                  <a:cubicBezTo>
                    <a:pt x="81" y="51"/>
                    <a:pt x="81" y="49"/>
                    <a:pt x="80" y="48"/>
                  </a:cubicBezTo>
                  <a:cubicBezTo>
                    <a:pt x="79" y="47"/>
                    <a:pt x="78" y="53"/>
                    <a:pt x="79" y="53"/>
                  </a:cubicBezTo>
                  <a:cubicBezTo>
                    <a:pt x="78" y="53"/>
                    <a:pt x="75" y="46"/>
                    <a:pt x="75" y="46"/>
                  </a:cubicBezTo>
                  <a:cubicBezTo>
                    <a:pt x="73" y="46"/>
                    <a:pt x="72" y="47"/>
                    <a:pt x="71" y="48"/>
                  </a:cubicBezTo>
                  <a:cubicBezTo>
                    <a:pt x="70" y="48"/>
                    <a:pt x="67" y="50"/>
                    <a:pt x="67" y="49"/>
                  </a:cubicBezTo>
                  <a:cubicBezTo>
                    <a:pt x="67" y="46"/>
                    <a:pt x="66" y="46"/>
                    <a:pt x="69" y="46"/>
                  </a:cubicBezTo>
                  <a:cubicBezTo>
                    <a:pt x="70" y="46"/>
                    <a:pt x="71" y="45"/>
                    <a:pt x="71" y="44"/>
                  </a:cubicBezTo>
                  <a:cubicBezTo>
                    <a:pt x="72" y="43"/>
                    <a:pt x="69" y="43"/>
                    <a:pt x="69" y="43"/>
                  </a:cubicBezTo>
                  <a:cubicBezTo>
                    <a:pt x="68" y="42"/>
                    <a:pt x="64" y="40"/>
                    <a:pt x="64" y="40"/>
                  </a:cubicBezTo>
                  <a:cubicBezTo>
                    <a:pt x="64" y="37"/>
                    <a:pt x="63" y="39"/>
                    <a:pt x="62" y="39"/>
                  </a:cubicBezTo>
                  <a:cubicBezTo>
                    <a:pt x="61" y="39"/>
                    <a:pt x="62" y="34"/>
                    <a:pt x="60" y="35"/>
                  </a:cubicBezTo>
                  <a:cubicBezTo>
                    <a:pt x="59" y="35"/>
                    <a:pt x="59" y="36"/>
                    <a:pt x="57" y="34"/>
                  </a:cubicBezTo>
                  <a:cubicBezTo>
                    <a:pt x="56" y="34"/>
                    <a:pt x="55" y="32"/>
                    <a:pt x="54" y="32"/>
                  </a:cubicBezTo>
                  <a:cubicBezTo>
                    <a:pt x="54" y="32"/>
                    <a:pt x="55" y="33"/>
                    <a:pt x="55" y="33"/>
                  </a:cubicBezTo>
                  <a:cubicBezTo>
                    <a:pt x="55" y="33"/>
                    <a:pt x="52" y="33"/>
                    <a:pt x="52" y="34"/>
                  </a:cubicBezTo>
                  <a:cubicBezTo>
                    <a:pt x="53" y="35"/>
                    <a:pt x="55" y="34"/>
                    <a:pt x="56" y="36"/>
                  </a:cubicBezTo>
                  <a:cubicBezTo>
                    <a:pt x="56" y="38"/>
                    <a:pt x="54" y="38"/>
                    <a:pt x="53" y="38"/>
                  </a:cubicBezTo>
                  <a:cubicBezTo>
                    <a:pt x="51" y="39"/>
                    <a:pt x="46" y="35"/>
                    <a:pt x="44" y="37"/>
                  </a:cubicBezTo>
                  <a:cubicBezTo>
                    <a:pt x="43" y="37"/>
                    <a:pt x="45" y="38"/>
                    <a:pt x="46" y="39"/>
                  </a:cubicBezTo>
                  <a:cubicBezTo>
                    <a:pt x="46" y="40"/>
                    <a:pt x="47" y="39"/>
                    <a:pt x="48" y="39"/>
                  </a:cubicBezTo>
                  <a:cubicBezTo>
                    <a:pt x="49" y="39"/>
                    <a:pt x="52" y="38"/>
                    <a:pt x="52" y="39"/>
                  </a:cubicBezTo>
                  <a:cubicBezTo>
                    <a:pt x="52" y="40"/>
                    <a:pt x="51" y="41"/>
                    <a:pt x="50" y="42"/>
                  </a:cubicBezTo>
                  <a:cubicBezTo>
                    <a:pt x="50" y="42"/>
                    <a:pt x="39" y="35"/>
                    <a:pt x="37" y="36"/>
                  </a:cubicBezTo>
                  <a:cubicBezTo>
                    <a:pt x="38" y="36"/>
                    <a:pt x="39" y="37"/>
                    <a:pt x="40" y="37"/>
                  </a:cubicBezTo>
                  <a:cubicBezTo>
                    <a:pt x="42" y="39"/>
                    <a:pt x="37" y="38"/>
                    <a:pt x="37" y="38"/>
                  </a:cubicBezTo>
                  <a:cubicBezTo>
                    <a:pt x="34" y="36"/>
                    <a:pt x="30" y="38"/>
                    <a:pt x="27" y="37"/>
                  </a:cubicBezTo>
                  <a:cubicBezTo>
                    <a:pt x="23" y="36"/>
                    <a:pt x="20" y="37"/>
                    <a:pt x="17" y="34"/>
                  </a:cubicBezTo>
                  <a:cubicBezTo>
                    <a:pt x="14" y="32"/>
                    <a:pt x="12" y="35"/>
                    <a:pt x="9" y="34"/>
                  </a:cubicBezTo>
                  <a:cubicBezTo>
                    <a:pt x="8" y="33"/>
                    <a:pt x="6" y="33"/>
                    <a:pt x="5" y="32"/>
                  </a:cubicBezTo>
                  <a:cubicBezTo>
                    <a:pt x="5" y="31"/>
                    <a:pt x="2" y="28"/>
                    <a:pt x="4" y="28"/>
                  </a:cubicBezTo>
                  <a:cubicBezTo>
                    <a:pt x="7" y="28"/>
                    <a:pt x="11" y="31"/>
                    <a:pt x="14" y="29"/>
                  </a:cubicBezTo>
                  <a:cubicBezTo>
                    <a:pt x="15" y="28"/>
                    <a:pt x="13" y="27"/>
                    <a:pt x="13" y="27"/>
                  </a:cubicBezTo>
                  <a:cubicBezTo>
                    <a:pt x="11" y="26"/>
                    <a:pt x="9" y="26"/>
                    <a:pt x="8" y="26"/>
                  </a:cubicBezTo>
                  <a:cubicBezTo>
                    <a:pt x="5" y="26"/>
                    <a:pt x="0" y="26"/>
                    <a:pt x="0" y="23"/>
                  </a:cubicBezTo>
                  <a:cubicBezTo>
                    <a:pt x="0" y="19"/>
                    <a:pt x="0" y="16"/>
                    <a:pt x="2" y="12"/>
                  </a:cubicBezTo>
                  <a:cubicBezTo>
                    <a:pt x="3" y="9"/>
                    <a:pt x="6" y="7"/>
                    <a:pt x="9" y="5"/>
                  </a:cubicBezTo>
                  <a:cubicBezTo>
                    <a:pt x="11" y="3"/>
                    <a:pt x="13" y="3"/>
                    <a:pt x="16" y="2"/>
                  </a:cubicBezTo>
                  <a:cubicBezTo>
                    <a:pt x="18" y="2"/>
                    <a:pt x="24" y="0"/>
                    <a:pt x="25" y="3"/>
                  </a:cubicBezTo>
                  <a:cubicBezTo>
                    <a:pt x="25" y="2"/>
                    <a:pt x="20" y="7"/>
                    <a:pt x="19" y="7"/>
                  </a:cubicBezTo>
                  <a:cubicBezTo>
                    <a:pt x="17" y="9"/>
                    <a:pt x="15" y="11"/>
                    <a:pt x="17" y="13"/>
                  </a:cubicBezTo>
                  <a:cubicBezTo>
                    <a:pt x="19" y="15"/>
                    <a:pt x="17" y="16"/>
                    <a:pt x="18" y="18"/>
                  </a:cubicBezTo>
                  <a:cubicBezTo>
                    <a:pt x="18" y="20"/>
                    <a:pt x="20" y="21"/>
                    <a:pt x="21" y="22"/>
                  </a:cubicBezTo>
                  <a:cubicBezTo>
                    <a:pt x="22" y="23"/>
                    <a:pt x="24" y="24"/>
                    <a:pt x="25" y="25"/>
                  </a:cubicBezTo>
                  <a:cubicBezTo>
                    <a:pt x="26" y="26"/>
                    <a:pt x="22" y="26"/>
                    <a:pt x="22" y="27"/>
                  </a:cubicBezTo>
                  <a:cubicBezTo>
                    <a:pt x="22" y="26"/>
                    <a:pt x="26" y="29"/>
                    <a:pt x="26" y="29"/>
                  </a:cubicBezTo>
                  <a:cubicBezTo>
                    <a:pt x="27" y="28"/>
                    <a:pt x="26" y="26"/>
                    <a:pt x="26" y="25"/>
                  </a:cubicBezTo>
                  <a:cubicBezTo>
                    <a:pt x="26" y="25"/>
                    <a:pt x="28" y="24"/>
                    <a:pt x="27" y="23"/>
                  </a:cubicBezTo>
                  <a:cubicBezTo>
                    <a:pt x="26" y="22"/>
                    <a:pt x="22" y="21"/>
                    <a:pt x="21" y="20"/>
                  </a:cubicBezTo>
                  <a:cubicBezTo>
                    <a:pt x="20" y="20"/>
                    <a:pt x="19" y="19"/>
                    <a:pt x="20" y="19"/>
                  </a:cubicBezTo>
                  <a:cubicBezTo>
                    <a:pt x="22" y="19"/>
                    <a:pt x="22" y="18"/>
                    <a:pt x="23" y="17"/>
                  </a:cubicBezTo>
                  <a:cubicBezTo>
                    <a:pt x="25" y="16"/>
                    <a:pt x="28" y="18"/>
                    <a:pt x="29" y="19"/>
                  </a:cubicBezTo>
                  <a:cubicBezTo>
                    <a:pt x="28" y="18"/>
                    <a:pt x="27" y="17"/>
                    <a:pt x="27" y="16"/>
                  </a:cubicBezTo>
                  <a:cubicBezTo>
                    <a:pt x="27" y="14"/>
                    <a:pt x="22" y="15"/>
                    <a:pt x="22" y="13"/>
                  </a:cubicBezTo>
                  <a:cubicBezTo>
                    <a:pt x="20" y="7"/>
                    <a:pt x="29" y="12"/>
                    <a:pt x="29" y="12"/>
                  </a:cubicBezTo>
                  <a:cubicBezTo>
                    <a:pt x="29" y="11"/>
                    <a:pt x="23" y="9"/>
                    <a:pt x="23" y="9"/>
                  </a:cubicBezTo>
                  <a:cubicBezTo>
                    <a:pt x="23" y="8"/>
                    <a:pt x="28" y="9"/>
                    <a:pt x="28" y="9"/>
                  </a:cubicBezTo>
                  <a:cubicBezTo>
                    <a:pt x="28" y="8"/>
                    <a:pt x="25" y="7"/>
                    <a:pt x="25" y="7"/>
                  </a:cubicBezTo>
                  <a:cubicBezTo>
                    <a:pt x="24" y="6"/>
                    <a:pt x="25" y="6"/>
                    <a:pt x="26" y="6"/>
                  </a:cubicBezTo>
                  <a:cubicBezTo>
                    <a:pt x="27" y="7"/>
                    <a:pt x="27" y="6"/>
                    <a:pt x="28" y="6"/>
                  </a:cubicBezTo>
                  <a:cubicBezTo>
                    <a:pt x="30" y="5"/>
                    <a:pt x="30" y="6"/>
                    <a:pt x="32" y="6"/>
                  </a:cubicBezTo>
                  <a:cubicBezTo>
                    <a:pt x="29" y="5"/>
                    <a:pt x="33" y="3"/>
                    <a:pt x="34" y="3"/>
                  </a:cubicBezTo>
                  <a:cubicBezTo>
                    <a:pt x="36" y="2"/>
                    <a:pt x="42" y="2"/>
                    <a:pt x="43" y="4"/>
                  </a:cubicBezTo>
                  <a:cubicBezTo>
                    <a:pt x="44" y="5"/>
                    <a:pt x="44" y="6"/>
                    <a:pt x="44" y="7"/>
                  </a:cubicBezTo>
                  <a:cubicBezTo>
                    <a:pt x="45" y="8"/>
                    <a:pt x="46" y="9"/>
                    <a:pt x="47" y="10"/>
                  </a:cubicBezTo>
                  <a:cubicBezTo>
                    <a:pt x="48" y="12"/>
                    <a:pt x="43" y="16"/>
                    <a:pt x="43" y="16"/>
                  </a:cubicBezTo>
                  <a:cubicBezTo>
                    <a:pt x="44" y="17"/>
                    <a:pt x="46" y="14"/>
                    <a:pt x="47" y="14"/>
                  </a:cubicBezTo>
                  <a:cubicBezTo>
                    <a:pt x="47" y="14"/>
                    <a:pt x="45" y="20"/>
                    <a:pt x="46" y="19"/>
                  </a:cubicBezTo>
                  <a:cubicBezTo>
                    <a:pt x="47" y="19"/>
                    <a:pt x="47" y="17"/>
                    <a:pt x="48" y="17"/>
                  </a:cubicBezTo>
                  <a:cubicBezTo>
                    <a:pt x="50" y="17"/>
                    <a:pt x="50" y="18"/>
                    <a:pt x="52" y="16"/>
                  </a:cubicBezTo>
                  <a:cubicBezTo>
                    <a:pt x="53" y="15"/>
                    <a:pt x="53" y="16"/>
                    <a:pt x="54" y="17"/>
                  </a:cubicBezTo>
                  <a:cubicBezTo>
                    <a:pt x="55" y="18"/>
                    <a:pt x="54" y="18"/>
                    <a:pt x="54" y="19"/>
                  </a:cubicBezTo>
                  <a:cubicBezTo>
                    <a:pt x="54" y="20"/>
                    <a:pt x="59" y="21"/>
                    <a:pt x="60" y="21"/>
                  </a:cubicBezTo>
                  <a:cubicBezTo>
                    <a:pt x="60" y="21"/>
                    <a:pt x="55" y="16"/>
                    <a:pt x="54" y="15"/>
                  </a:cubicBezTo>
                  <a:cubicBezTo>
                    <a:pt x="54" y="15"/>
                    <a:pt x="63" y="18"/>
                    <a:pt x="63" y="17"/>
                  </a:cubicBezTo>
                  <a:cubicBezTo>
                    <a:pt x="63" y="17"/>
                    <a:pt x="57" y="16"/>
                    <a:pt x="57" y="14"/>
                  </a:cubicBezTo>
                  <a:cubicBezTo>
                    <a:pt x="57" y="13"/>
                    <a:pt x="60" y="12"/>
                    <a:pt x="61" y="12"/>
                  </a:cubicBezTo>
                  <a:cubicBezTo>
                    <a:pt x="63" y="11"/>
                    <a:pt x="64" y="12"/>
                    <a:pt x="66" y="13"/>
                  </a:cubicBezTo>
                  <a:cubicBezTo>
                    <a:pt x="69" y="14"/>
                    <a:pt x="73" y="13"/>
                    <a:pt x="74" y="17"/>
                  </a:cubicBezTo>
                  <a:cubicBezTo>
                    <a:pt x="74" y="17"/>
                    <a:pt x="67" y="17"/>
                    <a:pt x="68" y="20"/>
                  </a:cubicBezTo>
                  <a:cubicBezTo>
                    <a:pt x="68" y="19"/>
                    <a:pt x="71" y="18"/>
                    <a:pt x="71" y="18"/>
                  </a:cubicBezTo>
                  <a:cubicBezTo>
                    <a:pt x="73" y="18"/>
                    <a:pt x="70" y="20"/>
                    <a:pt x="70" y="21"/>
                  </a:cubicBezTo>
                  <a:cubicBezTo>
                    <a:pt x="70" y="21"/>
                    <a:pt x="73" y="19"/>
                    <a:pt x="73" y="19"/>
                  </a:cubicBezTo>
                  <a:cubicBezTo>
                    <a:pt x="73" y="18"/>
                    <a:pt x="77" y="18"/>
                    <a:pt x="78" y="19"/>
                  </a:cubicBezTo>
                  <a:cubicBezTo>
                    <a:pt x="82" y="19"/>
                    <a:pt x="73" y="22"/>
                    <a:pt x="74" y="23"/>
                  </a:cubicBezTo>
                  <a:cubicBezTo>
                    <a:pt x="74" y="23"/>
                    <a:pt x="76" y="21"/>
                    <a:pt x="76" y="22"/>
                  </a:cubicBezTo>
                  <a:cubicBezTo>
                    <a:pt x="76" y="23"/>
                    <a:pt x="74" y="25"/>
                    <a:pt x="75" y="26"/>
                  </a:cubicBezTo>
                  <a:cubicBezTo>
                    <a:pt x="74" y="25"/>
                    <a:pt x="78" y="21"/>
                    <a:pt x="79" y="22"/>
                  </a:cubicBezTo>
                  <a:cubicBezTo>
                    <a:pt x="79" y="24"/>
                    <a:pt x="78" y="26"/>
                    <a:pt x="79" y="27"/>
                  </a:cubicBezTo>
                  <a:cubicBezTo>
                    <a:pt x="79" y="27"/>
                    <a:pt x="79" y="23"/>
                    <a:pt x="81" y="23"/>
                  </a:cubicBezTo>
                  <a:cubicBezTo>
                    <a:pt x="83" y="24"/>
                    <a:pt x="80" y="27"/>
                    <a:pt x="81" y="28"/>
                  </a:cubicBezTo>
                  <a:cubicBezTo>
                    <a:pt x="81" y="28"/>
                    <a:pt x="82" y="25"/>
                    <a:pt x="83" y="25"/>
                  </a:cubicBezTo>
                  <a:cubicBezTo>
                    <a:pt x="83" y="25"/>
                    <a:pt x="82" y="28"/>
                    <a:pt x="83" y="28"/>
                  </a:cubicBezTo>
                  <a:cubicBezTo>
                    <a:pt x="82" y="28"/>
                    <a:pt x="85" y="24"/>
                    <a:pt x="86" y="23"/>
                  </a:cubicBezTo>
                  <a:cubicBezTo>
                    <a:pt x="87" y="22"/>
                    <a:pt x="90" y="23"/>
                    <a:pt x="91" y="24"/>
                  </a:cubicBezTo>
                  <a:cubicBezTo>
                    <a:pt x="93" y="25"/>
                    <a:pt x="94" y="27"/>
                    <a:pt x="91" y="27"/>
                  </a:cubicBezTo>
                  <a:cubicBezTo>
                    <a:pt x="90" y="27"/>
                    <a:pt x="86" y="27"/>
                    <a:pt x="86" y="30"/>
                  </a:cubicBezTo>
                  <a:cubicBezTo>
                    <a:pt x="86" y="29"/>
                    <a:pt x="92" y="27"/>
                    <a:pt x="92" y="28"/>
                  </a:cubicBezTo>
                  <a:cubicBezTo>
                    <a:pt x="92" y="28"/>
                    <a:pt x="88" y="30"/>
                    <a:pt x="88" y="31"/>
                  </a:cubicBezTo>
                  <a:cubicBezTo>
                    <a:pt x="88" y="30"/>
                    <a:pt x="92" y="30"/>
                    <a:pt x="92" y="30"/>
                  </a:cubicBezTo>
                  <a:cubicBezTo>
                    <a:pt x="93" y="29"/>
                    <a:pt x="95" y="26"/>
                    <a:pt x="96" y="27"/>
                  </a:cubicBezTo>
                  <a:cubicBezTo>
                    <a:pt x="97" y="29"/>
                    <a:pt x="96" y="31"/>
                    <a:pt x="94" y="31"/>
                  </a:cubicBezTo>
                  <a:cubicBezTo>
                    <a:pt x="93" y="32"/>
                    <a:pt x="92" y="33"/>
                    <a:pt x="91" y="34"/>
                  </a:cubicBezTo>
                  <a:cubicBezTo>
                    <a:pt x="91" y="34"/>
                    <a:pt x="93" y="32"/>
                    <a:pt x="94" y="32"/>
                  </a:cubicBezTo>
                  <a:cubicBezTo>
                    <a:pt x="94" y="32"/>
                    <a:pt x="93" y="36"/>
                    <a:pt x="93" y="36"/>
                  </a:cubicBezTo>
                  <a:cubicBezTo>
                    <a:pt x="92" y="34"/>
                    <a:pt x="99" y="27"/>
                    <a:pt x="100" y="29"/>
                  </a:cubicBezTo>
                  <a:cubicBezTo>
                    <a:pt x="101" y="30"/>
                    <a:pt x="99" y="31"/>
                    <a:pt x="98" y="31"/>
                  </a:cubicBezTo>
                  <a:cubicBezTo>
                    <a:pt x="99" y="31"/>
                    <a:pt x="102" y="31"/>
                    <a:pt x="103" y="31"/>
                  </a:cubicBezTo>
                  <a:cubicBezTo>
                    <a:pt x="104" y="31"/>
                    <a:pt x="106" y="31"/>
                    <a:pt x="107" y="32"/>
                  </a:cubicBezTo>
                  <a:cubicBezTo>
                    <a:pt x="108" y="35"/>
                    <a:pt x="98" y="35"/>
                    <a:pt x="99" y="38"/>
                  </a:cubicBezTo>
                  <a:cubicBezTo>
                    <a:pt x="99" y="38"/>
                    <a:pt x="102" y="35"/>
                    <a:pt x="103" y="35"/>
                  </a:cubicBezTo>
                  <a:cubicBezTo>
                    <a:pt x="104" y="35"/>
                    <a:pt x="106" y="35"/>
                    <a:pt x="106" y="36"/>
                  </a:cubicBezTo>
                  <a:cubicBezTo>
                    <a:pt x="107" y="37"/>
                    <a:pt x="101" y="39"/>
                    <a:pt x="101" y="39"/>
                  </a:cubicBezTo>
                  <a:cubicBezTo>
                    <a:pt x="101" y="39"/>
                    <a:pt x="104" y="38"/>
                    <a:pt x="104" y="38"/>
                  </a:cubicBezTo>
                  <a:cubicBezTo>
                    <a:pt x="105" y="38"/>
                    <a:pt x="107" y="37"/>
                    <a:pt x="108" y="36"/>
                  </a:cubicBezTo>
                  <a:cubicBezTo>
                    <a:pt x="109" y="36"/>
                    <a:pt x="108" y="35"/>
                    <a:pt x="109" y="34"/>
                  </a:cubicBezTo>
                  <a:cubicBezTo>
                    <a:pt x="110" y="34"/>
                    <a:pt x="112" y="36"/>
                    <a:pt x="112" y="37"/>
                  </a:cubicBezTo>
                  <a:cubicBezTo>
                    <a:pt x="116" y="40"/>
                    <a:pt x="112" y="39"/>
                    <a:pt x="109" y="40"/>
                  </a:cubicBezTo>
                  <a:cubicBezTo>
                    <a:pt x="109" y="40"/>
                    <a:pt x="102" y="42"/>
                    <a:pt x="102" y="41"/>
                  </a:cubicBezTo>
                  <a:cubicBezTo>
                    <a:pt x="102" y="42"/>
                    <a:pt x="118" y="42"/>
                    <a:pt x="117" y="44"/>
                  </a:cubicBezTo>
                  <a:cubicBezTo>
                    <a:pt x="116" y="45"/>
                    <a:pt x="111" y="45"/>
                    <a:pt x="110" y="44"/>
                  </a:cubicBezTo>
                  <a:cubicBezTo>
                    <a:pt x="110" y="44"/>
                    <a:pt x="106" y="45"/>
                    <a:pt x="106" y="45"/>
                  </a:cubicBezTo>
                  <a:cubicBezTo>
                    <a:pt x="107" y="46"/>
                    <a:pt x="110" y="45"/>
                    <a:pt x="110" y="46"/>
                  </a:cubicBezTo>
                  <a:cubicBezTo>
                    <a:pt x="111" y="46"/>
                    <a:pt x="107" y="47"/>
                    <a:pt x="107" y="48"/>
                  </a:cubicBezTo>
                  <a:cubicBezTo>
                    <a:pt x="107" y="50"/>
                    <a:pt x="111" y="51"/>
                    <a:pt x="112" y="51"/>
                  </a:cubicBezTo>
                  <a:cubicBezTo>
                    <a:pt x="114" y="52"/>
                    <a:pt x="117" y="52"/>
                    <a:pt x="118" y="54"/>
                  </a:cubicBezTo>
                  <a:cubicBezTo>
                    <a:pt x="119" y="55"/>
                    <a:pt x="119" y="56"/>
                    <a:pt x="120" y="56"/>
                  </a:cubicBezTo>
                  <a:cubicBezTo>
                    <a:pt x="120" y="56"/>
                    <a:pt x="122" y="55"/>
                    <a:pt x="122" y="55"/>
                  </a:cubicBezTo>
                  <a:cubicBezTo>
                    <a:pt x="122" y="55"/>
                    <a:pt x="122" y="57"/>
                    <a:pt x="123" y="57"/>
                  </a:cubicBezTo>
                  <a:cubicBezTo>
                    <a:pt x="123" y="57"/>
                    <a:pt x="123" y="55"/>
                    <a:pt x="124" y="55"/>
                  </a:cubicBezTo>
                  <a:cubicBezTo>
                    <a:pt x="124" y="55"/>
                    <a:pt x="124" y="57"/>
                    <a:pt x="124" y="57"/>
                  </a:cubicBezTo>
                  <a:cubicBezTo>
                    <a:pt x="124" y="58"/>
                    <a:pt x="126" y="57"/>
                    <a:pt x="127" y="57"/>
                  </a:cubicBezTo>
                  <a:cubicBezTo>
                    <a:pt x="127" y="57"/>
                    <a:pt x="129" y="58"/>
                    <a:pt x="129" y="59"/>
                  </a:cubicBezTo>
                  <a:cubicBezTo>
                    <a:pt x="129" y="60"/>
                    <a:pt x="128" y="59"/>
                    <a:pt x="128" y="60"/>
                  </a:cubicBezTo>
                  <a:cubicBezTo>
                    <a:pt x="129" y="59"/>
                    <a:pt x="138" y="62"/>
                    <a:pt x="138" y="62"/>
                  </a:cubicBezTo>
                  <a:cubicBezTo>
                    <a:pt x="137" y="63"/>
                    <a:pt x="137" y="63"/>
                    <a:pt x="137" y="63"/>
                  </a:cubicBezTo>
                  <a:cubicBezTo>
                    <a:pt x="137" y="64"/>
                    <a:pt x="139" y="63"/>
                    <a:pt x="139" y="63"/>
                  </a:cubicBezTo>
                  <a:cubicBezTo>
                    <a:pt x="140" y="62"/>
                    <a:pt x="140" y="63"/>
                    <a:pt x="141" y="64"/>
                  </a:cubicBezTo>
                  <a:cubicBezTo>
                    <a:pt x="142" y="64"/>
                    <a:pt x="144" y="66"/>
                    <a:pt x="143" y="67"/>
                  </a:cubicBezTo>
                  <a:cubicBezTo>
                    <a:pt x="143" y="67"/>
                    <a:pt x="141" y="67"/>
                    <a:pt x="141" y="67"/>
                  </a:cubicBezTo>
                  <a:cubicBezTo>
                    <a:pt x="141" y="68"/>
                    <a:pt x="143" y="68"/>
                    <a:pt x="142" y="69"/>
                  </a:cubicBezTo>
                  <a:cubicBezTo>
                    <a:pt x="142" y="69"/>
                    <a:pt x="139" y="69"/>
                    <a:pt x="139" y="69"/>
                  </a:cubicBezTo>
                  <a:cubicBezTo>
                    <a:pt x="137" y="70"/>
                    <a:pt x="139" y="70"/>
                    <a:pt x="139" y="71"/>
                  </a:cubicBezTo>
                  <a:cubicBezTo>
                    <a:pt x="140" y="73"/>
                    <a:pt x="136" y="71"/>
                    <a:pt x="135" y="71"/>
                  </a:cubicBezTo>
                  <a:cubicBezTo>
                    <a:pt x="136" y="72"/>
                    <a:pt x="138" y="73"/>
                    <a:pt x="137" y="74"/>
                  </a:cubicBezTo>
                  <a:cubicBezTo>
                    <a:pt x="136" y="74"/>
                    <a:pt x="132" y="74"/>
                    <a:pt x="133" y="73"/>
                  </a:cubicBezTo>
                  <a:cubicBezTo>
                    <a:pt x="132" y="74"/>
                    <a:pt x="135" y="76"/>
                    <a:pt x="134" y="77"/>
                  </a:cubicBezTo>
                  <a:cubicBezTo>
                    <a:pt x="133" y="77"/>
                    <a:pt x="133" y="75"/>
                    <a:pt x="132" y="76"/>
                  </a:cubicBezTo>
                  <a:cubicBezTo>
                    <a:pt x="131" y="77"/>
                    <a:pt x="135" y="82"/>
                    <a:pt x="131" y="79"/>
                  </a:cubicBezTo>
                  <a:cubicBezTo>
                    <a:pt x="131" y="79"/>
                    <a:pt x="128" y="77"/>
                    <a:pt x="128" y="77"/>
                  </a:cubicBezTo>
                  <a:cubicBezTo>
                    <a:pt x="127" y="78"/>
                    <a:pt x="127" y="79"/>
                    <a:pt x="126" y="79"/>
                  </a:cubicBezTo>
                  <a:cubicBezTo>
                    <a:pt x="126" y="78"/>
                    <a:pt x="127" y="77"/>
                    <a:pt x="127" y="76"/>
                  </a:cubicBezTo>
                  <a:cubicBezTo>
                    <a:pt x="127" y="77"/>
                    <a:pt x="125" y="77"/>
                    <a:pt x="125" y="77"/>
                  </a:cubicBezTo>
                  <a:cubicBezTo>
                    <a:pt x="124" y="76"/>
                    <a:pt x="126" y="75"/>
                    <a:pt x="125" y="74"/>
                  </a:cubicBezTo>
                  <a:cubicBezTo>
                    <a:pt x="125" y="74"/>
                    <a:pt x="123" y="75"/>
                    <a:pt x="123" y="75"/>
                  </a:cubicBezTo>
                  <a:cubicBezTo>
                    <a:pt x="122" y="74"/>
                    <a:pt x="123" y="72"/>
                    <a:pt x="123" y="72"/>
                  </a:cubicBezTo>
                  <a:cubicBezTo>
                    <a:pt x="124" y="72"/>
                    <a:pt x="128" y="70"/>
                    <a:pt x="127" y="70"/>
                  </a:cubicBezTo>
                  <a:cubicBezTo>
                    <a:pt x="126" y="69"/>
                    <a:pt x="122" y="73"/>
                    <a:pt x="120" y="72"/>
                  </a:cubicBezTo>
                  <a:cubicBezTo>
                    <a:pt x="120" y="72"/>
                    <a:pt x="123" y="69"/>
                    <a:pt x="122" y="69"/>
                  </a:cubicBezTo>
                  <a:cubicBezTo>
                    <a:pt x="121" y="69"/>
                    <a:pt x="120" y="71"/>
                    <a:pt x="119" y="70"/>
                  </a:cubicBezTo>
                  <a:cubicBezTo>
                    <a:pt x="118" y="69"/>
                    <a:pt x="117" y="69"/>
                    <a:pt x="116" y="68"/>
                  </a:cubicBezTo>
                  <a:cubicBezTo>
                    <a:pt x="115" y="67"/>
                    <a:pt x="114" y="66"/>
                    <a:pt x="113" y="67"/>
                  </a:cubicBezTo>
                  <a:cubicBezTo>
                    <a:pt x="113" y="68"/>
                    <a:pt x="113" y="68"/>
                    <a:pt x="113" y="69"/>
                  </a:cubicBezTo>
                  <a:cubicBezTo>
                    <a:pt x="113" y="69"/>
                    <a:pt x="112" y="69"/>
                    <a:pt x="112" y="69"/>
                  </a:cubicBezTo>
                  <a:cubicBezTo>
                    <a:pt x="112" y="70"/>
                    <a:pt x="116" y="72"/>
                    <a:pt x="112" y="72"/>
                  </a:cubicBezTo>
                  <a:cubicBezTo>
                    <a:pt x="111" y="72"/>
                    <a:pt x="107" y="71"/>
                    <a:pt x="108" y="70"/>
                  </a:cubicBezTo>
                  <a:cubicBezTo>
                    <a:pt x="107" y="72"/>
                    <a:pt x="111" y="74"/>
                    <a:pt x="112" y="75"/>
                  </a:cubicBezTo>
                  <a:cubicBezTo>
                    <a:pt x="114" y="75"/>
                    <a:pt x="114" y="78"/>
                    <a:pt x="115" y="79"/>
                  </a:cubicBezTo>
                  <a:cubicBezTo>
                    <a:pt x="116" y="80"/>
                    <a:pt x="116" y="81"/>
                    <a:pt x="117" y="81"/>
                  </a:cubicBezTo>
                  <a:cubicBezTo>
                    <a:pt x="118" y="81"/>
                    <a:pt x="117" y="80"/>
                    <a:pt x="118" y="80"/>
                  </a:cubicBezTo>
                  <a:cubicBezTo>
                    <a:pt x="118" y="80"/>
                    <a:pt x="119" y="81"/>
                    <a:pt x="119" y="82"/>
                  </a:cubicBezTo>
                  <a:cubicBezTo>
                    <a:pt x="120" y="83"/>
                    <a:pt x="120" y="82"/>
                    <a:pt x="121" y="81"/>
                  </a:cubicBezTo>
                  <a:cubicBezTo>
                    <a:pt x="122" y="81"/>
                    <a:pt x="121" y="85"/>
                    <a:pt x="122" y="84"/>
                  </a:cubicBezTo>
                  <a:cubicBezTo>
                    <a:pt x="123" y="84"/>
                    <a:pt x="122" y="83"/>
                    <a:pt x="123" y="82"/>
                  </a:cubicBezTo>
                  <a:cubicBezTo>
                    <a:pt x="123" y="82"/>
                    <a:pt x="123" y="84"/>
                    <a:pt x="123" y="85"/>
                  </a:cubicBezTo>
                  <a:cubicBezTo>
                    <a:pt x="123" y="86"/>
                    <a:pt x="123" y="86"/>
                    <a:pt x="124" y="87"/>
                  </a:cubicBezTo>
                  <a:cubicBezTo>
                    <a:pt x="125" y="87"/>
                    <a:pt x="126" y="88"/>
                    <a:pt x="126" y="89"/>
                  </a:cubicBezTo>
                  <a:cubicBezTo>
                    <a:pt x="127" y="89"/>
                    <a:pt x="128" y="93"/>
                    <a:pt x="128" y="93"/>
                  </a:cubicBezTo>
                  <a:cubicBezTo>
                    <a:pt x="127" y="92"/>
                    <a:pt x="127" y="91"/>
                    <a:pt x="127" y="91"/>
                  </a:cubicBezTo>
                  <a:cubicBezTo>
                    <a:pt x="126" y="91"/>
                    <a:pt x="127" y="95"/>
                    <a:pt x="127" y="95"/>
                  </a:cubicBezTo>
                  <a:cubicBezTo>
                    <a:pt x="127" y="95"/>
                    <a:pt x="125" y="91"/>
                    <a:pt x="124" y="90"/>
                  </a:cubicBezTo>
                  <a:cubicBezTo>
                    <a:pt x="124" y="90"/>
                    <a:pt x="125" y="94"/>
                    <a:pt x="126" y="95"/>
                  </a:cubicBezTo>
                  <a:cubicBezTo>
                    <a:pt x="126" y="98"/>
                    <a:pt x="124" y="95"/>
                    <a:pt x="124" y="96"/>
                  </a:cubicBezTo>
                  <a:cubicBezTo>
                    <a:pt x="123" y="97"/>
                    <a:pt x="128" y="99"/>
                    <a:pt x="128" y="100"/>
                  </a:cubicBezTo>
                  <a:cubicBezTo>
                    <a:pt x="128" y="101"/>
                    <a:pt x="119" y="95"/>
                    <a:pt x="118" y="95"/>
                  </a:cubicBezTo>
                  <a:cubicBezTo>
                    <a:pt x="118" y="95"/>
                    <a:pt x="118" y="96"/>
                    <a:pt x="118" y="96"/>
                  </a:cubicBezTo>
                  <a:cubicBezTo>
                    <a:pt x="118" y="97"/>
                    <a:pt x="116" y="93"/>
                    <a:pt x="115" y="93"/>
                  </a:cubicBezTo>
                  <a:cubicBezTo>
                    <a:pt x="115" y="93"/>
                    <a:pt x="116" y="95"/>
                    <a:pt x="116" y="95"/>
                  </a:cubicBezTo>
                  <a:cubicBezTo>
                    <a:pt x="115" y="96"/>
                    <a:pt x="113" y="92"/>
                    <a:pt x="112" y="91"/>
                  </a:cubicBezTo>
                  <a:cubicBezTo>
                    <a:pt x="111" y="90"/>
                    <a:pt x="111" y="92"/>
                    <a:pt x="110" y="93"/>
                  </a:cubicBezTo>
                  <a:cubicBezTo>
                    <a:pt x="110" y="94"/>
                    <a:pt x="108" y="90"/>
                    <a:pt x="108" y="90"/>
                  </a:cubicBezTo>
                  <a:cubicBezTo>
                    <a:pt x="108" y="90"/>
                    <a:pt x="105" y="90"/>
                    <a:pt x="105" y="90"/>
                  </a:cubicBezTo>
                  <a:cubicBezTo>
                    <a:pt x="105" y="91"/>
                    <a:pt x="106" y="92"/>
                    <a:pt x="107" y="92"/>
                  </a:cubicBezTo>
                  <a:cubicBezTo>
                    <a:pt x="108" y="93"/>
                    <a:pt x="108" y="93"/>
                    <a:pt x="109" y="94"/>
                  </a:cubicBezTo>
                  <a:cubicBezTo>
                    <a:pt x="110" y="95"/>
                    <a:pt x="112" y="96"/>
                    <a:pt x="114" y="97"/>
                  </a:cubicBezTo>
                  <a:cubicBezTo>
                    <a:pt x="116" y="99"/>
                    <a:pt x="117" y="100"/>
                    <a:pt x="118" y="102"/>
                  </a:cubicBezTo>
                  <a:cubicBezTo>
                    <a:pt x="120" y="105"/>
                    <a:pt x="120" y="105"/>
                    <a:pt x="117" y="104"/>
                  </a:cubicBezTo>
                  <a:cubicBezTo>
                    <a:pt x="113" y="102"/>
                    <a:pt x="106" y="103"/>
                    <a:pt x="103" y="99"/>
                  </a:cubicBezTo>
                  <a:cubicBezTo>
                    <a:pt x="102" y="97"/>
                    <a:pt x="99" y="99"/>
                    <a:pt x="97" y="97"/>
                  </a:cubicBezTo>
                  <a:cubicBezTo>
                    <a:pt x="96" y="96"/>
                    <a:pt x="90" y="94"/>
                    <a:pt x="90" y="93"/>
                  </a:cubicBezTo>
                  <a:cubicBezTo>
                    <a:pt x="90" y="92"/>
                    <a:pt x="93" y="93"/>
                    <a:pt x="93" y="92"/>
                  </a:cubicBezTo>
                  <a:cubicBezTo>
                    <a:pt x="94" y="91"/>
                    <a:pt x="91" y="90"/>
                    <a:pt x="91" y="90"/>
                  </a:cubicBezTo>
                  <a:cubicBezTo>
                    <a:pt x="88" y="89"/>
                    <a:pt x="86" y="87"/>
                    <a:pt x="84" y="86"/>
                  </a:cubicBezTo>
                  <a:cubicBezTo>
                    <a:pt x="83" y="85"/>
                    <a:pt x="84" y="84"/>
                    <a:pt x="82" y="84"/>
                  </a:cubicBezTo>
                  <a:cubicBezTo>
                    <a:pt x="82" y="83"/>
                    <a:pt x="77" y="83"/>
                    <a:pt x="77" y="83"/>
                  </a:cubicBezTo>
                  <a:cubicBezTo>
                    <a:pt x="77" y="84"/>
                    <a:pt x="78" y="82"/>
                    <a:pt x="77" y="83"/>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55" name="Freeform 549"/>
            <p:cNvSpPr>
              <a:spLocks/>
            </p:cNvSpPr>
            <p:nvPr/>
          </p:nvSpPr>
          <p:spPr bwMode="auto">
            <a:xfrm>
              <a:off x="8372164" y="5637283"/>
              <a:ext cx="57323" cy="19114"/>
            </a:xfrm>
            <a:custGeom>
              <a:avLst/>
              <a:gdLst>
                <a:gd name="T0" fmla="*/ 5 w 6"/>
                <a:gd name="T1" fmla="*/ 1 h 2"/>
                <a:gd name="T2" fmla="*/ 1 w 6"/>
                <a:gd name="T3" fmla="*/ 0 h 2"/>
                <a:gd name="T4" fmla="*/ 5 w 6"/>
                <a:gd name="T5" fmla="*/ 1 h 2"/>
              </a:gdLst>
              <a:ahLst/>
              <a:cxnLst>
                <a:cxn ang="0">
                  <a:pos x="T0" y="T1"/>
                </a:cxn>
                <a:cxn ang="0">
                  <a:pos x="T2" y="T3"/>
                </a:cxn>
                <a:cxn ang="0">
                  <a:pos x="T4" y="T5"/>
                </a:cxn>
              </a:cxnLst>
              <a:rect l="0" t="0" r="r" b="b"/>
              <a:pathLst>
                <a:path w="6" h="2">
                  <a:moveTo>
                    <a:pt x="5" y="1"/>
                  </a:moveTo>
                  <a:cubicBezTo>
                    <a:pt x="5" y="2"/>
                    <a:pt x="0" y="0"/>
                    <a:pt x="1" y="0"/>
                  </a:cubicBezTo>
                  <a:cubicBezTo>
                    <a:pt x="3" y="0"/>
                    <a:pt x="6" y="0"/>
                    <a:pt x="5"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56" name="Freeform 550"/>
            <p:cNvSpPr>
              <a:spLocks/>
            </p:cNvSpPr>
            <p:nvPr/>
          </p:nvSpPr>
          <p:spPr bwMode="auto">
            <a:xfrm>
              <a:off x="8203376" y="5226347"/>
              <a:ext cx="76432" cy="19114"/>
            </a:xfrm>
            <a:custGeom>
              <a:avLst/>
              <a:gdLst>
                <a:gd name="T0" fmla="*/ 7 w 8"/>
                <a:gd name="T1" fmla="*/ 1 h 2"/>
                <a:gd name="T2" fmla="*/ 2 w 8"/>
                <a:gd name="T3" fmla="*/ 2 h 2"/>
                <a:gd name="T4" fmla="*/ 3 w 8"/>
                <a:gd name="T5" fmla="*/ 0 h 2"/>
                <a:gd name="T6" fmla="*/ 7 w 8"/>
                <a:gd name="T7" fmla="*/ 1 h 2"/>
                <a:gd name="T8" fmla="*/ 7 w 8"/>
                <a:gd name="T9" fmla="*/ 1 h 2"/>
              </a:gdLst>
              <a:ahLst/>
              <a:cxnLst>
                <a:cxn ang="0">
                  <a:pos x="T0" y="T1"/>
                </a:cxn>
                <a:cxn ang="0">
                  <a:pos x="T2" y="T3"/>
                </a:cxn>
                <a:cxn ang="0">
                  <a:pos x="T4" y="T5"/>
                </a:cxn>
                <a:cxn ang="0">
                  <a:pos x="T6" y="T7"/>
                </a:cxn>
                <a:cxn ang="0">
                  <a:pos x="T8" y="T9"/>
                </a:cxn>
              </a:cxnLst>
              <a:rect l="0" t="0" r="r" b="b"/>
              <a:pathLst>
                <a:path w="8" h="2">
                  <a:moveTo>
                    <a:pt x="7" y="1"/>
                  </a:moveTo>
                  <a:cubicBezTo>
                    <a:pt x="8" y="2"/>
                    <a:pt x="3" y="2"/>
                    <a:pt x="2" y="2"/>
                  </a:cubicBezTo>
                  <a:cubicBezTo>
                    <a:pt x="0" y="1"/>
                    <a:pt x="2" y="0"/>
                    <a:pt x="3" y="0"/>
                  </a:cubicBezTo>
                  <a:cubicBezTo>
                    <a:pt x="5" y="0"/>
                    <a:pt x="7" y="0"/>
                    <a:pt x="7" y="1"/>
                  </a:cubicBezTo>
                  <a:cubicBezTo>
                    <a:pt x="8" y="2"/>
                    <a:pt x="7" y="0"/>
                    <a:pt x="7"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57" name="Freeform 551"/>
            <p:cNvSpPr>
              <a:spLocks/>
            </p:cNvSpPr>
            <p:nvPr/>
          </p:nvSpPr>
          <p:spPr bwMode="auto">
            <a:xfrm>
              <a:off x="8091911" y="5207233"/>
              <a:ext cx="111465" cy="92380"/>
            </a:xfrm>
            <a:custGeom>
              <a:avLst/>
              <a:gdLst>
                <a:gd name="T0" fmla="*/ 10 w 12"/>
                <a:gd name="T1" fmla="*/ 7 h 10"/>
                <a:gd name="T2" fmla="*/ 3 w 12"/>
                <a:gd name="T3" fmla="*/ 9 h 10"/>
                <a:gd name="T4" fmla="*/ 2 w 12"/>
                <a:gd name="T5" fmla="*/ 2 h 10"/>
                <a:gd name="T6" fmla="*/ 9 w 12"/>
                <a:gd name="T7" fmla="*/ 0 h 10"/>
                <a:gd name="T8" fmla="*/ 10 w 12"/>
                <a:gd name="T9" fmla="*/ 7 h 10"/>
                <a:gd name="T10" fmla="*/ 10 w 12"/>
                <a:gd name="T11" fmla="*/ 7 h 10"/>
              </a:gdLst>
              <a:ahLst/>
              <a:cxnLst>
                <a:cxn ang="0">
                  <a:pos x="T0" y="T1"/>
                </a:cxn>
                <a:cxn ang="0">
                  <a:pos x="T2" y="T3"/>
                </a:cxn>
                <a:cxn ang="0">
                  <a:pos x="T4" y="T5"/>
                </a:cxn>
                <a:cxn ang="0">
                  <a:pos x="T6" y="T7"/>
                </a:cxn>
                <a:cxn ang="0">
                  <a:pos x="T8" y="T9"/>
                </a:cxn>
                <a:cxn ang="0">
                  <a:pos x="T10" y="T11"/>
                </a:cxn>
              </a:cxnLst>
              <a:rect l="0" t="0" r="r" b="b"/>
              <a:pathLst>
                <a:path w="12" h="10">
                  <a:moveTo>
                    <a:pt x="10" y="7"/>
                  </a:moveTo>
                  <a:cubicBezTo>
                    <a:pt x="8" y="8"/>
                    <a:pt x="6" y="10"/>
                    <a:pt x="3" y="9"/>
                  </a:cubicBezTo>
                  <a:cubicBezTo>
                    <a:pt x="0" y="7"/>
                    <a:pt x="0" y="4"/>
                    <a:pt x="2" y="2"/>
                  </a:cubicBezTo>
                  <a:cubicBezTo>
                    <a:pt x="3" y="0"/>
                    <a:pt x="7" y="0"/>
                    <a:pt x="9" y="0"/>
                  </a:cubicBezTo>
                  <a:cubicBezTo>
                    <a:pt x="11" y="0"/>
                    <a:pt x="12" y="5"/>
                    <a:pt x="10" y="7"/>
                  </a:cubicBezTo>
                  <a:cubicBezTo>
                    <a:pt x="9" y="8"/>
                    <a:pt x="12" y="6"/>
                    <a:pt x="10" y="7"/>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58" name="Freeform 552"/>
            <p:cNvSpPr>
              <a:spLocks/>
            </p:cNvSpPr>
            <p:nvPr/>
          </p:nvSpPr>
          <p:spPr bwMode="auto">
            <a:xfrm>
              <a:off x="7989999" y="5124408"/>
              <a:ext cx="63695" cy="35042"/>
            </a:xfrm>
            <a:custGeom>
              <a:avLst/>
              <a:gdLst>
                <a:gd name="T0" fmla="*/ 1 w 7"/>
                <a:gd name="T1" fmla="*/ 4 h 4"/>
                <a:gd name="T2" fmla="*/ 5 w 7"/>
                <a:gd name="T3" fmla="*/ 0 h 4"/>
                <a:gd name="T4" fmla="*/ 1 w 7"/>
                <a:gd name="T5" fmla="*/ 4 h 4"/>
              </a:gdLst>
              <a:ahLst/>
              <a:cxnLst>
                <a:cxn ang="0">
                  <a:pos x="T0" y="T1"/>
                </a:cxn>
                <a:cxn ang="0">
                  <a:pos x="T2" y="T3"/>
                </a:cxn>
                <a:cxn ang="0">
                  <a:pos x="T4" y="T5"/>
                </a:cxn>
              </a:cxnLst>
              <a:rect l="0" t="0" r="r" b="b"/>
              <a:pathLst>
                <a:path w="7" h="4">
                  <a:moveTo>
                    <a:pt x="1" y="4"/>
                  </a:moveTo>
                  <a:cubicBezTo>
                    <a:pt x="0" y="4"/>
                    <a:pt x="4" y="0"/>
                    <a:pt x="5" y="0"/>
                  </a:cubicBezTo>
                  <a:cubicBezTo>
                    <a:pt x="7" y="1"/>
                    <a:pt x="3" y="4"/>
                    <a:pt x="1" y="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59" name="Freeform 553"/>
            <p:cNvSpPr>
              <a:spLocks/>
            </p:cNvSpPr>
            <p:nvPr/>
          </p:nvSpPr>
          <p:spPr bwMode="auto">
            <a:xfrm>
              <a:off x="8082358" y="5114850"/>
              <a:ext cx="57323" cy="28669"/>
            </a:xfrm>
            <a:custGeom>
              <a:avLst/>
              <a:gdLst>
                <a:gd name="T0" fmla="*/ 2 w 6"/>
                <a:gd name="T1" fmla="*/ 3 h 3"/>
                <a:gd name="T2" fmla="*/ 2 w 6"/>
                <a:gd name="T3" fmla="*/ 1 h 3"/>
                <a:gd name="T4" fmla="*/ 2 w 6"/>
                <a:gd name="T5" fmla="*/ 3 h 3"/>
              </a:gdLst>
              <a:ahLst/>
              <a:cxnLst>
                <a:cxn ang="0">
                  <a:pos x="T0" y="T1"/>
                </a:cxn>
                <a:cxn ang="0">
                  <a:pos x="T2" y="T3"/>
                </a:cxn>
                <a:cxn ang="0">
                  <a:pos x="T4" y="T5"/>
                </a:cxn>
              </a:cxnLst>
              <a:rect l="0" t="0" r="r" b="b"/>
              <a:pathLst>
                <a:path w="6" h="3">
                  <a:moveTo>
                    <a:pt x="2" y="3"/>
                  </a:moveTo>
                  <a:cubicBezTo>
                    <a:pt x="2" y="3"/>
                    <a:pt x="0" y="1"/>
                    <a:pt x="2" y="1"/>
                  </a:cubicBezTo>
                  <a:cubicBezTo>
                    <a:pt x="3" y="0"/>
                    <a:pt x="6" y="3"/>
                    <a:pt x="2" y="3"/>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60" name="Freeform 554"/>
            <p:cNvSpPr>
              <a:spLocks/>
            </p:cNvSpPr>
            <p:nvPr/>
          </p:nvSpPr>
          <p:spPr bwMode="auto">
            <a:xfrm>
              <a:off x="8028216" y="5095739"/>
              <a:ext cx="44586" cy="19114"/>
            </a:xfrm>
            <a:custGeom>
              <a:avLst/>
              <a:gdLst>
                <a:gd name="T0" fmla="*/ 0 w 5"/>
                <a:gd name="T1" fmla="*/ 1 h 2"/>
                <a:gd name="T2" fmla="*/ 4 w 5"/>
                <a:gd name="T3" fmla="*/ 0 h 2"/>
                <a:gd name="T4" fmla="*/ 0 w 5"/>
                <a:gd name="T5" fmla="*/ 1 h 2"/>
              </a:gdLst>
              <a:ahLst/>
              <a:cxnLst>
                <a:cxn ang="0">
                  <a:pos x="T0" y="T1"/>
                </a:cxn>
                <a:cxn ang="0">
                  <a:pos x="T2" y="T3"/>
                </a:cxn>
                <a:cxn ang="0">
                  <a:pos x="T4" y="T5"/>
                </a:cxn>
              </a:cxnLst>
              <a:rect l="0" t="0" r="r" b="b"/>
              <a:pathLst>
                <a:path w="5" h="2">
                  <a:moveTo>
                    <a:pt x="0" y="1"/>
                  </a:moveTo>
                  <a:cubicBezTo>
                    <a:pt x="2" y="2"/>
                    <a:pt x="5" y="1"/>
                    <a:pt x="4" y="0"/>
                  </a:cubicBezTo>
                  <a:cubicBezTo>
                    <a:pt x="2" y="0"/>
                    <a:pt x="0" y="1"/>
                    <a:pt x="0"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61" name="Freeform 555"/>
            <p:cNvSpPr>
              <a:spLocks/>
            </p:cNvSpPr>
            <p:nvPr/>
          </p:nvSpPr>
          <p:spPr bwMode="auto">
            <a:xfrm>
              <a:off x="7913567" y="4738956"/>
              <a:ext cx="245223" cy="105124"/>
            </a:xfrm>
            <a:custGeom>
              <a:avLst/>
              <a:gdLst>
                <a:gd name="T0" fmla="*/ 25 w 26"/>
                <a:gd name="T1" fmla="*/ 9 h 11"/>
                <a:gd name="T2" fmla="*/ 18 w 26"/>
                <a:gd name="T3" fmla="*/ 8 h 11"/>
                <a:gd name="T4" fmla="*/ 10 w 26"/>
                <a:gd name="T5" fmla="*/ 10 h 11"/>
                <a:gd name="T6" fmla="*/ 3 w 26"/>
                <a:gd name="T7" fmla="*/ 6 h 11"/>
                <a:gd name="T8" fmla="*/ 2 w 26"/>
                <a:gd name="T9" fmla="*/ 1 h 11"/>
                <a:gd name="T10" fmla="*/ 8 w 26"/>
                <a:gd name="T11" fmla="*/ 2 h 11"/>
                <a:gd name="T12" fmla="*/ 17 w 26"/>
                <a:gd name="T13" fmla="*/ 2 h 11"/>
                <a:gd name="T14" fmla="*/ 22 w 26"/>
                <a:gd name="T15" fmla="*/ 5 h 11"/>
                <a:gd name="T16" fmla="*/ 25 w 26"/>
                <a:gd name="T17" fmla="*/ 9 h 11"/>
                <a:gd name="T18" fmla="*/ 25 w 26"/>
                <a:gd name="T19" fmla="*/ 9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11">
                  <a:moveTo>
                    <a:pt x="25" y="9"/>
                  </a:moveTo>
                  <a:cubicBezTo>
                    <a:pt x="22" y="9"/>
                    <a:pt x="20" y="8"/>
                    <a:pt x="18" y="8"/>
                  </a:cubicBezTo>
                  <a:cubicBezTo>
                    <a:pt x="15" y="8"/>
                    <a:pt x="13" y="10"/>
                    <a:pt x="10" y="10"/>
                  </a:cubicBezTo>
                  <a:cubicBezTo>
                    <a:pt x="7" y="11"/>
                    <a:pt x="6" y="7"/>
                    <a:pt x="3" y="6"/>
                  </a:cubicBezTo>
                  <a:cubicBezTo>
                    <a:pt x="2" y="5"/>
                    <a:pt x="0" y="3"/>
                    <a:pt x="2" y="1"/>
                  </a:cubicBezTo>
                  <a:cubicBezTo>
                    <a:pt x="3" y="0"/>
                    <a:pt x="7" y="2"/>
                    <a:pt x="8" y="2"/>
                  </a:cubicBezTo>
                  <a:cubicBezTo>
                    <a:pt x="11" y="3"/>
                    <a:pt x="14" y="1"/>
                    <a:pt x="17" y="2"/>
                  </a:cubicBezTo>
                  <a:cubicBezTo>
                    <a:pt x="19" y="2"/>
                    <a:pt x="20" y="4"/>
                    <a:pt x="22" y="5"/>
                  </a:cubicBezTo>
                  <a:cubicBezTo>
                    <a:pt x="22" y="6"/>
                    <a:pt x="25" y="9"/>
                    <a:pt x="25" y="9"/>
                  </a:cubicBezTo>
                  <a:cubicBezTo>
                    <a:pt x="23" y="9"/>
                    <a:pt x="26" y="9"/>
                    <a:pt x="25" y="9"/>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62" name="Freeform 556"/>
            <p:cNvSpPr>
              <a:spLocks/>
            </p:cNvSpPr>
            <p:nvPr/>
          </p:nvSpPr>
          <p:spPr bwMode="auto">
            <a:xfrm>
              <a:off x="5709742" y="6433669"/>
              <a:ext cx="270700" cy="178393"/>
            </a:xfrm>
            <a:custGeom>
              <a:avLst/>
              <a:gdLst>
                <a:gd name="T0" fmla="*/ 27 w 29"/>
                <a:gd name="T1" fmla="*/ 16 h 19"/>
                <a:gd name="T2" fmla="*/ 24 w 29"/>
                <a:gd name="T3" fmla="*/ 12 h 19"/>
                <a:gd name="T4" fmla="*/ 19 w 29"/>
                <a:gd name="T5" fmla="*/ 10 h 19"/>
                <a:gd name="T6" fmla="*/ 14 w 29"/>
                <a:gd name="T7" fmla="*/ 3 h 19"/>
                <a:gd name="T8" fmla="*/ 8 w 29"/>
                <a:gd name="T9" fmla="*/ 2 h 19"/>
                <a:gd name="T10" fmla="*/ 2 w 29"/>
                <a:gd name="T11" fmla="*/ 0 h 19"/>
                <a:gd name="T12" fmla="*/ 3 w 29"/>
                <a:gd name="T13" fmla="*/ 2 h 19"/>
                <a:gd name="T14" fmla="*/ 5 w 29"/>
                <a:gd name="T15" fmla="*/ 3 h 19"/>
                <a:gd name="T16" fmla="*/ 6 w 29"/>
                <a:gd name="T17" fmla="*/ 4 h 19"/>
                <a:gd name="T18" fmla="*/ 4 w 29"/>
                <a:gd name="T19" fmla="*/ 2 h 19"/>
                <a:gd name="T20" fmla="*/ 4 w 29"/>
                <a:gd name="T21" fmla="*/ 4 h 19"/>
                <a:gd name="T22" fmla="*/ 7 w 29"/>
                <a:gd name="T23" fmla="*/ 6 h 19"/>
                <a:gd name="T24" fmla="*/ 12 w 29"/>
                <a:gd name="T25" fmla="*/ 9 h 19"/>
                <a:gd name="T26" fmla="*/ 10 w 29"/>
                <a:gd name="T27" fmla="*/ 10 h 19"/>
                <a:gd name="T28" fmla="*/ 14 w 29"/>
                <a:gd name="T29" fmla="*/ 10 h 19"/>
                <a:gd name="T30" fmla="*/ 14 w 29"/>
                <a:gd name="T31" fmla="*/ 12 h 19"/>
                <a:gd name="T32" fmla="*/ 19 w 29"/>
                <a:gd name="T33" fmla="*/ 12 h 19"/>
                <a:gd name="T34" fmla="*/ 27 w 29"/>
                <a:gd name="T35" fmla="*/ 16 h 19"/>
                <a:gd name="T36" fmla="*/ 27 w 29"/>
                <a:gd name="T37" fmla="*/ 16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 h="19">
                  <a:moveTo>
                    <a:pt x="27" y="16"/>
                  </a:moveTo>
                  <a:cubicBezTo>
                    <a:pt x="26" y="15"/>
                    <a:pt x="25" y="13"/>
                    <a:pt x="24" y="12"/>
                  </a:cubicBezTo>
                  <a:cubicBezTo>
                    <a:pt x="23" y="10"/>
                    <a:pt x="21" y="10"/>
                    <a:pt x="19" y="10"/>
                  </a:cubicBezTo>
                  <a:cubicBezTo>
                    <a:pt x="17" y="8"/>
                    <a:pt x="17" y="4"/>
                    <a:pt x="14" y="3"/>
                  </a:cubicBezTo>
                  <a:cubicBezTo>
                    <a:pt x="13" y="3"/>
                    <a:pt x="10" y="3"/>
                    <a:pt x="8" y="2"/>
                  </a:cubicBezTo>
                  <a:cubicBezTo>
                    <a:pt x="7" y="1"/>
                    <a:pt x="5" y="0"/>
                    <a:pt x="2" y="0"/>
                  </a:cubicBezTo>
                  <a:cubicBezTo>
                    <a:pt x="0" y="0"/>
                    <a:pt x="1" y="2"/>
                    <a:pt x="3" y="2"/>
                  </a:cubicBezTo>
                  <a:cubicBezTo>
                    <a:pt x="4" y="2"/>
                    <a:pt x="4" y="2"/>
                    <a:pt x="5" y="3"/>
                  </a:cubicBezTo>
                  <a:cubicBezTo>
                    <a:pt x="5" y="3"/>
                    <a:pt x="6" y="4"/>
                    <a:pt x="6" y="4"/>
                  </a:cubicBezTo>
                  <a:cubicBezTo>
                    <a:pt x="5" y="4"/>
                    <a:pt x="4" y="3"/>
                    <a:pt x="4" y="2"/>
                  </a:cubicBezTo>
                  <a:cubicBezTo>
                    <a:pt x="4" y="2"/>
                    <a:pt x="4" y="4"/>
                    <a:pt x="4" y="4"/>
                  </a:cubicBezTo>
                  <a:cubicBezTo>
                    <a:pt x="4" y="6"/>
                    <a:pt x="6" y="6"/>
                    <a:pt x="7" y="6"/>
                  </a:cubicBezTo>
                  <a:cubicBezTo>
                    <a:pt x="7" y="6"/>
                    <a:pt x="12" y="9"/>
                    <a:pt x="12" y="9"/>
                  </a:cubicBezTo>
                  <a:cubicBezTo>
                    <a:pt x="12" y="9"/>
                    <a:pt x="11" y="9"/>
                    <a:pt x="10" y="10"/>
                  </a:cubicBezTo>
                  <a:cubicBezTo>
                    <a:pt x="10" y="10"/>
                    <a:pt x="14" y="10"/>
                    <a:pt x="14" y="10"/>
                  </a:cubicBezTo>
                  <a:cubicBezTo>
                    <a:pt x="16" y="11"/>
                    <a:pt x="14" y="12"/>
                    <a:pt x="14" y="12"/>
                  </a:cubicBezTo>
                  <a:cubicBezTo>
                    <a:pt x="15" y="13"/>
                    <a:pt x="18" y="12"/>
                    <a:pt x="19" y="12"/>
                  </a:cubicBezTo>
                  <a:cubicBezTo>
                    <a:pt x="14" y="13"/>
                    <a:pt x="29" y="19"/>
                    <a:pt x="27" y="16"/>
                  </a:cubicBezTo>
                  <a:cubicBezTo>
                    <a:pt x="26" y="15"/>
                    <a:pt x="28" y="18"/>
                    <a:pt x="27" y="16"/>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63" name="Freeform 557"/>
            <p:cNvSpPr>
              <a:spLocks/>
            </p:cNvSpPr>
            <p:nvPr/>
          </p:nvSpPr>
          <p:spPr bwMode="auto">
            <a:xfrm>
              <a:off x="5496368" y="6226607"/>
              <a:ext cx="121018" cy="130608"/>
            </a:xfrm>
            <a:custGeom>
              <a:avLst/>
              <a:gdLst>
                <a:gd name="T0" fmla="*/ 11 w 13"/>
                <a:gd name="T1" fmla="*/ 14 h 14"/>
                <a:gd name="T2" fmla="*/ 11 w 13"/>
                <a:gd name="T3" fmla="*/ 14 h 14"/>
                <a:gd name="T4" fmla="*/ 8 w 13"/>
                <a:gd name="T5" fmla="*/ 11 h 14"/>
                <a:gd name="T6" fmla="*/ 7 w 13"/>
                <a:gd name="T7" fmla="*/ 7 h 14"/>
                <a:gd name="T8" fmla="*/ 6 w 13"/>
                <a:gd name="T9" fmla="*/ 5 h 14"/>
                <a:gd name="T10" fmla="*/ 7 w 13"/>
                <a:gd name="T11" fmla="*/ 2 h 14"/>
                <a:gd name="T12" fmla="*/ 4 w 13"/>
                <a:gd name="T13" fmla="*/ 4 h 14"/>
                <a:gd name="T14" fmla="*/ 6 w 13"/>
                <a:gd name="T15" fmla="*/ 1 h 14"/>
                <a:gd name="T16" fmla="*/ 1 w 13"/>
                <a:gd name="T17" fmla="*/ 0 h 14"/>
                <a:gd name="T18" fmla="*/ 3 w 13"/>
                <a:gd name="T19" fmla="*/ 6 h 14"/>
                <a:gd name="T20" fmla="*/ 11 w 13"/>
                <a:gd name="T21" fmla="*/ 14 h 14"/>
                <a:gd name="T22" fmla="*/ 11 w 13"/>
                <a:gd name="T23" fmla="*/ 14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 h="14">
                  <a:moveTo>
                    <a:pt x="11" y="14"/>
                  </a:moveTo>
                  <a:cubicBezTo>
                    <a:pt x="11" y="14"/>
                    <a:pt x="11" y="14"/>
                    <a:pt x="11" y="14"/>
                  </a:cubicBezTo>
                  <a:cubicBezTo>
                    <a:pt x="11" y="13"/>
                    <a:pt x="9" y="11"/>
                    <a:pt x="8" y="11"/>
                  </a:cubicBezTo>
                  <a:cubicBezTo>
                    <a:pt x="7" y="9"/>
                    <a:pt x="8" y="8"/>
                    <a:pt x="7" y="7"/>
                  </a:cubicBezTo>
                  <a:cubicBezTo>
                    <a:pt x="6" y="6"/>
                    <a:pt x="6" y="6"/>
                    <a:pt x="6" y="5"/>
                  </a:cubicBezTo>
                  <a:cubicBezTo>
                    <a:pt x="5" y="3"/>
                    <a:pt x="6" y="3"/>
                    <a:pt x="7" y="2"/>
                  </a:cubicBezTo>
                  <a:cubicBezTo>
                    <a:pt x="9" y="0"/>
                    <a:pt x="3" y="3"/>
                    <a:pt x="4" y="4"/>
                  </a:cubicBezTo>
                  <a:cubicBezTo>
                    <a:pt x="3" y="3"/>
                    <a:pt x="6" y="1"/>
                    <a:pt x="6" y="1"/>
                  </a:cubicBezTo>
                  <a:cubicBezTo>
                    <a:pt x="5" y="0"/>
                    <a:pt x="1" y="0"/>
                    <a:pt x="1" y="0"/>
                  </a:cubicBezTo>
                  <a:cubicBezTo>
                    <a:pt x="0" y="1"/>
                    <a:pt x="2" y="5"/>
                    <a:pt x="3" y="6"/>
                  </a:cubicBezTo>
                  <a:cubicBezTo>
                    <a:pt x="5" y="8"/>
                    <a:pt x="8" y="13"/>
                    <a:pt x="11" y="14"/>
                  </a:cubicBezTo>
                  <a:cubicBezTo>
                    <a:pt x="13" y="14"/>
                    <a:pt x="8" y="13"/>
                    <a:pt x="11" y="1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64" name="Freeform 558"/>
            <p:cNvSpPr>
              <a:spLocks/>
            </p:cNvSpPr>
            <p:nvPr/>
          </p:nvSpPr>
          <p:spPr bwMode="auto">
            <a:xfrm>
              <a:off x="5505923" y="6076886"/>
              <a:ext cx="38217" cy="38227"/>
            </a:xfrm>
            <a:custGeom>
              <a:avLst/>
              <a:gdLst>
                <a:gd name="T0" fmla="*/ 3 w 4"/>
                <a:gd name="T1" fmla="*/ 3 h 4"/>
                <a:gd name="T2" fmla="*/ 2 w 4"/>
                <a:gd name="T3" fmla="*/ 1 h 4"/>
                <a:gd name="T4" fmla="*/ 3 w 4"/>
                <a:gd name="T5" fmla="*/ 3 h 4"/>
                <a:gd name="T6" fmla="*/ 3 w 4"/>
                <a:gd name="T7" fmla="*/ 3 h 4"/>
                <a:gd name="T8" fmla="*/ 3 w 4"/>
                <a:gd name="T9" fmla="*/ 3 h 4"/>
              </a:gdLst>
              <a:ahLst/>
              <a:cxnLst>
                <a:cxn ang="0">
                  <a:pos x="T0" y="T1"/>
                </a:cxn>
                <a:cxn ang="0">
                  <a:pos x="T2" y="T3"/>
                </a:cxn>
                <a:cxn ang="0">
                  <a:pos x="T4" y="T5"/>
                </a:cxn>
                <a:cxn ang="0">
                  <a:pos x="T6" y="T7"/>
                </a:cxn>
                <a:cxn ang="0">
                  <a:pos x="T8" y="T9"/>
                </a:cxn>
              </a:cxnLst>
              <a:rect l="0" t="0" r="r" b="b"/>
              <a:pathLst>
                <a:path w="4" h="4">
                  <a:moveTo>
                    <a:pt x="3" y="3"/>
                  </a:moveTo>
                  <a:cubicBezTo>
                    <a:pt x="2" y="2"/>
                    <a:pt x="0" y="2"/>
                    <a:pt x="2" y="1"/>
                  </a:cubicBezTo>
                  <a:cubicBezTo>
                    <a:pt x="3" y="0"/>
                    <a:pt x="4" y="3"/>
                    <a:pt x="3" y="3"/>
                  </a:cubicBezTo>
                  <a:cubicBezTo>
                    <a:pt x="3" y="3"/>
                    <a:pt x="3" y="3"/>
                    <a:pt x="3" y="3"/>
                  </a:cubicBezTo>
                  <a:cubicBezTo>
                    <a:pt x="2" y="2"/>
                    <a:pt x="4" y="4"/>
                    <a:pt x="3" y="3"/>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65" name="Freeform 559"/>
            <p:cNvSpPr>
              <a:spLocks/>
            </p:cNvSpPr>
            <p:nvPr/>
          </p:nvSpPr>
          <p:spPr bwMode="auto">
            <a:xfrm>
              <a:off x="5458150" y="6032291"/>
              <a:ext cx="57323" cy="54153"/>
            </a:xfrm>
            <a:custGeom>
              <a:avLst/>
              <a:gdLst>
                <a:gd name="T0" fmla="*/ 5 w 6"/>
                <a:gd name="T1" fmla="*/ 2 h 6"/>
                <a:gd name="T2" fmla="*/ 0 w 6"/>
                <a:gd name="T3" fmla="*/ 1 h 6"/>
                <a:gd name="T4" fmla="*/ 1 w 6"/>
                <a:gd name="T5" fmla="*/ 3 h 6"/>
                <a:gd name="T6" fmla="*/ 1 w 6"/>
                <a:gd name="T7" fmla="*/ 6 h 6"/>
                <a:gd name="T8" fmla="*/ 5 w 6"/>
                <a:gd name="T9" fmla="*/ 5 h 6"/>
                <a:gd name="T10" fmla="*/ 3 w 6"/>
                <a:gd name="T11" fmla="*/ 3 h 6"/>
                <a:gd name="T12" fmla="*/ 5 w 6"/>
                <a:gd name="T13" fmla="*/ 2 h 6"/>
                <a:gd name="T14" fmla="*/ 5 w 6"/>
                <a:gd name="T15" fmla="*/ 2 h 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 h="6">
                  <a:moveTo>
                    <a:pt x="5" y="2"/>
                  </a:moveTo>
                  <a:cubicBezTo>
                    <a:pt x="4" y="2"/>
                    <a:pt x="1" y="0"/>
                    <a:pt x="0" y="1"/>
                  </a:cubicBezTo>
                  <a:cubicBezTo>
                    <a:pt x="1" y="0"/>
                    <a:pt x="2" y="4"/>
                    <a:pt x="1" y="3"/>
                  </a:cubicBezTo>
                  <a:cubicBezTo>
                    <a:pt x="1" y="4"/>
                    <a:pt x="1" y="5"/>
                    <a:pt x="1" y="6"/>
                  </a:cubicBezTo>
                  <a:cubicBezTo>
                    <a:pt x="1" y="5"/>
                    <a:pt x="5" y="4"/>
                    <a:pt x="5" y="5"/>
                  </a:cubicBezTo>
                  <a:cubicBezTo>
                    <a:pt x="5" y="4"/>
                    <a:pt x="4" y="4"/>
                    <a:pt x="3" y="3"/>
                  </a:cubicBezTo>
                  <a:cubicBezTo>
                    <a:pt x="4" y="4"/>
                    <a:pt x="6" y="2"/>
                    <a:pt x="5" y="2"/>
                  </a:cubicBezTo>
                  <a:cubicBezTo>
                    <a:pt x="4" y="2"/>
                    <a:pt x="6" y="2"/>
                    <a:pt x="5" y="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66" name="Freeform 560"/>
            <p:cNvSpPr>
              <a:spLocks/>
            </p:cNvSpPr>
            <p:nvPr/>
          </p:nvSpPr>
          <p:spPr bwMode="auto">
            <a:xfrm>
              <a:off x="5432673" y="6048217"/>
              <a:ext cx="35033" cy="57338"/>
            </a:xfrm>
            <a:custGeom>
              <a:avLst/>
              <a:gdLst>
                <a:gd name="T0" fmla="*/ 2 w 4"/>
                <a:gd name="T1" fmla="*/ 0 h 6"/>
                <a:gd name="T2" fmla="*/ 2 w 4"/>
                <a:gd name="T3" fmla="*/ 2 h 6"/>
                <a:gd name="T4" fmla="*/ 2 w 4"/>
                <a:gd name="T5" fmla="*/ 5 h 6"/>
                <a:gd name="T6" fmla="*/ 3 w 4"/>
                <a:gd name="T7" fmla="*/ 3 h 6"/>
                <a:gd name="T8" fmla="*/ 2 w 4"/>
                <a:gd name="T9" fmla="*/ 0 h 6"/>
              </a:gdLst>
              <a:ahLst/>
              <a:cxnLst>
                <a:cxn ang="0">
                  <a:pos x="T0" y="T1"/>
                </a:cxn>
                <a:cxn ang="0">
                  <a:pos x="T2" y="T3"/>
                </a:cxn>
                <a:cxn ang="0">
                  <a:pos x="T4" y="T5"/>
                </a:cxn>
                <a:cxn ang="0">
                  <a:pos x="T6" y="T7"/>
                </a:cxn>
                <a:cxn ang="0">
                  <a:pos x="T8" y="T9"/>
                </a:cxn>
              </a:cxnLst>
              <a:rect l="0" t="0" r="r" b="b"/>
              <a:pathLst>
                <a:path w="4" h="6">
                  <a:moveTo>
                    <a:pt x="2" y="0"/>
                  </a:moveTo>
                  <a:cubicBezTo>
                    <a:pt x="0" y="0"/>
                    <a:pt x="2" y="1"/>
                    <a:pt x="2" y="2"/>
                  </a:cubicBezTo>
                  <a:cubicBezTo>
                    <a:pt x="2" y="3"/>
                    <a:pt x="1" y="5"/>
                    <a:pt x="2" y="5"/>
                  </a:cubicBezTo>
                  <a:cubicBezTo>
                    <a:pt x="3" y="6"/>
                    <a:pt x="3" y="3"/>
                    <a:pt x="3" y="3"/>
                  </a:cubicBezTo>
                  <a:cubicBezTo>
                    <a:pt x="3" y="2"/>
                    <a:pt x="4" y="0"/>
                    <a:pt x="2" y="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67" name="Freeform 561"/>
            <p:cNvSpPr>
              <a:spLocks/>
            </p:cNvSpPr>
            <p:nvPr/>
          </p:nvSpPr>
          <p:spPr bwMode="auto">
            <a:xfrm>
              <a:off x="5375347" y="5994061"/>
              <a:ext cx="47770" cy="101936"/>
            </a:xfrm>
            <a:custGeom>
              <a:avLst/>
              <a:gdLst>
                <a:gd name="T0" fmla="*/ 4 w 5"/>
                <a:gd name="T1" fmla="*/ 10 h 11"/>
                <a:gd name="T2" fmla="*/ 2 w 5"/>
                <a:gd name="T3" fmla="*/ 6 h 11"/>
                <a:gd name="T4" fmla="*/ 1 w 5"/>
                <a:gd name="T5" fmla="*/ 3 h 11"/>
                <a:gd name="T6" fmla="*/ 5 w 5"/>
                <a:gd name="T7" fmla="*/ 5 h 11"/>
                <a:gd name="T8" fmla="*/ 4 w 5"/>
                <a:gd name="T9" fmla="*/ 10 h 11"/>
                <a:gd name="T10" fmla="*/ 4 w 5"/>
                <a:gd name="T11" fmla="*/ 10 h 11"/>
              </a:gdLst>
              <a:ahLst/>
              <a:cxnLst>
                <a:cxn ang="0">
                  <a:pos x="T0" y="T1"/>
                </a:cxn>
                <a:cxn ang="0">
                  <a:pos x="T2" y="T3"/>
                </a:cxn>
                <a:cxn ang="0">
                  <a:pos x="T4" y="T5"/>
                </a:cxn>
                <a:cxn ang="0">
                  <a:pos x="T6" y="T7"/>
                </a:cxn>
                <a:cxn ang="0">
                  <a:pos x="T8" y="T9"/>
                </a:cxn>
                <a:cxn ang="0">
                  <a:pos x="T10" y="T11"/>
                </a:cxn>
              </a:cxnLst>
              <a:rect l="0" t="0" r="r" b="b"/>
              <a:pathLst>
                <a:path w="5" h="11">
                  <a:moveTo>
                    <a:pt x="4" y="10"/>
                  </a:moveTo>
                  <a:cubicBezTo>
                    <a:pt x="4" y="9"/>
                    <a:pt x="2" y="6"/>
                    <a:pt x="2" y="6"/>
                  </a:cubicBezTo>
                  <a:cubicBezTo>
                    <a:pt x="4" y="4"/>
                    <a:pt x="0" y="4"/>
                    <a:pt x="1" y="3"/>
                  </a:cubicBezTo>
                  <a:cubicBezTo>
                    <a:pt x="2" y="0"/>
                    <a:pt x="5" y="5"/>
                    <a:pt x="5" y="5"/>
                  </a:cubicBezTo>
                  <a:cubicBezTo>
                    <a:pt x="5" y="6"/>
                    <a:pt x="5" y="11"/>
                    <a:pt x="4" y="10"/>
                  </a:cubicBezTo>
                  <a:cubicBezTo>
                    <a:pt x="4" y="9"/>
                    <a:pt x="5" y="11"/>
                    <a:pt x="4" y="1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68" name="Freeform 562"/>
            <p:cNvSpPr>
              <a:spLocks/>
            </p:cNvSpPr>
            <p:nvPr/>
          </p:nvSpPr>
          <p:spPr bwMode="auto">
            <a:xfrm>
              <a:off x="5337130" y="5955834"/>
              <a:ext cx="66879" cy="66896"/>
            </a:xfrm>
            <a:custGeom>
              <a:avLst/>
              <a:gdLst>
                <a:gd name="T0" fmla="*/ 4 w 7"/>
                <a:gd name="T1" fmla="*/ 6 h 7"/>
                <a:gd name="T2" fmla="*/ 2 w 7"/>
                <a:gd name="T3" fmla="*/ 3 h 7"/>
                <a:gd name="T4" fmla="*/ 0 w 7"/>
                <a:gd name="T5" fmla="*/ 2 h 7"/>
                <a:gd name="T6" fmla="*/ 5 w 7"/>
                <a:gd name="T7" fmla="*/ 1 h 7"/>
                <a:gd name="T8" fmla="*/ 4 w 7"/>
                <a:gd name="T9" fmla="*/ 3 h 7"/>
                <a:gd name="T10" fmla="*/ 7 w 7"/>
                <a:gd name="T11" fmla="*/ 4 h 7"/>
                <a:gd name="T12" fmla="*/ 5 w 7"/>
                <a:gd name="T13" fmla="*/ 5 h 7"/>
                <a:gd name="T14" fmla="*/ 4 w 7"/>
                <a:gd name="T15" fmla="*/ 6 h 7"/>
                <a:gd name="T16" fmla="*/ 4 w 7"/>
                <a:gd name="T17" fmla="*/ 6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7">
                  <a:moveTo>
                    <a:pt x="4" y="6"/>
                  </a:moveTo>
                  <a:cubicBezTo>
                    <a:pt x="2" y="4"/>
                    <a:pt x="1" y="4"/>
                    <a:pt x="2" y="3"/>
                  </a:cubicBezTo>
                  <a:cubicBezTo>
                    <a:pt x="2" y="2"/>
                    <a:pt x="0" y="2"/>
                    <a:pt x="0" y="2"/>
                  </a:cubicBezTo>
                  <a:cubicBezTo>
                    <a:pt x="0" y="1"/>
                    <a:pt x="4" y="0"/>
                    <a:pt x="5" y="1"/>
                  </a:cubicBezTo>
                  <a:cubicBezTo>
                    <a:pt x="5" y="1"/>
                    <a:pt x="3" y="2"/>
                    <a:pt x="4" y="3"/>
                  </a:cubicBezTo>
                  <a:cubicBezTo>
                    <a:pt x="5" y="3"/>
                    <a:pt x="7" y="4"/>
                    <a:pt x="7" y="4"/>
                  </a:cubicBezTo>
                  <a:cubicBezTo>
                    <a:pt x="7" y="5"/>
                    <a:pt x="5" y="5"/>
                    <a:pt x="5" y="5"/>
                  </a:cubicBezTo>
                  <a:cubicBezTo>
                    <a:pt x="4" y="5"/>
                    <a:pt x="5" y="7"/>
                    <a:pt x="4" y="6"/>
                  </a:cubicBezTo>
                  <a:cubicBezTo>
                    <a:pt x="2" y="5"/>
                    <a:pt x="4" y="6"/>
                    <a:pt x="4" y="6"/>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69" name="Freeform 563"/>
            <p:cNvSpPr>
              <a:spLocks/>
            </p:cNvSpPr>
            <p:nvPr/>
          </p:nvSpPr>
          <p:spPr bwMode="auto">
            <a:xfrm>
              <a:off x="5404009" y="5955834"/>
              <a:ext cx="63695" cy="86010"/>
            </a:xfrm>
            <a:custGeom>
              <a:avLst/>
              <a:gdLst>
                <a:gd name="T0" fmla="*/ 3 w 7"/>
                <a:gd name="T1" fmla="*/ 8 h 9"/>
                <a:gd name="T2" fmla="*/ 4 w 7"/>
                <a:gd name="T3" fmla="*/ 6 h 9"/>
                <a:gd name="T4" fmla="*/ 2 w 7"/>
                <a:gd name="T5" fmla="*/ 4 h 9"/>
                <a:gd name="T6" fmla="*/ 3 w 7"/>
                <a:gd name="T7" fmla="*/ 1 h 9"/>
                <a:gd name="T8" fmla="*/ 6 w 7"/>
                <a:gd name="T9" fmla="*/ 5 h 9"/>
                <a:gd name="T10" fmla="*/ 3 w 7"/>
                <a:gd name="T11" fmla="*/ 8 h 9"/>
                <a:gd name="T12" fmla="*/ 3 w 7"/>
                <a:gd name="T13" fmla="*/ 8 h 9"/>
                <a:gd name="T14" fmla="*/ 3 w 7"/>
                <a:gd name="T15" fmla="*/ 8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 h="9">
                  <a:moveTo>
                    <a:pt x="3" y="8"/>
                  </a:moveTo>
                  <a:cubicBezTo>
                    <a:pt x="4" y="7"/>
                    <a:pt x="5" y="7"/>
                    <a:pt x="4" y="6"/>
                  </a:cubicBezTo>
                  <a:cubicBezTo>
                    <a:pt x="4" y="5"/>
                    <a:pt x="2" y="5"/>
                    <a:pt x="2" y="4"/>
                  </a:cubicBezTo>
                  <a:cubicBezTo>
                    <a:pt x="3" y="3"/>
                    <a:pt x="0" y="0"/>
                    <a:pt x="3" y="1"/>
                  </a:cubicBezTo>
                  <a:cubicBezTo>
                    <a:pt x="6" y="2"/>
                    <a:pt x="6" y="3"/>
                    <a:pt x="6" y="5"/>
                  </a:cubicBezTo>
                  <a:cubicBezTo>
                    <a:pt x="7" y="7"/>
                    <a:pt x="3" y="8"/>
                    <a:pt x="3" y="8"/>
                  </a:cubicBezTo>
                  <a:cubicBezTo>
                    <a:pt x="3" y="8"/>
                    <a:pt x="3" y="8"/>
                    <a:pt x="3" y="8"/>
                  </a:cubicBezTo>
                  <a:cubicBezTo>
                    <a:pt x="4" y="7"/>
                    <a:pt x="2" y="9"/>
                    <a:pt x="3" y="8"/>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70" name="Freeform 564"/>
            <p:cNvSpPr>
              <a:spLocks/>
            </p:cNvSpPr>
            <p:nvPr/>
          </p:nvSpPr>
          <p:spPr bwMode="auto">
            <a:xfrm>
              <a:off x="5384900" y="5974948"/>
              <a:ext cx="28662" cy="9556"/>
            </a:xfrm>
            <a:custGeom>
              <a:avLst/>
              <a:gdLst>
                <a:gd name="T0" fmla="*/ 2 w 3"/>
                <a:gd name="T1" fmla="*/ 1 h 1"/>
                <a:gd name="T2" fmla="*/ 0 w 3"/>
                <a:gd name="T3" fmla="*/ 0 h 1"/>
                <a:gd name="T4" fmla="*/ 3 w 3"/>
                <a:gd name="T5" fmla="*/ 0 h 1"/>
                <a:gd name="T6" fmla="*/ 2 w 3"/>
                <a:gd name="T7" fmla="*/ 1 h 1"/>
              </a:gdLst>
              <a:ahLst/>
              <a:cxnLst>
                <a:cxn ang="0">
                  <a:pos x="T0" y="T1"/>
                </a:cxn>
                <a:cxn ang="0">
                  <a:pos x="T2" y="T3"/>
                </a:cxn>
                <a:cxn ang="0">
                  <a:pos x="T4" y="T5"/>
                </a:cxn>
                <a:cxn ang="0">
                  <a:pos x="T6" y="T7"/>
                </a:cxn>
              </a:cxnLst>
              <a:rect l="0" t="0" r="r" b="b"/>
              <a:pathLst>
                <a:path w="3" h="1">
                  <a:moveTo>
                    <a:pt x="2" y="1"/>
                  </a:moveTo>
                  <a:cubicBezTo>
                    <a:pt x="1" y="1"/>
                    <a:pt x="0" y="1"/>
                    <a:pt x="0" y="0"/>
                  </a:cubicBezTo>
                  <a:cubicBezTo>
                    <a:pt x="0" y="0"/>
                    <a:pt x="2" y="0"/>
                    <a:pt x="3" y="0"/>
                  </a:cubicBezTo>
                  <a:cubicBezTo>
                    <a:pt x="3" y="0"/>
                    <a:pt x="2" y="1"/>
                    <a:pt x="2"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71" name="Freeform 565"/>
            <p:cNvSpPr>
              <a:spLocks/>
            </p:cNvSpPr>
            <p:nvPr/>
          </p:nvSpPr>
          <p:spPr bwMode="auto">
            <a:xfrm>
              <a:off x="4486812" y="5984506"/>
              <a:ext cx="124202" cy="63711"/>
            </a:xfrm>
            <a:custGeom>
              <a:avLst/>
              <a:gdLst>
                <a:gd name="T0" fmla="*/ 10 w 13"/>
                <a:gd name="T1" fmla="*/ 1 h 7"/>
                <a:gd name="T2" fmla="*/ 7 w 13"/>
                <a:gd name="T3" fmla="*/ 1 h 7"/>
                <a:gd name="T4" fmla="*/ 5 w 13"/>
                <a:gd name="T5" fmla="*/ 1 h 7"/>
                <a:gd name="T6" fmla="*/ 5 w 13"/>
                <a:gd name="T7" fmla="*/ 4 h 7"/>
                <a:gd name="T8" fmla="*/ 1 w 13"/>
                <a:gd name="T9" fmla="*/ 3 h 7"/>
                <a:gd name="T10" fmla="*/ 1 w 13"/>
                <a:gd name="T11" fmla="*/ 6 h 7"/>
                <a:gd name="T12" fmla="*/ 11 w 13"/>
                <a:gd name="T13" fmla="*/ 4 h 7"/>
                <a:gd name="T14" fmla="*/ 9 w 13"/>
                <a:gd name="T15" fmla="*/ 3 h 7"/>
                <a:gd name="T16" fmla="*/ 12 w 13"/>
                <a:gd name="T17" fmla="*/ 3 h 7"/>
                <a:gd name="T18" fmla="*/ 10 w 13"/>
                <a:gd name="T19" fmla="*/ 1 h 7"/>
                <a:gd name="T20" fmla="*/ 10 w 13"/>
                <a:gd name="T21" fmla="*/ 1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 h="7">
                  <a:moveTo>
                    <a:pt x="10" y="1"/>
                  </a:moveTo>
                  <a:cubicBezTo>
                    <a:pt x="9" y="1"/>
                    <a:pt x="8" y="1"/>
                    <a:pt x="7" y="1"/>
                  </a:cubicBezTo>
                  <a:cubicBezTo>
                    <a:pt x="6" y="1"/>
                    <a:pt x="6" y="1"/>
                    <a:pt x="5" y="1"/>
                  </a:cubicBezTo>
                  <a:cubicBezTo>
                    <a:pt x="3" y="2"/>
                    <a:pt x="4" y="4"/>
                    <a:pt x="5" y="4"/>
                  </a:cubicBezTo>
                  <a:cubicBezTo>
                    <a:pt x="4" y="4"/>
                    <a:pt x="2" y="1"/>
                    <a:pt x="1" y="3"/>
                  </a:cubicBezTo>
                  <a:cubicBezTo>
                    <a:pt x="0" y="4"/>
                    <a:pt x="0" y="5"/>
                    <a:pt x="1" y="6"/>
                  </a:cubicBezTo>
                  <a:cubicBezTo>
                    <a:pt x="2" y="7"/>
                    <a:pt x="10" y="5"/>
                    <a:pt x="11" y="4"/>
                  </a:cubicBezTo>
                  <a:cubicBezTo>
                    <a:pt x="11" y="4"/>
                    <a:pt x="10" y="3"/>
                    <a:pt x="9" y="3"/>
                  </a:cubicBezTo>
                  <a:cubicBezTo>
                    <a:pt x="10" y="3"/>
                    <a:pt x="12" y="3"/>
                    <a:pt x="12" y="3"/>
                  </a:cubicBezTo>
                  <a:cubicBezTo>
                    <a:pt x="13" y="2"/>
                    <a:pt x="11" y="0"/>
                    <a:pt x="10" y="1"/>
                  </a:cubicBezTo>
                  <a:cubicBezTo>
                    <a:pt x="9" y="1"/>
                    <a:pt x="11" y="0"/>
                    <a:pt x="10"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72" name="Freeform 566"/>
            <p:cNvSpPr>
              <a:spLocks/>
            </p:cNvSpPr>
            <p:nvPr/>
          </p:nvSpPr>
          <p:spPr bwMode="auto">
            <a:xfrm>
              <a:off x="4534582" y="5927165"/>
              <a:ext cx="76432" cy="66896"/>
            </a:xfrm>
            <a:custGeom>
              <a:avLst/>
              <a:gdLst>
                <a:gd name="T0" fmla="*/ 2 w 8"/>
                <a:gd name="T1" fmla="*/ 6 h 7"/>
                <a:gd name="T2" fmla="*/ 5 w 8"/>
                <a:gd name="T3" fmla="*/ 4 h 7"/>
                <a:gd name="T4" fmla="*/ 8 w 8"/>
                <a:gd name="T5" fmla="*/ 4 h 7"/>
                <a:gd name="T6" fmla="*/ 5 w 8"/>
                <a:gd name="T7" fmla="*/ 2 h 7"/>
                <a:gd name="T8" fmla="*/ 2 w 8"/>
                <a:gd name="T9" fmla="*/ 6 h 7"/>
                <a:gd name="T10" fmla="*/ 2 w 8"/>
                <a:gd name="T11" fmla="*/ 6 h 7"/>
                <a:gd name="T12" fmla="*/ 2 w 8"/>
                <a:gd name="T13" fmla="*/ 6 h 7"/>
              </a:gdLst>
              <a:ahLst/>
              <a:cxnLst>
                <a:cxn ang="0">
                  <a:pos x="T0" y="T1"/>
                </a:cxn>
                <a:cxn ang="0">
                  <a:pos x="T2" y="T3"/>
                </a:cxn>
                <a:cxn ang="0">
                  <a:pos x="T4" y="T5"/>
                </a:cxn>
                <a:cxn ang="0">
                  <a:pos x="T6" y="T7"/>
                </a:cxn>
                <a:cxn ang="0">
                  <a:pos x="T8" y="T9"/>
                </a:cxn>
                <a:cxn ang="0">
                  <a:pos x="T10" y="T11"/>
                </a:cxn>
                <a:cxn ang="0">
                  <a:pos x="T12" y="T13"/>
                </a:cxn>
              </a:cxnLst>
              <a:rect l="0" t="0" r="r" b="b"/>
              <a:pathLst>
                <a:path w="8" h="7">
                  <a:moveTo>
                    <a:pt x="2" y="6"/>
                  </a:moveTo>
                  <a:cubicBezTo>
                    <a:pt x="3" y="5"/>
                    <a:pt x="4" y="5"/>
                    <a:pt x="5" y="4"/>
                  </a:cubicBezTo>
                  <a:cubicBezTo>
                    <a:pt x="6" y="4"/>
                    <a:pt x="8" y="4"/>
                    <a:pt x="8" y="4"/>
                  </a:cubicBezTo>
                  <a:cubicBezTo>
                    <a:pt x="8" y="4"/>
                    <a:pt x="7" y="0"/>
                    <a:pt x="5" y="2"/>
                  </a:cubicBezTo>
                  <a:cubicBezTo>
                    <a:pt x="5" y="2"/>
                    <a:pt x="1" y="5"/>
                    <a:pt x="2" y="6"/>
                  </a:cubicBezTo>
                  <a:cubicBezTo>
                    <a:pt x="2" y="6"/>
                    <a:pt x="2" y="6"/>
                    <a:pt x="2" y="6"/>
                  </a:cubicBezTo>
                  <a:cubicBezTo>
                    <a:pt x="4" y="5"/>
                    <a:pt x="0" y="7"/>
                    <a:pt x="2" y="6"/>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73" name="Freeform 567"/>
            <p:cNvSpPr>
              <a:spLocks/>
            </p:cNvSpPr>
            <p:nvPr/>
          </p:nvSpPr>
          <p:spPr bwMode="auto">
            <a:xfrm>
              <a:off x="4002734" y="6182007"/>
              <a:ext cx="92356" cy="35042"/>
            </a:xfrm>
            <a:custGeom>
              <a:avLst/>
              <a:gdLst>
                <a:gd name="T0" fmla="*/ 9 w 10"/>
                <a:gd name="T1" fmla="*/ 2 h 4"/>
                <a:gd name="T2" fmla="*/ 9 w 10"/>
                <a:gd name="T3" fmla="*/ 1 h 4"/>
                <a:gd name="T4" fmla="*/ 6 w 10"/>
                <a:gd name="T5" fmla="*/ 0 h 4"/>
                <a:gd name="T6" fmla="*/ 2 w 10"/>
                <a:gd name="T7" fmla="*/ 2 h 4"/>
                <a:gd name="T8" fmla="*/ 3 w 10"/>
                <a:gd name="T9" fmla="*/ 4 h 4"/>
                <a:gd name="T10" fmla="*/ 9 w 10"/>
                <a:gd name="T11" fmla="*/ 2 h 4"/>
                <a:gd name="T12" fmla="*/ 9 w 10"/>
                <a:gd name="T13" fmla="*/ 2 h 4"/>
              </a:gdLst>
              <a:ahLst/>
              <a:cxnLst>
                <a:cxn ang="0">
                  <a:pos x="T0" y="T1"/>
                </a:cxn>
                <a:cxn ang="0">
                  <a:pos x="T2" y="T3"/>
                </a:cxn>
                <a:cxn ang="0">
                  <a:pos x="T4" y="T5"/>
                </a:cxn>
                <a:cxn ang="0">
                  <a:pos x="T6" y="T7"/>
                </a:cxn>
                <a:cxn ang="0">
                  <a:pos x="T8" y="T9"/>
                </a:cxn>
                <a:cxn ang="0">
                  <a:pos x="T10" y="T11"/>
                </a:cxn>
                <a:cxn ang="0">
                  <a:pos x="T12" y="T13"/>
                </a:cxn>
              </a:cxnLst>
              <a:rect l="0" t="0" r="r" b="b"/>
              <a:pathLst>
                <a:path w="10" h="4">
                  <a:moveTo>
                    <a:pt x="9" y="2"/>
                  </a:moveTo>
                  <a:cubicBezTo>
                    <a:pt x="10" y="2"/>
                    <a:pt x="8" y="1"/>
                    <a:pt x="9" y="1"/>
                  </a:cubicBezTo>
                  <a:cubicBezTo>
                    <a:pt x="8" y="0"/>
                    <a:pt x="7" y="0"/>
                    <a:pt x="6" y="0"/>
                  </a:cubicBezTo>
                  <a:cubicBezTo>
                    <a:pt x="5" y="1"/>
                    <a:pt x="3" y="1"/>
                    <a:pt x="2" y="2"/>
                  </a:cubicBezTo>
                  <a:cubicBezTo>
                    <a:pt x="0" y="3"/>
                    <a:pt x="2" y="4"/>
                    <a:pt x="3" y="4"/>
                  </a:cubicBezTo>
                  <a:cubicBezTo>
                    <a:pt x="5" y="4"/>
                    <a:pt x="7" y="1"/>
                    <a:pt x="9" y="2"/>
                  </a:cubicBezTo>
                  <a:cubicBezTo>
                    <a:pt x="10" y="2"/>
                    <a:pt x="7" y="1"/>
                    <a:pt x="9" y="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74" name="Freeform 568"/>
            <p:cNvSpPr>
              <a:spLocks/>
            </p:cNvSpPr>
            <p:nvPr/>
          </p:nvSpPr>
          <p:spPr bwMode="auto">
            <a:xfrm>
              <a:off x="3891269" y="6236163"/>
              <a:ext cx="54139" cy="47785"/>
            </a:xfrm>
            <a:custGeom>
              <a:avLst/>
              <a:gdLst>
                <a:gd name="T0" fmla="*/ 6 w 6"/>
                <a:gd name="T1" fmla="*/ 2 h 5"/>
                <a:gd name="T2" fmla="*/ 3 w 6"/>
                <a:gd name="T3" fmla="*/ 2 h 5"/>
                <a:gd name="T4" fmla="*/ 3 w 6"/>
                <a:gd name="T5" fmla="*/ 4 h 5"/>
                <a:gd name="T6" fmla="*/ 0 w 6"/>
                <a:gd name="T7" fmla="*/ 5 h 5"/>
                <a:gd name="T8" fmla="*/ 6 w 6"/>
                <a:gd name="T9" fmla="*/ 2 h 5"/>
              </a:gdLst>
              <a:ahLst/>
              <a:cxnLst>
                <a:cxn ang="0">
                  <a:pos x="T0" y="T1"/>
                </a:cxn>
                <a:cxn ang="0">
                  <a:pos x="T2" y="T3"/>
                </a:cxn>
                <a:cxn ang="0">
                  <a:pos x="T4" y="T5"/>
                </a:cxn>
                <a:cxn ang="0">
                  <a:pos x="T6" y="T7"/>
                </a:cxn>
                <a:cxn ang="0">
                  <a:pos x="T8" y="T9"/>
                </a:cxn>
              </a:cxnLst>
              <a:rect l="0" t="0" r="r" b="b"/>
              <a:pathLst>
                <a:path w="6" h="5">
                  <a:moveTo>
                    <a:pt x="6" y="2"/>
                  </a:moveTo>
                  <a:cubicBezTo>
                    <a:pt x="6" y="0"/>
                    <a:pt x="4" y="1"/>
                    <a:pt x="3" y="2"/>
                  </a:cubicBezTo>
                  <a:cubicBezTo>
                    <a:pt x="3" y="2"/>
                    <a:pt x="3" y="3"/>
                    <a:pt x="3" y="4"/>
                  </a:cubicBezTo>
                  <a:cubicBezTo>
                    <a:pt x="2" y="4"/>
                    <a:pt x="0" y="5"/>
                    <a:pt x="0" y="5"/>
                  </a:cubicBezTo>
                  <a:cubicBezTo>
                    <a:pt x="0" y="5"/>
                    <a:pt x="6" y="5"/>
                    <a:pt x="6" y="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75" name="Freeform 569"/>
            <p:cNvSpPr>
              <a:spLocks/>
            </p:cNvSpPr>
            <p:nvPr/>
          </p:nvSpPr>
          <p:spPr bwMode="auto">
            <a:xfrm>
              <a:off x="7066431" y="5076623"/>
              <a:ext cx="194268" cy="121050"/>
            </a:xfrm>
            <a:custGeom>
              <a:avLst/>
              <a:gdLst>
                <a:gd name="T0" fmla="*/ 19 w 21"/>
                <a:gd name="T1" fmla="*/ 9 h 13"/>
                <a:gd name="T2" fmla="*/ 18 w 21"/>
                <a:gd name="T3" fmla="*/ 7 h 13"/>
                <a:gd name="T4" fmla="*/ 14 w 21"/>
                <a:gd name="T5" fmla="*/ 4 h 13"/>
                <a:gd name="T6" fmla="*/ 8 w 21"/>
                <a:gd name="T7" fmla="*/ 1 h 13"/>
                <a:gd name="T8" fmla="*/ 5 w 21"/>
                <a:gd name="T9" fmla="*/ 6 h 13"/>
                <a:gd name="T10" fmla="*/ 0 w 21"/>
                <a:gd name="T11" fmla="*/ 8 h 13"/>
                <a:gd name="T12" fmla="*/ 7 w 21"/>
                <a:gd name="T13" fmla="*/ 11 h 13"/>
                <a:gd name="T14" fmla="*/ 15 w 21"/>
                <a:gd name="T15" fmla="*/ 12 h 13"/>
                <a:gd name="T16" fmla="*/ 20 w 21"/>
                <a:gd name="T17" fmla="*/ 9 h 13"/>
                <a:gd name="T18" fmla="*/ 19 w 21"/>
                <a:gd name="T19" fmla="*/ 9 h 13"/>
                <a:gd name="T20" fmla="*/ 19 w 21"/>
                <a:gd name="T21" fmla="*/ 9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 h="13">
                  <a:moveTo>
                    <a:pt x="19" y="9"/>
                  </a:moveTo>
                  <a:cubicBezTo>
                    <a:pt x="15" y="10"/>
                    <a:pt x="19" y="8"/>
                    <a:pt x="18" y="7"/>
                  </a:cubicBezTo>
                  <a:cubicBezTo>
                    <a:pt x="17" y="7"/>
                    <a:pt x="15" y="4"/>
                    <a:pt x="14" y="4"/>
                  </a:cubicBezTo>
                  <a:cubicBezTo>
                    <a:pt x="12" y="4"/>
                    <a:pt x="10" y="1"/>
                    <a:pt x="8" y="1"/>
                  </a:cubicBezTo>
                  <a:cubicBezTo>
                    <a:pt x="6" y="0"/>
                    <a:pt x="6" y="5"/>
                    <a:pt x="5" y="6"/>
                  </a:cubicBezTo>
                  <a:cubicBezTo>
                    <a:pt x="4" y="6"/>
                    <a:pt x="0" y="6"/>
                    <a:pt x="0" y="8"/>
                  </a:cubicBezTo>
                  <a:cubicBezTo>
                    <a:pt x="1" y="10"/>
                    <a:pt x="6" y="11"/>
                    <a:pt x="7" y="11"/>
                  </a:cubicBezTo>
                  <a:cubicBezTo>
                    <a:pt x="9" y="12"/>
                    <a:pt x="13" y="13"/>
                    <a:pt x="15" y="12"/>
                  </a:cubicBezTo>
                  <a:cubicBezTo>
                    <a:pt x="15" y="12"/>
                    <a:pt x="20" y="10"/>
                    <a:pt x="20" y="9"/>
                  </a:cubicBezTo>
                  <a:cubicBezTo>
                    <a:pt x="20" y="9"/>
                    <a:pt x="19" y="9"/>
                    <a:pt x="19" y="9"/>
                  </a:cubicBezTo>
                  <a:cubicBezTo>
                    <a:pt x="18" y="10"/>
                    <a:pt x="21" y="9"/>
                    <a:pt x="19" y="9"/>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76" name="Freeform 570"/>
            <p:cNvSpPr>
              <a:spLocks/>
            </p:cNvSpPr>
            <p:nvPr/>
          </p:nvSpPr>
          <p:spPr bwMode="auto">
            <a:xfrm>
              <a:off x="6999554" y="5133964"/>
              <a:ext cx="47770" cy="35042"/>
            </a:xfrm>
            <a:custGeom>
              <a:avLst/>
              <a:gdLst>
                <a:gd name="T0" fmla="*/ 2 w 5"/>
                <a:gd name="T1" fmla="*/ 4 h 4"/>
                <a:gd name="T2" fmla="*/ 4 w 5"/>
                <a:gd name="T3" fmla="*/ 1 h 4"/>
                <a:gd name="T4" fmla="*/ 2 w 5"/>
                <a:gd name="T5" fmla="*/ 4 h 4"/>
                <a:gd name="T6" fmla="*/ 2 w 5"/>
                <a:gd name="T7" fmla="*/ 4 h 4"/>
              </a:gdLst>
              <a:ahLst/>
              <a:cxnLst>
                <a:cxn ang="0">
                  <a:pos x="T0" y="T1"/>
                </a:cxn>
                <a:cxn ang="0">
                  <a:pos x="T2" y="T3"/>
                </a:cxn>
                <a:cxn ang="0">
                  <a:pos x="T4" y="T5"/>
                </a:cxn>
                <a:cxn ang="0">
                  <a:pos x="T6" y="T7"/>
                </a:cxn>
              </a:cxnLst>
              <a:rect l="0" t="0" r="r" b="b"/>
              <a:pathLst>
                <a:path w="5" h="4">
                  <a:moveTo>
                    <a:pt x="2" y="4"/>
                  </a:moveTo>
                  <a:cubicBezTo>
                    <a:pt x="0" y="4"/>
                    <a:pt x="4" y="0"/>
                    <a:pt x="4" y="1"/>
                  </a:cubicBezTo>
                  <a:cubicBezTo>
                    <a:pt x="5" y="1"/>
                    <a:pt x="3" y="4"/>
                    <a:pt x="2" y="4"/>
                  </a:cubicBezTo>
                  <a:cubicBezTo>
                    <a:pt x="1" y="4"/>
                    <a:pt x="4" y="4"/>
                    <a:pt x="2" y="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77" name="Freeform 571"/>
            <p:cNvSpPr>
              <a:spLocks/>
            </p:cNvSpPr>
            <p:nvPr/>
          </p:nvSpPr>
          <p:spPr bwMode="auto">
            <a:xfrm>
              <a:off x="6942228" y="5169003"/>
              <a:ext cx="19109" cy="19114"/>
            </a:xfrm>
            <a:custGeom>
              <a:avLst/>
              <a:gdLst>
                <a:gd name="T0" fmla="*/ 1 w 2"/>
                <a:gd name="T1" fmla="*/ 2 h 2"/>
                <a:gd name="T2" fmla="*/ 1 w 2"/>
                <a:gd name="T3" fmla="*/ 0 h 2"/>
                <a:gd name="T4" fmla="*/ 1 w 2"/>
                <a:gd name="T5" fmla="*/ 2 h 2"/>
              </a:gdLst>
              <a:ahLst/>
              <a:cxnLst>
                <a:cxn ang="0">
                  <a:pos x="T0" y="T1"/>
                </a:cxn>
                <a:cxn ang="0">
                  <a:pos x="T2" y="T3"/>
                </a:cxn>
                <a:cxn ang="0">
                  <a:pos x="T4" y="T5"/>
                </a:cxn>
              </a:cxnLst>
              <a:rect l="0" t="0" r="r" b="b"/>
              <a:pathLst>
                <a:path w="2" h="2">
                  <a:moveTo>
                    <a:pt x="1" y="2"/>
                  </a:moveTo>
                  <a:cubicBezTo>
                    <a:pt x="0" y="2"/>
                    <a:pt x="0" y="1"/>
                    <a:pt x="1" y="0"/>
                  </a:cubicBezTo>
                  <a:cubicBezTo>
                    <a:pt x="2" y="0"/>
                    <a:pt x="2" y="2"/>
                    <a:pt x="1" y="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78" name="Freeform 572"/>
            <p:cNvSpPr>
              <a:spLocks/>
            </p:cNvSpPr>
            <p:nvPr/>
          </p:nvSpPr>
          <p:spPr bwMode="auto">
            <a:xfrm>
              <a:off x="6139678" y="4777183"/>
              <a:ext cx="859874" cy="420492"/>
            </a:xfrm>
            <a:custGeom>
              <a:avLst/>
              <a:gdLst>
                <a:gd name="T0" fmla="*/ 76 w 92"/>
                <a:gd name="T1" fmla="*/ 41 h 45"/>
                <a:gd name="T2" fmla="*/ 71 w 92"/>
                <a:gd name="T3" fmla="*/ 39 h 45"/>
                <a:gd name="T4" fmla="*/ 61 w 92"/>
                <a:gd name="T5" fmla="*/ 38 h 45"/>
                <a:gd name="T6" fmla="*/ 45 w 92"/>
                <a:gd name="T7" fmla="*/ 43 h 45"/>
                <a:gd name="T8" fmla="*/ 29 w 92"/>
                <a:gd name="T9" fmla="*/ 41 h 45"/>
                <a:gd name="T10" fmla="*/ 21 w 92"/>
                <a:gd name="T11" fmla="*/ 38 h 45"/>
                <a:gd name="T12" fmla="*/ 10 w 92"/>
                <a:gd name="T13" fmla="*/ 31 h 45"/>
                <a:gd name="T14" fmla="*/ 40 w 92"/>
                <a:gd name="T15" fmla="*/ 29 h 45"/>
                <a:gd name="T16" fmla="*/ 9 w 92"/>
                <a:gd name="T17" fmla="*/ 26 h 45"/>
                <a:gd name="T18" fmla="*/ 16 w 92"/>
                <a:gd name="T19" fmla="*/ 19 h 45"/>
                <a:gd name="T20" fmla="*/ 14 w 92"/>
                <a:gd name="T21" fmla="*/ 18 h 45"/>
                <a:gd name="T22" fmla="*/ 7 w 92"/>
                <a:gd name="T23" fmla="*/ 17 h 45"/>
                <a:gd name="T24" fmla="*/ 4 w 92"/>
                <a:gd name="T25" fmla="*/ 11 h 45"/>
                <a:gd name="T26" fmla="*/ 8 w 92"/>
                <a:gd name="T27" fmla="*/ 7 h 45"/>
                <a:gd name="T28" fmla="*/ 24 w 92"/>
                <a:gd name="T29" fmla="*/ 1 h 45"/>
                <a:gd name="T30" fmla="*/ 29 w 92"/>
                <a:gd name="T31" fmla="*/ 7 h 45"/>
                <a:gd name="T32" fmla="*/ 39 w 92"/>
                <a:gd name="T33" fmla="*/ 6 h 45"/>
                <a:gd name="T34" fmla="*/ 43 w 92"/>
                <a:gd name="T35" fmla="*/ 8 h 45"/>
                <a:gd name="T36" fmla="*/ 47 w 92"/>
                <a:gd name="T37" fmla="*/ 9 h 45"/>
                <a:gd name="T38" fmla="*/ 43 w 92"/>
                <a:gd name="T39" fmla="*/ 4 h 45"/>
                <a:gd name="T40" fmla="*/ 54 w 92"/>
                <a:gd name="T41" fmla="*/ 10 h 45"/>
                <a:gd name="T42" fmla="*/ 60 w 92"/>
                <a:gd name="T43" fmla="*/ 14 h 45"/>
                <a:gd name="T44" fmla="*/ 59 w 92"/>
                <a:gd name="T45" fmla="*/ 1 h 45"/>
                <a:gd name="T46" fmla="*/ 69 w 92"/>
                <a:gd name="T47" fmla="*/ 6 h 45"/>
                <a:gd name="T48" fmla="*/ 74 w 92"/>
                <a:gd name="T49" fmla="*/ 19 h 45"/>
                <a:gd name="T50" fmla="*/ 82 w 92"/>
                <a:gd name="T51" fmla="*/ 26 h 45"/>
                <a:gd name="T52" fmla="*/ 92 w 92"/>
                <a:gd name="T53" fmla="*/ 33 h 45"/>
                <a:gd name="T54" fmla="*/ 83 w 92"/>
                <a:gd name="T55" fmla="*/ 35 h 45"/>
                <a:gd name="T56" fmla="*/ 81 w 92"/>
                <a:gd name="T57" fmla="*/ 36 h 45"/>
                <a:gd name="T58" fmla="*/ 85 w 92"/>
                <a:gd name="T59" fmla="*/ 36 h 45"/>
                <a:gd name="T60" fmla="*/ 89 w 92"/>
                <a:gd name="T61" fmla="*/ 39 h 45"/>
                <a:gd name="T62" fmla="*/ 83 w 92"/>
                <a:gd name="T63" fmla="*/ 41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2" h="45">
                  <a:moveTo>
                    <a:pt x="83" y="41"/>
                  </a:moveTo>
                  <a:cubicBezTo>
                    <a:pt x="81" y="41"/>
                    <a:pt x="79" y="41"/>
                    <a:pt x="76" y="41"/>
                  </a:cubicBezTo>
                  <a:cubicBezTo>
                    <a:pt x="75" y="41"/>
                    <a:pt x="74" y="41"/>
                    <a:pt x="73" y="41"/>
                  </a:cubicBezTo>
                  <a:cubicBezTo>
                    <a:pt x="72" y="41"/>
                    <a:pt x="72" y="40"/>
                    <a:pt x="71" y="39"/>
                  </a:cubicBezTo>
                  <a:cubicBezTo>
                    <a:pt x="70" y="39"/>
                    <a:pt x="66" y="40"/>
                    <a:pt x="65" y="38"/>
                  </a:cubicBezTo>
                  <a:cubicBezTo>
                    <a:pt x="65" y="35"/>
                    <a:pt x="63" y="37"/>
                    <a:pt x="61" y="38"/>
                  </a:cubicBezTo>
                  <a:cubicBezTo>
                    <a:pt x="58" y="40"/>
                    <a:pt x="56" y="39"/>
                    <a:pt x="54" y="40"/>
                  </a:cubicBezTo>
                  <a:cubicBezTo>
                    <a:pt x="51" y="41"/>
                    <a:pt x="48" y="42"/>
                    <a:pt x="45" y="43"/>
                  </a:cubicBezTo>
                  <a:cubicBezTo>
                    <a:pt x="41" y="43"/>
                    <a:pt x="35" y="45"/>
                    <a:pt x="31" y="43"/>
                  </a:cubicBezTo>
                  <a:cubicBezTo>
                    <a:pt x="31" y="43"/>
                    <a:pt x="29" y="42"/>
                    <a:pt x="29" y="41"/>
                  </a:cubicBezTo>
                  <a:cubicBezTo>
                    <a:pt x="29" y="40"/>
                    <a:pt x="29" y="38"/>
                    <a:pt x="27" y="38"/>
                  </a:cubicBezTo>
                  <a:cubicBezTo>
                    <a:pt x="25" y="38"/>
                    <a:pt x="23" y="38"/>
                    <a:pt x="21" y="38"/>
                  </a:cubicBezTo>
                  <a:cubicBezTo>
                    <a:pt x="19" y="38"/>
                    <a:pt x="17" y="38"/>
                    <a:pt x="15" y="36"/>
                  </a:cubicBezTo>
                  <a:cubicBezTo>
                    <a:pt x="14" y="36"/>
                    <a:pt x="9" y="32"/>
                    <a:pt x="10" y="31"/>
                  </a:cubicBezTo>
                  <a:cubicBezTo>
                    <a:pt x="16" y="28"/>
                    <a:pt x="23" y="29"/>
                    <a:pt x="28" y="29"/>
                  </a:cubicBezTo>
                  <a:cubicBezTo>
                    <a:pt x="29" y="29"/>
                    <a:pt x="40" y="29"/>
                    <a:pt x="40" y="29"/>
                  </a:cubicBezTo>
                  <a:cubicBezTo>
                    <a:pt x="40" y="27"/>
                    <a:pt x="26" y="25"/>
                    <a:pt x="25" y="25"/>
                  </a:cubicBezTo>
                  <a:cubicBezTo>
                    <a:pt x="20" y="25"/>
                    <a:pt x="14" y="28"/>
                    <a:pt x="9" y="26"/>
                  </a:cubicBezTo>
                  <a:cubicBezTo>
                    <a:pt x="7" y="25"/>
                    <a:pt x="3" y="23"/>
                    <a:pt x="7" y="21"/>
                  </a:cubicBezTo>
                  <a:cubicBezTo>
                    <a:pt x="10" y="20"/>
                    <a:pt x="13" y="19"/>
                    <a:pt x="16" y="19"/>
                  </a:cubicBezTo>
                  <a:cubicBezTo>
                    <a:pt x="18" y="18"/>
                    <a:pt x="20" y="18"/>
                    <a:pt x="21" y="18"/>
                  </a:cubicBezTo>
                  <a:cubicBezTo>
                    <a:pt x="19" y="19"/>
                    <a:pt x="16" y="18"/>
                    <a:pt x="14" y="18"/>
                  </a:cubicBezTo>
                  <a:cubicBezTo>
                    <a:pt x="13" y="18"/>
                    <a:pt x="7" y="19"/>
                    <a:pt x="6" y="18"/>
                  </a:cubicBezTo>
                  <a:cubicBezTo>
                    <a:pt x="6" y="18"/>
                    <a:pt x="7" y="17"/>
                    <a:pt x="7" y="17"/>
                  </a:cubicBezTo>
                  <a:cubicBezTo>
                    <a:pt x="7" y="16"/>
                    <a:pt x="0" y="17"/>
                    <a:pt x="1" y="15"/>
                  </a:cubicBezTo>
                  <a:cubicBezTo>
                    <a:pt x="2" y="14"/>
                    <a:pt x="3" y="12"/>
                    <a:pt x="4" y="11"/>
                  </a:cubicBezTo>
                  <a:cubicBezTo>
                    <a:pt x="8" y="10"/>
                    <a:pt x="4" y="10"/>
                    <a:pt x="4" y="9"/>
                  </a:cubicBezTo>
                  <a:cubicBezTo>
                    <a:pt x="4" y="9"/>
                    <a:pt x="7" y="7"/>
                    <a:pt x="8" y="7"/>
                  </a:cubicBezTo>
                  <a:cubicBezTo>
                    <a:pt x="10" y="6"/>
                    <a:pt x="11" y="5"/>
                    <a:pt x="13" y="4"/>
                  </a:cubicBezTo>
                  <a:cubicBezTo>
                    <a:pt x="17" y="2"/>
                    <a:pt x="20" y="1"/>
                    <a:pt x="24" y="1"/>
                  </a:cubicBezTo>
                  <a:cubicBezTo>
                    <a:pt x="29" y="1"/>
                    <a:pt x="24" y="7"/>
                    <a:pt x="24" y="7"/>
                  </a:cubicBezTo>
                  <a:cubicBezTo>
                    <a:pt x="26" y="8"/>
                    <a:pt x="28" y="8"/>
                    <a:pt x="29" y="7"/>
                  </a:cubicBezTo>
                  <a:cubicBezTo>
                    <a:pt x="30" y="7"/>
                    <a:pt x="30" y="4"/>
                    <a:pt x="31" y="4"/>
                  </a:cubicBezTo>
                  <a:cubicBezTo>
                    <a:pt x="33" y="4"/>
                    <a:pt x="37" y="4"/>
                    <a:pt x="39" y="6"/>
                  </a:cubicBezTo>
                  <a:cubicBezTo>
                    <a:pt x="42" y="8"/>
                    <a:pt x="35" y="11"/>
                    <a:pt x="40" y="10"/>
                  </a:cubicBezTo>
                  <a:cubicBezTo>
                    <a:pt x="41" y="10"/>
                    <a:pt x="42" y="9"/>
                    <a:pt x="43" y="8"/>
                  </a:cubicBezTo>
                  <a:cubicBezTo>
                    <a:pt x="44" y="8"/>
                    <a:pt x="44" y="8"/>
                    <a:pt x="45" y="8"/>
                  </a:cubicBezTo>
                  <a:cubicBezTo>
                    <a:pt x="46" y="8"/>
                    <a:pt x="46" y="8"/>
                    <a:pt x="47" y="9"/>
                  </a:cubicBezTo>
                  <a:cubicBezTo>
                    <a:pt x="48" y="9"/>
                    <a:pt x="48" y="7"/>
                    <a:pt x="48" y="6"/>
                  </a:cubicBezTo>
                  <a:cubicBezTo>
                    <a:pt x="47" y="6"/>
                    <a:pt x="44" y="4"/>
                    <a:pt x="43" y="4"/>
                  </a:cubicBezTo>
                  <a:cubicBezTo>
                    <a:pt x="45" y="3"/>
                    <a:pt x="49" y="5"/>
                    <a:pt x="50" y="6"/>
                  </a:cubicBezTo>
                  <a:cubicBezTo>
                    <a:pt x="53" y="7"/>
                    <a:pt x="53" y="8"/>
                    <a:pt x="54" y="10"/>
                  </a:cubicBezTo>
                  <a:cubicBezTo>
                    <a:pt x="54" y="11"/>
                    <a:pt x="54" y="16"/>
                    <a:pt x="56" y="16"/>
                  </a:cubicBezTo>
                  <a:cubicBezTo>
                    <a:pt x="57" y="16"/>
                    <a:pt x="61" y="16"/>
                    <a:pt x="60" y="14"/>
                  </a:cubicBezTo>
                  <a:cubicBezTo>
                    <a:pt x="59" y="10"/>
                    <a:pt x="57" y="7"/>
                    <a:pt x="56" y="3"/>
                  </a:cubicBezTo>
                  <a:cubicBezTo>
                    <a:pt x="55" y="0"/>
                    <a:pt x="58" y="1"/>
                    <a:pt x="59" y="1"/>
                  </a:cubicBezTo>
                  <a:cubicBezTo>
                    <a:pt x="62" y="2"/>
                    <a:pt x="62" y="0"/>
                    <a:pt x="64" y="1"/>
                  </a:cubicBezTo>
                  <a:cubicBezTo>
                    <a:pt x="66" y="3"/>
                    <a:pt x="69" y="4"/>
                    <a:pt x="69" y="6"/>
                  </a:cubicBezTo>
                  <a:cubicBezTo>
                    <a:pt x="70" y="9"/>
                    <a:pt x="71" y="11"/>
                    <a:pt x="73" y="13"/>
                  </a:cubicBezTo>
                  <a:cubicBezTo>
                    <a:pt x="74" y="16"/>
                    <a:pt x="75" y="17"/>
                    <a:pt x="74" y="19"/>
                  </a:cubicBezTo>
                  <a:cubicBezTo>
                    <a:pt x="73" y="22"/>
                    <a:pt x="76" y="25"/>
                    <a:pt x="78" y="26"/>
                  </a:cubicBezTo>
                  <a:cubicBezTo>
                    <a:pt x="79" y="26"/>
                    <a:pt x="81" y="26"/>
                    <a:pt x="82" y="26"/>
                  </a:cubicBezTo>
                  <a:cubicBezTo>
                    <a:pt x="83" y="27"/>
                    <a:pt x="84" y="28"/>
                    <a:pt x="85" y="28"/>
                  </a:cubicBezTo>
                  <a:cubicBezTo>
                    <a:pt x="88" y="29"/>
                    <a:pt x="92" y="29"/>
                    <a:pt x="92" y="33"/>
                  </a:cubicBezTo>
                  <a:cubicBezTo>
                    <a:pt x="92" y="35"/>
                    <a:pt x="83" y="32"/>
                    <a:pt x="83" y="32"/>
                  </a:cubicBezTo>
                  <a:cubicBezTo>
                    <a:pt x="83" y="33"/>
                    <a:pt x="83" y="34"/>
                    <a:pt x="83" y="35"/>
                  </a:cubicBezTo>
                  <a:cubicBezTo>
                    <a:pt x="83" y="35"/>
                    <a:pt x="80" y="35"/>
                    <a:pt x="80" y="35"/>
                  </a:cubicBezTo>
                  <a:cubicBezTo>
                    <a:pt x="81" y="35"/>
                    <a:pt x="81" y="36"/>
                    <a:pt x="81" y="36"/>
                  </a:cubicBezTo>
                  <a:cubicBezTo>
                    <a:pt x="81" y="37"/>
                    <a:pt x="81" y="38"/>
                    <a:pt x="81" y="38"/>
                  </a:cubicBezTo>
                  <a:cubicBezTo>
                    <a:pt x="81" y="38"/>
                    <a:pt x="85" y="36"/>
                    <a:pt x="85" y="36"/>
                  </a:cubicBezTo>
                  <a:cubicBezTo>
                    <a:pt x="87" y="36"/>
                    <a:pt x="86" y="37"/>
                    <a:pt x="86" y="38"/>
                  </a:cubicBezTo>
                  <a:cubicBezTo>
                    <a:pt x="86" y="38"/>
                    <a:pt x="88" y="38"/>
                    <a:pt x="89" y="39"/>
                  </a:cubicBezTo>
                  <a:cubicBezTo>
                    <a:pt x="89" y="39"/>
                    <a:pt x="83" y="41"/>
                    <a:pt x="83" y="41"/>
                  </a:cubicBezTo>
                  <a:cubicBezTo>
                    <a:pt x="81" y="41"/>
                    <a:pt x="86" y="41"/>
                    <a:pt x="83" y="4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79" name="Freeform 573"/>
            <p:cNvSpPr>
              <a:spLocks/>
            </p:cNvSpPr>
            <p:nvPr/>
          </p:nvSpPr>
          <p:spPr bwMode="auto">
            <a:xfrm>
              <a:off x="6709745" y="4738956"/>
              <a:ext cx="130574" cy="86010"/>
            </a:xfrm>
            <a:custGeom>
              <a:avLst/>
              <a:gdLst>
                <a:gd name="T0" fmla="*/ 9 w 14"/>
                <a:gd name="T1" fmla="*/ 8 h 9"/>
                <a:gd name="T2" fmla="*/ 5 w 14"/>
                <a:gd name="T3" fmla="*/ 5 h 9"/>
                <a:gd name="T4" fmla="*/ 0 w 14"/>
                <a:gd name="T5" fmla="*/ 3 h 9"/>
                <a:gd name="T6" fmla="*/ 4 w 14"/>
                <a:gd name="T7" fmla="*/ 0 h 9"/>
                <a:gd name="T8" fmla="*/ 10 w 14"/>
                <a:gd name="T9" fmla="*/ 1 h 9"/>
                <a:gd name="T10" fmla="*/ 12 w 14"/>
                <a:gd name="T11" fmla="*/ 4 h 9"/>
                <a:gd name="T12" fmla="*/ 9 w 14"/>
                <a:gd name="T13" fmla="*/ 8 h 9"/>
                <a:gd name="T14" fmla="*/ 9 w 14"/>
                <a:gd name="T15" fmla="*/ 8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 h="9">
                  <a:moveTo>
                    <a:pt x="9" y="8"/>
                  </a:moveTo>
                  <a:cubicBezTo>
                    <a:pt x="7" y="8"/>
                    <a:pt x="6" y="5"/>
                    <a:pt x="5" y="5"/>
                  </a:cubicBezTo>
                  <a:cubicBezTo>
                    <a:pt x="4" y="4"/>
                    <a:pt x="0" y="3"/>
                    <a:pt x="0" y="3"/>
                  </a:cubicBezTo>
                  <a:cubicBezTo>
                    <a:pt x="1" y="2"/>
                    <a:pt x="3" y="1"/>
                    <a:pt x="4" y="0"/>
                  </a:cubicBezTo>
                  <a:cubicBezTo>
                    <a:pt x="6" y="0"/>
                    <a:pt x="8" y="0"/>
                    <a:pt x="10" y="1"/>
                  </a:cubicBezTo>
                  <a:cubicBezTo>
                    <a:pt x="12" y="2"/>
                    <a:pt x="14" y="2"/>
                    <a:pt x="12" y="4"/>
                  </a:cubicBezTo>
                  <a:cubicBezTo>
                    <a:pt x="11" y="5"/>
                    <a:pt x="10" y="9"/>
                    <a:pt x="9" y="8"/>
                  </a:cubicBezTo>
                  <a:cubicBezTo>
                    <a:pt x="8" y="8"/>
                    <a:pt x="9" y="8"/>
                    <a:pt x="9" y="8"/>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80" name="Freeform 574"/>
            <p:cNvSpPr>
              <a:spLocks/>
            </p:cNvSpPr>
            <p:nvPr/>
          </p:nvSpPr>
          <p:spPr bwMode="auto">
            <a:xfrm>
              <a:off x="6916751" y="4700729"/>
              <a:ext cx="296178" cy="273958"/>
            </a:xfrm>
            <a:custGeom>
              <a:avLst/>
              <a:gdLst>
                <a:gd name="T0" fmla="*/ 18 w 32"/>
                <a:gd name="T1" fmla="*/ 27 h 29"/>
                <a:gd name="T2" fmla="*/ 10 w 32"/>
                <a:gd name="T3" fmla="*/ 19 h 29"/>
                <a:gd name="T4" fmla="*/ 1 w 32"/>
                <a:gd name="T5" fmla="*/ 15 h 29"/>
                <a:gd name="T6" fmla="*/ 0 w 32"/>
                <a:gd name="T7" fmla="*/ 13 h 29"/>
                <a:gd name="T8" fmla="*/ 4 w 32"/>
                <a:gd name="T9" fmla="*/ 12 h 29"/>
                <a:gd name="T10" fmla="*/ 11 w 32"/>
                <a:gd name="T11" fmla="*/ 14 h 29"/>
                <a:gd name="T12" fmla="*/ 11 w 32"/>
                <a:gd name="T13" fmla="*/ 12 h 29"/>
                <a:gd name="T14" fmla="*/ 13 w 32"/>
                <a:gd name="T15" fmla="*/ 11 h 29"/>
                <a:gd name="T16" fmla="*/ 7 w 32"/>
                <a:gd name="T17" fmla="*/ 8 h 29"/>
                <a:gd name="T18" fmla="*/ 7 w 32"/>
                <a:gd name="T19" fmla="*/ 6 h 29"/>
                <a:gd name="T20" fmla="*/ 10 w 32"/>
                <a:gd name="T21" fmla="*/ 7 h 29"/>
                <a:gd name="T22" fmla="*/ 11 w 32"/>
                <a:gd name="T23" fmla="*/ 5 h 29"/>
                <a:gd name="T24" fmla="*/ 8 w 32"/>
                <a:gd name="T25" fmla="*/ 4 h 29"/>
                <a:gd name="T26" fmla="*/ 10 w 32"/>
                <a:gd name="T27" fmla="*/ 3 h 29"/>
                <a:gd name="T28" fmla="*/ 14 w 32"/>
                <a:gd name="T29" fmla="*/ 4 h 29"/>
                <a:gd name="T30" fmla="*/ 13 w 32"/>
                <a:gd name="T31" fmla="*/ 3 h 29"/>
                <a:gd name="T32" fmla="*/ 19 w 32"/>
                <a:gd name="T33" fmla="*/ 5 h 29"/>
                <a:gd name="T34" fmla="*/ 18 w 32"/>
                <a:gd name="T35" fmla="*/ 3 h 29"/>
                <a:gd name="T36" fmla="*/ 19 w 32"/>
                <a:gd name="T37" fmla="*/ 3 h 29"/>
                <a:gd name="T38" fmla="*/ 17 w 32"/>
                <a:gd name="T39" fmla="*/ 2 h 29"/>
                <a:gd name="T40" fmla="*/ 25 w 32"/>
                <a:gd name="T41" fmla="*/ 1 h 29"/>
                <a:gd name="T42" fmla="*/ 23 w 32"/>
                <a:gd name="T43" fmla="*/ 3 h 29"/>
                <a:gd name="T44" fmla="*/ 28 w 32"/>
                <a:gd name="T45" fmla="*/ 4 h 29"/>
                <a:gd name="T46" fmla="*/ 27 w 32"/>
                <a:gd name="T47" fmla="*/ 7 h 29"/>
                <a:gd name="T48" fmla="*/ 26 w 32"/>
                <a:gd name="T49" fmla="*/ 8 h 29"/>
                <a:gd name="T50" fmla="*/ 23 w 32"/>
                <a:gd name="T51" fmla="*/ 10 h 29"/>
                <a:gd name="T52" fmla="*/ 21 w 32"/>
                <a:gd name="T53" fmla="*/ 13 h 29"/>
                <a:gd name="T54" fmla="*/ 24 w 32"/>
                <a:gd name="T55" fmla="*/ 11 h 29"/>
                <a:gd name="T56" fmla="*/ 26 w 32"/>
                <a:gd name="T57" fmla="*/ 13 h 29"/>
                <a:gd name="T58" fmla="*/ 29 w 32"/>
                <a:gd name="T59" fmla="*/ 13 h 29"/>
                <a:gd name="T60" fmla="*/ 28 w 32"/>
                <a:gd name="T61" fmla="*/ 10 h 29"/>
                <a:gd name="T62" fmla="*/ 30 w 32"/>
                <a:gd name="T63" fmla="*/ 11 h 29"/>
                <a:gd name="T64" fmla="*/ 30 w 32"/>
                <a:gd name="T65" fmla="*/ 14 h 29"/>
                <a:gd name="T66" fmla="*/ 31 w 32"/>
                <a:gd name="T67" fmla="*/ 17 h 29"/>
                <a:gd name="T68" fmla="*/ 28 w 32"/>
                <a:gd name="T69" fmla="*/ 23 h 29"/>
                <a:gd name="T70" fmla="*/ 22 w 32"/>
                <a:gd name="T71" fmla="*/ 23 h 29"/>
                <a:gd name="T72" fmla="*/ 21 w 32"/>
                <a:gd name="T73" fmla="*/ 23 h 29"/>
                <a:gd name="T74" fmla="*/ 23 w 32"/>
                <a:gd name="T75" fmla="*/ 26 h 29"/>
                <a:gd name="T76" fmla="*/ 18 w 32"/>
                <a:gd name="T77" fmla="*/ 27 h 29"/>
                <a:gd name="T78" fmla="*/ 18 w 32"/>
                <a:gd name="T79" fmla="*/ 27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2" h="29">
                  <a:moveTo>
                    <a:pt x="18" y="27"/>
                  </a:moveTo>
                  <a:cubicBezTo>
                    <a:pt x="15" y="25"/>
                    <a:pt x="13" y="21"/>
                    <a:pt x="10" y="19"/>
                  </a:cubicBezTo>
                  <a:cubicBezTo>
                    <a:pt x="7" y="18"/>
                    <a:pt x="4" y="16"/>
                    <a:pt x="1" y="15"/>
                  </a:cubicBezTo>
                  <a:cubicBezTo>
                    <a:pt x="0" y="14"/>
                    <a:pt x="0" y="14"/>
                    <a:pt x="0" y="13"/>
                  </a:cubicBezTo>
                  <a:cubicBezTo>
                    <a:pt x="0" y="10"/>
                    <a:pt x="2" y="11"/>
                    <a:pt x="4" y="12"/>
                  </a:cubicBezTo>
                  <a:cubicBezTo>
                    <a:pt x="6" y="13"/>
                    <a:pt x="8" y="15"/>
                    <a:pt x="11" y="14"/>
                  </a:cubicBezTo>
                  <a:cubicBezTo>
                    <a:pt x="12" y="14"/>
                    <a:pt x="11" y="12"/>
                    <a:pt x="11" y="12"/>
                  </a:cubicBezTo>
                  <a:cubicBezTo>
                    <a:pt x="11" y="11"/>
                    <a:pt x="13" y="12"/>
                    <a:pt x="13" y="11"/>
                  </a:cubicBezTo>
                  <a:cubicBezTo>
                    <a:pt x="14" y="10"/>
                    <a:pt x="7" y="8"/>
                    <a:pt x="7" y="8"/>
                  </a:cubicBezTo>
                  <a:cubicBezTo>
                    <a:pt x="5" y="7"/>
                    <a:pt x="6" y="6"/>
                    <a:pt x="7" y="6"/>
                  </a:cubicBezTo>
                  <a:cubicBezTo>
                    <a:pt x="9" y="5"/>
                    <a:pt x="9" y="6"/>
                    <a:pt x="10" y="7"/>
                  </a:cubicBezTo>
                  <a:cubicBezTo>
                    <a:pt x="10" y="7"/>
                    <a:pt x="11" y="5"/>
                    <a:pt x="11" y="5"/>
                  </a:cubicBezTo>
                  <a:cubicBezTo>
                    <a:pt x="12" y="5"/>
                    <a:pt x="8" y="4"/>
                    <a:pt x="8" y="4"/>
                  </a:cubicBezTo>
                  <a:cubicBezTo>
                    <a:pt x="8" y="4"/>
                    <a:pt x="10" y="3"/>
                    <a:pt x="10" y="3"/>
                  </a:cubicBezTo>
                  <a:cubicBezTo>
                    <a:pt x="11" y="3"/>
                    <a:pt x="13" y="4"/>
                    <a:pt x="14" y="4"/>
                  </a:cubicBezTo>
                  <a:cubicBezTo>
                    <a:pt x="14" y="4"/>
                    <a:pt x="13" y="3"/>
                    <a:pt x="13" y="3"/>
                  </a:cubicBezTo>
                  <a:cubicBezTo>
                    <a:pt x="14" y="2"/>
                    <a:pt x="18" y="5"/>
                    <a:pt x="19" y="5"/>
                  </a:cubicBezTo>
                  <a:cubicBezTo>
                    <a:pt x="20" y="4"/>
                    <a:pt x="18" y="4"/>
                    <a:pt x="18" y="3"/>
                  </a:cubicBezTo>
                  <a:cubicBezTo>
                    <a:pt x="18" y="3"/>
                    <a:pt x="19" y="3"/>
                    <a:pt x="19" y="3"/>
                  </a:cubicBezTo>
                  <a:cubicBezTo>
                    <a:pt x="19" y="3"/>
                    <a:pt x="17" y="3"/>
                    <a:pt x="17" y="2"/>
                  </a:cubicBezTo>
                  <a:cubicBezTo>
                    <a:pt x="17" y="2"/>
                    <a:pt x="24" y="0"/>
                    <a:pt x="25" y="1"/>
                  </a:cubicBezTo>
                  <a:cubicBezTo>
                    <a:pt x="26" y="1"/>
                    <a:pt x="23" y="2"/>
                    <a:pt x="23" y="3"/>
                  </a:cubicBezTo>
                  <a:cubicBezTo>
                    <a:pt x="24" y="4"/>
                    <a:pt x="27" y="3"/>
                    <a:pt x="28" y="4"/>
                  </a:cubicBezTo>
                  <a:cubicBezTo>
                    <a:pt x="28" y="5"/>
                    <a:pt x="24" y="7"/>
                    <a:pt x="27" y="7"/>
                  </a:cubicBezTo>
                  <a:cubicBezTo>
                    <a:pt x="28" y="7"/>
                    <a:pt x="27" y="8"/>
                    <a:pt x="26" y="8"/>
                  </a:cubicBezTo>
                  <a:cubicBezTo>
                    <a:pt x="25" y="8"/>
                    <a:pt x="24" y="8"/>
                    <a:pt x="23" y="10"/>
                  </a:cubicBezTo>
                  <a:cubicBezTo>
                    <a:pt x="23" y="10"/>
                    <a:pt x="21" y="13"/>
                    <a:pt x="21" y="13"/>
                  </a:cubicBezTo>
                  <a:cubicBezTo>
                    <a:pt x="22" y="13"/>
                    <a:pt x="23" y="11"/>
                    <a:pt x="24" y="11"/>
                  </a:cubicBezTo>
                  <a:cubicBezTo>
                    <a:pt x="25" y="11"/>
                    <a:pt x="25" y="12"/>
                    <a:pt x="26" y="13"/>
                  </a:cubicBezTo>
                  <a:cubicBezTo>
                    <a:pt x="27" y="13"/>
                    <a:pt x="30" y="17"/>
                    <a:pt x="29" y="13"/>
                  </a:cubicBezTo>
                  <a:cubicBezTo>
                    <a:pt x="29" y="12"/>
                    <a:pt x="27" y="11"/>
                    <a:pt x="28" y="10"/>
                  </a:cubicBezTo>
                  <a:cubicBezTo>
                    <a:pt x="29" y="10"/>
                    <a:pt x="30" y="10"/>
                    <a:pt x="30" y="11"/>
                  </a:cubicBezTo>
                  <a:cubicBezTo>
                    <a:pt x="30" y="12"/>
                    <a:pt x="29" y="13"/>
                    <a:pt x="30" y="14"/>
                  </a:cubicBezTo>
                  <a:cubicBezTo>
                    <a:pt x="31" y="15"/>
                    <a:pt x="32" y="16"/>
                    <a:pt x="31" y="17"/>
                  </a:cubicBezTo>
                  <a:cubicBezTo>
                    <a:pt x="29" y="19"/>
                    <a:pt x="32" y="22"/>
                    <a:pt x="28" y="23"/>
                  </a:cubicBezTo>
                  <a:cubicBezTo>
                    <a:pt x="28" y="23"/>
                    <a:pt x="21" y="25"/>
                    <a:pt x="22" y="23"/>
                  </a:cubicBezTo>
                  <a:cubicBezTo>
                    <a:pt x="22" y="22"/>
                    <a:pt x="21" y="22"/>
                    <a:pt x="21" y="23"/>
                  </a:cubicBezTo>
                  <a:cubicBezTo>
                    <a:pt x="22" y="24"/>
                    <a:pt x="22" y="25"/>
                    <a:pt x="23" y="26"/>
                  </a:cubicBezTo>
                  <a:cubicBezTo>
                    <a:pt x="23" y="28"/>
                    <a:pt x="19" y="27"/>
                    <a:pt x="18" y="27"/>
                  </a:cubicBezTo>
                  <a:cubicBezTo>
                    <a:pt x="17" y="26"/>
                    <a:pt x="22" y="29"/>
                    <a:pt x="18" y="27"/>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81" name="Freeform 575"/>
            <p:cNvSpPr>
              <a:spLocks/>
            </p:cNvSpPr>
            <p:nvPr/>
          </p:nvSpPr>
          <p:spPr bwMode="auto">
            <a:xfrm>
              <a:off x="7232037" y="4700729"/>
              <a:ext cx="261145" cy="207060"/>
            </a:xfrm>
            <a:custGeom>
              <a:avLst/>
              <a:gdLst>
                <a:gd name="T0" fmla="*/ 7 w 28"/>
                <a:gd name="T1" fmla="*/ 22 h 22"/>
                <a:gd name="T2" fmla="*/ 3 w 28"/>
                <a:gd name="T3" fmla="*/ 19 h 22"/>
                <a:gd name="T4" fmla="*/ 1 w 28"/>
                <a:gd name="T5" fmla="*/ 11 h 22"/>
                <a:gd name="T6" fmla="*/ 1 w 28"/>
                <a:gd name="T7" fmla="*/ 4 h 22"/>
                <a:gd name="T8" fmla="*/ 6 w 28"/>
                <a:gd name="T9" fmla="*/ 4 h 22"/>
                <a:gd name="T10" fmla="*/ 5 w 28"/>
                <a:gd name="T11" fmla="*/ 1 h 22"/>
                <a:gd name="T12" fmla="*/ 16 w 28"/>
                <a:gd name="T13" fmla="*/ 2 h 22"/>
                <a:gd name="T14" fmla="*/ 25 w 28"/>
                <a:gd name="T15" fmla="*/ 3 h 22"/>
                <a:gd name="T16" fmla="*/ 23 w 28"/>
                <a:gd name="T17" fmla="*/ 8 h 22"/>
                <a:gd name="T18" fmla="*/ 19 w 28"/>
                <a:gd name="T19" fmla="*/ 13 h 22"/>
                <a:gd name="T20" fmla="*/ 12 w 28"/>
                <a:gd name="T21" fmla="*/ 13 h 22"/>
                <a:gd name="T22" fmla="*/ 10 w 28"/>
                <a:gd name="T23" fmla="*/ 14 h 22"/>
                <a:gd name="T24" fmla="*/ 11 w 28"/>
                <a:gd name="T25" fmla="*/ 17 h 22"/>
                <a:gd name="T26" fmla="*/ 7 w 28"/>
                <a:gd name="T27" fmla="*/ 22 h 22"/>
                <a:gd name="T28" fmla="*/ 7 w 28"/>
                <a:gd name="T29" fmla="*/ 22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 h="22">
                  <a:moveTo>
                    <a:pt x="7" y="22"/>
                  </a:moveTo>
                  <a:cubicBezTo>
                    <a:pt x="5" y="21"/>
                    <a:pt x="3" y="21"/>
                    <a:pt x="3" y="19"/>
                  </a:cubicBezTo>
                  <a:cubicBezTo>
                    <a:pt x="3" y="16"/>
                    <a:pt x="0" y="14"/>
                    <a:pt x="1" y="11"/>
                  </a:cubicBezTo>
                  <a:cubicBezTo>
                    <a:pt x="1" y="9"/>
                    <a:pt x="0" y="6"/>
                    <a:pt x="1" y="4"/>
                  </a:cubicBezTo>
                  <a:cubicBezTo>
                    <a:pt x="2" y="4"/>
                    <a:pt x="6" y="5"/>
                    <a:pt x="6" y="4"/>
                  </a:cubicBezTo>
                  <a:cubicBezTo>
                    <a:pt x="6" y="3"/>
                    <a:pt x="0" y="3"/>
                    <a:pt x="5" y="1"/>
                  </a:cubicBezTo>
                  <a:cubicBezTo>
                    <a:pt x="9" y="0"/>
                    <a:pt x="12" y="1"/>
                    <a:pt x="16" y="2"/>
                  </a:cubicBezTo>
                  <a:cubicBezTo>
                    <a:pt x="19" y="2"/>
                    <a:pt x="22" y="2"/>
                    <a:pt x="25" y="3"/>
                  </a:cubicBezTo>
                  <a:cubicBezTo>
                    <a:pt x="28" y="4"/>
                    <a:pt x="25" y="6"/>
                    <a:pt x="23" y="8"/>
                  </a:cubicBezTo>
                  <a:cubicBezTo>
                    <a:pt x="22" y="10"/>
                    <a:pt x="21" y="12"/>
                    <a:pt x="19" y="13"/>
                  </a:cubicBezTo>
                  <a:cubicBezTo>
                    <a:pt x="18" y="15"/>
                    <a:pt x="14" y="13"/>
                    <a:pt x="12" y="13"/>
                  </a:cubicBezTo>
                  <a:cubicBezTo>
                    <a:pt x="12" y="13"/>
                    <a:pt x="9" y="13"/>
                    <a:pt x="10" y="14"/>
                  </a:cubicBezTo>
                  <a:cubicBezTo>
                    <a:pt x="10" y="15"/>
                    <a:pt x="12" y="15"/>
                    <a:pt x="11" y="17"/>
                  </a:cubicBezTo>
                  <a:cubicBezTo>
                    <a:pt x="10" y="17"/>
                    <a:pt x="8" y="22"/>
                    <a:pt x="7" y="22"/>
                  </a:cubicBezTo>
                  <a:cubicBezTo>
                    <a:pt x="5" y="21"/>
                    <a:pt x="8" y="22"/>
                    <a:pt x="7" y="2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82" name="Freeform 576"/>
            <p:cNvSpPr>
              <a:spLocks/>
            </p:cNvSpPr>
            <p:nvPr/>
          </p:nvSpPr>
          <p:spPr bwMode="auto">
            <a:xfrm>
              <a:off x="5833947" y="4675245"/>
              <a:ext cx="503186" cy="308998"/>
            </a:xfrm>
            <a:custGeom>
              <a:avLst/>
              <a:gdLst>
                <a:gd name="T0" fmla="*/ 52 w 54"/>
                <a:gd name="T1" fmla="*/ 10 h 33"/>
                <a:gd name="T2" fmla="*/ 45 w 54"/>
                <a:gd name="T3" fmla="*/ 4 h 33"/>
                <a:gd name="T4" fmla="*/ 41 w 54"/>
                <a:gd name="T5" fmla="*/ 3 h 33"/>
                <a:gd name="T6" fmla="*/ 35 w 54"/>
                <a:gd name="T7" fmla="*/ 4 h 33"/>
                <a:gd name="T8" fmla="*/ 32 w 54"/>
                <a:gd name="T9" fmla="*/ 3 h 33"/>
                <a:gd name="T10" fmla="*/ 27 w 54"/>
                <a:gd name="T11" fmla="*/ 1 h 33"/>
                <a:gd name="T12" fmla="*/ 20 w 54"/>
                <a:gd name="T13" fmla="*/ 0 h 33"/>
                <a:gd name="T14" fmla="*/ 11 w 54"/>
                <a:gd name="T15" fmla="*/ 1 h 33"/>
                <a:gd name="T16" fmla="*/ 8 w 54"/>
                <a:gd name="T17" fmla="*/ 3 h 33"/>
                <a:gd name="T18" fmla="*/ 7 w 54"/>
                <a:gd name="T19" fmla="*/ 11 h 33"/>
                <a:gd name="T20" fmla="*/ 7 w 54"/>
                <a:gd name="T21" fmla="*/ 15 h 33"/>
                <a:gd name="T22" fmla="*/ 4 w 54"/>
                <a:gd name="T23" fmla="*/ 18 h 33"/>
                <a:gd name="T24" fmla="*/ 0 w 54"/>
                <a:gd name="T25" fmla="*/ 24 h 33"/>
                <a:gd name="T26" fmla="*/ 7 w 54"/>
                <a:gd name="T27" fmla="*/ 26 h 33"/>
                <a:gd name="T28" fmla="*/ 15 w 54"/>
                <a:gd name="T29" fmla="*/ 32 h 33"/>
                <a:gd name="T30" fmla="*/ 19 w 54"/>
                <a:gd name="T31" fmla="*/ 30 h 33"/>
                <a:gd name="T32" fmla="*/ 25 w 54"/>
                <a:gd name="T33" fmla="*/ 29 h 33"/>
                <a:gd name="T34" fmla="*/ 28 w 54"/>
                <a:gd name="T35" fmla="*/ 26 h 33"/>
                <a:gd name="T36" fmla="*/ 31 w 54"/>
                <a:gd name="T37" fmla="*/ 21 h 33"/>
                <a:gd name="T38" fmla="*/ 37 w 54"/>
                <a:gd name="T39" fmla="*/ 17 h 33"/>
                <a:gd name="T40" fmla="*/ 46 w 54"/>
                <a:gd name="T41" fmla="*/ 13 h 33"/>
                <a:gd name="T42" fmla="*/ 52 w 54"/>
                <a:gd name="T43" fmla="*/ 10 h 33"/>
                <a:gd name="T44" fmla="*/ 52 w 54"/>
                <a:gd name="T45" fmla="*/ 10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4" h="33">
                  <a:moveTo>
                    <a:pt x="52" y="10"/>
                  </a:moveTo>
                  <a:cubicBezTo>
                    <a:pt x="50" y="8"/>
                    <a:pt x="48" y="6"/>
                    <a:pt x="45" y="4"/>
                  </a:cubicBezTo>
                  <a:cubicBezTo>
                    <a:pt x="44" y="4"/>
                    <a:pt x="42" y="3"/>
                    <a:pt x="41" y="3"/>
                  </a:cubicBezTo>
                  <a:cubicBezTo>
                    <a:pt x="38" y="2"/>
                    <a:pt x="37" y="3"/>
                    <a:pt x="35" y="4"/>
                  </a:cubicBezTo>
                  <a:cubicBezTo>
                    <a:pt x="34" y="4"/>
                    <a:pt x="33" y="3"/>
                    <a:pt x="32" y="3"/>
                  </a:cubicBezTo>
                  <a:cubicBezTo>
                    <a:pt x="31" y="2"/>
                    <a:pt x="29" y="2"/>
                    <a:pt x="27" y="1"/>
                  </a:cubicBezTo>
                  <a:cubicBezTo>
                    <a:pt x="25" y="1"/>
                    <a:pt x="22" y="0"/>
                    <a:pt x="20" y="0"/>
                  </a:cubicBezTo>
                  <a:cubicBezTo>
                    <a:pt x="17" y="0"/>
                    <a:pt x="14" y="1"/>
                    <a:pt x="11" y="1"/>
                  </a:cubicBezTo>
                  <a:cubicBezTo>
                    <a:pt x="9" y="2"/>
                    <a:pt x="6" y="1"/>
                    <a:pt x="8" y="3"/>
                  </a:cubicBezTo>
                  <a:cubicBezTo>
                    <a:pt x="10" y="7"/>
                    <a:pt x="10" y="8"/>
                    <a:pt x="7" y="11"/>
                  </a:cubicBezTo>
                  <a:cubicBezTo>
                    <a:pt x="5" y="13"/>
                    <a:pt x="7" y="14"/>
                    <a:pt x="7" y="15"/>
                  </a:cubicBezTo>
                  <a:cubicBezTo>
                    <a:pt x="6" y="16"/>
                    <a:pt x="4" y="16"/>
                    <a:pt x="4" y="18"/>
                  </a:cubicBezTo>
                  <a:cubicBezTo>
                    <a:pt x="3" y="20"/>
                    <a:pt x="1" y="22"/>
                    <a:pt x="0" y="24"/>
                  </a:cubicBezTo>
                  <a:cubicBezTo>
                    <a:pt x="0" y="25"/>
                    <a:pt x="6" y="26"/>
                    <a:pt x="7" y="26"/>
                  </a:cubicBezTo>
                  <a:cubicBezTo>
                    <a:pt x="10" y="28"/>
                    <a:pt x="12" y="32"/>
                    <a:pt x="15" y="32"/>
                  </a:cubicBezTo>
                  <a:cubicBezTo>
                    <a:pt x="16" y="33"/>
                    <a:pt x="18" y="31"/>
                    <a:pt x="19" y="30"/>
                  </a:cubicBezTo>
                  <a:cubicBezTo>
                    <a:pt x="21" y="29"/>
                    <a:pt x="23" y="30"/>
                    <a:pt x="25" y="29"/>
                  </a:cubicBezTo>
                  <a:cubicBezTo>
                    <a:pt x="27" y="29"/>
                    <a:pt x="27" y="28"/>
                    <a:pt x="28" y="26"/>
                  </a:cubicBezTo>
                  <a:cubicBezTo>
                    <a:pt x="28" y="24"/>
                    <a:pt x="28" y="23"/>
                    <a:pt x="31" y="21"/>
                  </a:cubicBezTo>
                  <a:cubicBezTo>
                    <a:pt x="33" y="20"/>
                    <a:pt x="34" y="18"/>
                    <a:pt x="37" y="17"/>
                  </a:cubicBezTo>
                  <a:cubicBezTo>
                    <a:pt x="40" y="15"/>
                    <a:pt x="43" y="14"/>
                    <a:pt x="46" y="13"/>
                  </a:cubicBezTo>
                  <a:cubicBezTo>
                    <a:pt x="46" y="13"/>
                    <a:pt x="53" y="10"/>
                    <a:pt x="52" y="10"/>
                  </a:cubicBezTo>
                  <a:cubicBezTo>
                    <a:pt x="51" y="9"/>
                    <a:pt x="54" y="11"/>
                    <a:pt x="52" y="1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83" name="Freeform 577"/>
            <p:cNvSpPr>
              <a:spLocks/>
            </p:cNvSpPr>
            <p:nvPr/>
          </p:nvSpPr>
          <p:spPr bwMode="auto">
            <a:xfrm>
              <a:off x="6811655" y="4589235"/>
              <a:ext cx="66879" cy="38227"/>
            </a:xfrm>
            <a:custGeom>
              <a:avLst/>
              <a:gdLst>
                <a:gd name="T0" fmla="*/ 4 w 7"/>
                <a:gd name="T1" fmla="*/ 4 h 4"/>
                <a:gd name="T2" fmla="*/ 1 w 7"/>
                <a:gd name="T3" fmla="*/ 3 h 4"/>
                <a:gd name="T4" fmla="*/ 3 w 7"/>
                <a:gd name="T5" fmla="*/ 0 h 4"/>
                <a:gd name="T6" fmla="*/ 4 w 7"/>
                <a:gd name="T7" fmla="*/ 4 h 4"/>
                <a:gd name="T8" fmla="*/ 4 w 7"/>
                <a:gd name="T9" fmla="*/ 4 h 4"/>
              </a:gdLst>
              <a:ahLst/>
              <a:cxnLst>
                <a:cxn ang="0">
                  <a:pos x="T0" y="T1"/>
                </a:cxn>
                <a:cxn ang="0">
                  <a:pos x="T2" y="T3"/>
                </a:cxn>
                <a:cxn ang="0">
                  <a:pos x="T4" y="T5"/>
                </a:cxn>
                <a:cxn ang="0">
                  <a:pos x="T6" y="T7"/>
                </a:cxn>
                <a:cxn ang="0">
                  <a:pos x="T8" y="T9"/>
                </a:cxn>
              </a:cxnLst>
              <a:rect l="0" t="0" r="r" b="b"/>
              <a:pathLst>
                <a:path w="7" h="4">
                  <a:moveTo>
                    <a:pt x="4" y="4"/>
                  </a:moveTo>
                  <a:cubicBezTo>
                    <a:pt x="3" y="4"/>
                    <a:pt x="1" y="4"/>
                    <a:pt x="1" y="3"/>
                  </a:cubicBezTo>
                  <a:cubicBezTo>
                    <a:pt x="0" y="2"/>
                    <a:pt x="3" y="0"/>
                    <a:pt x="3" y="0"/>
                  </a:cubicBezTo>
                  <a:cubicBezTo>
                    <a:pt x="6" y="0"/>
                    <a:pt x="7" y="4"/>
                    <a:pt x="4" y="4"/>
                  </a:cubicBezTo>
                  <a:cubicBezTo>
                    <a:pt x="1" y="3"/>
                    <a:pt x="6" y="4"/>
                    <a:pt x="4" y="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84" name="Freeform 578"/>
            <p:cNvSpPr>
              <a:spLocks/>
            </p:cNvSpPr>
            <p:nvPr/>
          </p:nvSpPr>
          <p:spPr bwMode="auto">
            <a:xfrm>
              <a:off x="6235221" y="4420403"/>
              <a:ext cx="560509" cy="264400"/>
            </a:xfrm>
            <a:custGeom>
              <a:avLst/>
              <a:gdLst>
                <a:gd name="T0" fmla="*/ 50 w 60"/>
                <a:gd name="T1" fmla="*/ 22 h 28"/>
                <a:gd name="T2" fmla="*/ 48 w 60"/>
                <a:gd name="T3" fmla="*/ 21 h 28"/>
                <a:gd name="T4" fmla="*/ 46 w 60"/>
                <a:gd name="T5" fmla="*/ 23 h 28"/>
                <a:gd name="T6" fmla="*/ 43 w 60"/>
                <a:gd name="T7" fmla="*/ 22 h 28"/>
                <a:gd name="T8" fmla="*/ 40 w 60"/>
                <a:gd name="T9" fmla="*/ 23 h 28"/>
                <a:gd name="T10" fmla="*/ 24 w 60"/>
                <a:gd name="T11" fmla="*/ 27 h 28"/>
                <a:gd name="T12" fmla="*/ 19 w 60"/>
                <a:gd name="T13" fmla="*/ 28 h 28"/>
                <a:gd name="T14" fmla="*/ 17 w 60"/>
                <a:gd name="T15" fmla="*/ 24 h 28"/>
                <a:gd name="T16" fmla="*/ 24 w 60"/>
                <a:gd name="T17" fmla="*/ 22 h 28"/>
                <a:gd name="T18" fmla="*/ 29 w 60"/>
                <a:gd name="T19" fmla="*/ 22 h 28"/>
                <a:gd name="T20" fmla="*/ 31 w 60"/>
                <a:gd name="T21" fmla="*/ 20 h 28"/>
                <a:gd name="T22" fmla="*/ 24 w 60"/>
                <a:gd name="T23" fmla="*/ 20 h 28"/>
                <a:gd name="T24" fmla="*/ 19 w 60"/>
                <a:gd name="T25" fmla="*/ 21 h 28"/>
                <a:gd name="T26" fmla="*/ 19 w 60"/>
                <a:gd name="T27" fmla="*/ 19 h 28"/>
                <a:gd name="T28" fmla="*/ 12 w 60"/>
                <a:gd name="T29" fmla="*/ 21 h 28"/>
                <a:gd name="T30" fmla="*/ 11 w 60"/>
                <a:gd name="T31" fmla="*/ 22 h 28"/>
                <a:gd name="T32" fmla="*/ 9 w 60"/>
                <a:gd name="T33" fmla="*/ 23 h 28"/>
                <a:gd name="T34" fmla="*/ 5 w 60"/>
                <a:gd name="T35" fmla="*/ 21 h 28"/>
                <a:gd name="T36" fmla="*/ 0 w 60"/>
                <a:gd name="T37" fmla="*/ 20 h 28"/>
                <a:gd name="T38" fmla="*/ 4 w 60"/>
                <a:gd name="T39" fmla="*/ 18 h 28"/>
                <a:gd name="T40" fmla="*/ 9 w 60"/>
                <a:gd name="T41" fmla="*/ 17 h 28"/>
                <a:gd name="T42" fmla="*/ 11 w 60"/>
                <a:gd name="T43" fmla="*/ 16 h 28"/>
                <a:gd name="T44" fmla="*/ 5 w 60"/>
                <a:gd name="T45" fmla="*/ 16 h 28"/>
                <a:gd name="T46" fmla="*/ 4 w 60"/>
                <a:gd name="T47" fmla="*/ 14 h 28"/>
                <a:gd name="T48" fmla="*/ 12 w 60"/>
                <a:gd name="T49" fmla="*/ 13 h 28"/>
                <a:gd name="T50" fmla="*/ 4 w 60"/>
                <a:gd name="T51" fmla="*/ 12 h 28"/>
                <a:gd name="T52" fmla="*/ 13 w 60"/>
                <a:gd name="T53" fmla="*/ 10 h 28"/>
                <a:gd name="T54" fmla="*/ 9 w 60"/>
                <a:gd name="T55" fmla="*/ 8 h 28"/>
                <a:gd name="T56" fmla="*/ 14 w 60"/>
                <a:gd name="T57" fmla="*/ 6 h 28"/>
                <a:gd name="T58" fmla="*/ 17 w 60"/>
                <a:gd name="T59" fmla="*/ 10 h 28"/>
                <a:gd name="T60" fmla="*/ 25 w 60"/>
                <a:gd name="T61" fmla="*/ 11 h 28"/>
                <a:gd name="T62" fmla="*/ 29 w 60"/>
                <a:gd name="T63" fmla="*/ 14 h 28"/>
                <a:gd name="T64" fmla="*/ 32 w 60"/>
                <a:gd name="T65" fmla="*/ 17 h 28"/>
                <a:gd name="T66" fmla="*/ 39 w 60"/>
                <a:gd name="T67" fmla="*/ 16 h 28"/>
                <a:gd name="T68" fmla="*/ 37 w 60"/>
                <a:gd name="T69" fmla="*/ 13 h 28"/>
                <a:gd name="T70" fmla="*/ 38 w 60"/>
                <a:gd name="T71" fmla="*/ 9 h 28"/>
                <a:gd name="T72" fmla="*/ 36 w 60"/>
                <a:gd name="T73" fmla="*/ 8 h 28"/>
                <a:gd name="T74" fmla="*/ 38 w 60"/>
                <a:gd name="T75" fmla="*/ 5 h 28"/>
                <a:gd name="T76" fmla="*/ 43 w 60"/>
                <a:gd name="T77" fmla="*/ 3 h 28"/>
                <a:gd name="T78" fmla="*/ 44 w 60"/>
                <a:gd name="T79" fmla="*/ 7 h 28"/>
                <a:gd name="T80" fmla="*/ 45 w 60"/>
                <a:gd name="T81" fmla="*/ 9 h 28"/>
                <a:gd name="T82" fmla="*/ 44 w 60"/>
                <a:gd name="T83" fmla="*/ 10 h 28"/>
                <a:gd name="T84" fmla="*/ 47 w 60"/>
                <a:gd name="T85" fmla="*/ 11 h 28"/>
                <a:gd name="T86" fmla="*/ 51 w 60"/>
                <a:gd name="T87" fmla="*/ 14 h 28"/>
                <a:gd name="T88" fmla="*/ 53 w 60"/>
                <a:gd name="T89" fmla="*/ 13 h 28"/>
                <a:gd name="T90" fmla="*/ 57 w 60"/>
                <a:gd name="T91" fmla="*/ 12 h 28"/>
                <a:gd name="T92" fmla="*/ 59 w 60"/>
                <a:gd name="T93" fmla="*/ 15 h 28"/>
                <a:gd name="T94" fmla="*/ 58 w 60"/>
                <a:gd name="T95" fmla="*/ 20 h 28"/>
                <a:gd name="T96" fmla="*/ 50 w 60"/>
                <a:gd name="T97" fmla="*/ 22 h 28"/>
                <a:gd name="T98" fmla="*/ 50 w 60"/>
                <a:gd name="T99" fmla="*/ 22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0" h="28">
                  <a:moveTo>
                    <a:pt x="50" y="22"/>
                  </a:moveTo>
                  <a:cubicBezTo>
                    <a:pt x="49" y="22"/>
                    <a:pt x="49" y="21"/>
                    <a:pt x="48" y="21"/>
                  </a:cubicBezTo>
                  <a:cubicBezTo>
                    <a:pt x="48" y="21"/>
                    <a:pt x="46" y="22"/>
                    <a:pt x="46" y="23"/>
                  </a:cubicBezTo>
                  <a:cubicBezTo>
                    <a:pt x="45" y="23"/>
                    <a:pt x="44" y="23"/>
                    <a:pt x="43" y="22"/>
                  </a:cubicBezTo>
                  <a:cubicBezTo>
                    <a:pt x="42" y="22"/>
                    <a:pt x="41" y="22"/>
                    <a:pt x="40" y="23"/>
                  </a:cubicBezTo>
                  <a:cubicBezTo>
                    <a:pt x="35" y="25"/>
                    <a:pt x="30" y="26"/>
                    <a:pt x="24" y="27"/>
                  </a:cubicBezTo>
                  <a:cubicBezTo>
                    <a:pt x="23" y="27"/>
                    <a:pt x="20" y="28"/>
                    <a:pt x="19" y="28"/>
                  </a:cubicBezTo>
                  <a:cubicBezTo>
                    <a:pt x="17" y="27"/>
                    <a:pt x="13" y="26"/>
                    <a:pt x="17" y="24"/>
                  </a:cubicBezTo>
                  <a:cubicBezTo>
                    <a:pt x="19" y="24"/>
                    <a:pt x="22" y="22"/>
                    <a:pt x="24" y="22"/>
                  </a:cubicBezTo>
                  <a:cubicBezTo>
                    <a:pt x="26" y="22"/>
                    <a:pt x="28" y="22"/>
                    <a:pt x="29" y="22"/>
                  </a:cubicBezTo>
                  <a:cubicBezTo>
                    <a:pt x="29" y="22"/>
                    <a:pt x="32" y="20"/>
                    <a:pt x="31" y="20"/>
                  </a:cubicBezTo>
                  <a:cubicBezTo>
                    <a:pt x="30" y="19"/>
                    <a:pt x="25" y="20"/>
                    <a:pt x="24" y="20"/>
                  </a:cubicBezTo>
                  <a:cubicBezTo>
                    <a:pt x="22" y="21"/>
                    <a:pt x="21" y="21"/>
                    <a:pt x="19" y="21"/>
                  </a:cubicBezTo>
                  <a:cubicBezTo>
                    <a:pt x="17" y="21"/>
                    <a:pt x="19" y="20"/>
                    <a:pt x="19" y="19"/>
                  </a:cubicBezTo>
                  <a:cubicBezTo>
                    <a:pt x="19" y="16"/>
                    <a:pt x="13" y="21"/>
                    <a:pt x="12" y="21"/>
                  </a:cubicBezTo>
                  <a:cubicBezTo>
                    <a:pt x="12" y="21"/>
                    <a:pt x="11" y="22"/>
                    <a:pt x="11" y="22"/>
                  </a:cubicBezTo>
                  <a:cubicBezTo>
                    <a:pt x="9" y="20"/>
                    <a:pt x="9" y="22"/>
                    <a:pt x="9" y="23"/>
                  </a:cubicBezTo>
                  <a:cubicBezTo>
                    <a:pt x="9" y="23"/>
                    <a:pt x="6" y="21"/>
                    <a:pt x="5" y="21"/>
                  </a:cubicBezTo>
                  <a:cubicBezTo>
                    <a:pt x="4" y="21"/>
                    <a:pt x="0" y="22"/>
                    <a:pt x="0" y="20"/>
                  </a:cubicBezTo>
                  <a:cubicBezTo>
                    <a:pt x="0" y="18"/>
                    <a:pt x="2" y="19"/>
                    <a:pt x="4" y="18"/>
                  </a:cubicBezTo>
                  <a:cubicBezTo>
                    <a:pt x="6" y="18"/>
                    <a:pt x="8" y="18"/>
                    <a:pt x="9" y="17"/>
                  </a:cubicBezTo>
                  <a:cubicBezTo>
                    <a:pt x="9" y="17"/>
                    <a:pt x="12" y="16"/>
                    <a:pt x="11" y="16"/>
                  </a:cubicBezTo>
                  <a:cubicBezTo>
                    <a:pt x="9" y="15"/>
                    <a:pt x="6" y="16"/>
                    <a:pt x="5" y="16"/>
                  </a:cubicBezTo>
                  <a:cubicBezTo>
                    <a:pt x="2" y="16"/>
                    <a:pt x="0" y="14"/>
                    <a:pt x="4" y="14"/>
                  </a:cubicBezTo>
                  <a:cubicBezTo>
                    <a:pt x="6" y="14"/>
                    <a:pt x="10" y="13"/>
                    <a:pt x="12" y="13"/>
                  </a:cubicBezTo>
                  <a:cubicBezTo>
                    <a:pt x="11" y="13"/>
                    <a:pt x="4" y="14"/>
                    <a:pt x="4" y="12"/>
                  </a:cubicBezTo>
                  <a:cubicBezTo>
                    <a:pt x="3" y="10"/>
                    <a:pt x="12" y="11"/>
                    <a:pt x="13" y="10"/>
                  </a:cubicBezTo>
                  <a:cubicBezTo>
                    <a:pt x="13" y="10"/>
                    <a:pt x="9" y="9"/>
                    <a:pt x="9" y="8"/>
                  </a:cubicBezTo>
                  <a:cubicBezTo>
                    <a:pt x="8" y="7"/>
                    <a:pt x="14" y="6"/>
                    <a:pt x="14" y="6"/>
                  </a:cubicBezTo>
                  <a:cubicBezTo>
                    <a:pt x="17" y="6"/>
                    <a:pt x="15" y="10"/>
                    <a:pt x="17" y="10"/>
                  </a:cubicBezTo>
                  <a:cubicBezTo>
                    <a:pt x="20" y="10"/>
                    <a:pt x="22" y="10"/>
                    <a:pt x="25" y="11"/>
                  </a:cubicBezTo>
                  <a:cubicBezTo>
                    <a:pt x="26" y="12"/>
                    <a:pt x="28" y="13"/>
                    <a:pt x="29" y="14"/>
                  </a:cubicBezTo>
                  <a:cubicBezTo>
                    <a:pt x="31" y="16"/>
                    <a:pt x="30" y="17"/>
                    <a:pt x="32" y="17"/>
                  </a:cubicBezTo>
                  <a:cubicBezTo>
                    <a:pt x="35" y="17"/>
                    <a:pt x="37" y="17"/>
                    <a:pt x="39" y="16"/>
                  </a:cubicBezTo>
                  <a:cubicBezTo>
                    <a:pt x="43" y="15"/>
                    <a:pt x="37" y="14"/>
                    <a:pt x="37" y="13"/>
                  </a:cubicBezTo>
                  <a:cubicBezTo>
                    <a:pt x="37" y="13"/>
                    <a:pt x="45" y="12"/>
                    <a:pt x="38" y="9"/>
                  </a:cubicBezTo>
                  <a:cubicBezTo>
                    <a:pt x="37" y="9"/>
                    <a:pt x="35" y="9"/>
                    <a:pt x="36" y="8"/>
                  </a:cubicBezTo>
                  <a:cubicBezTo>
                    <a:pt x="37" y="7"/>
                    <a:pt x="38" y="6"/>
                    <a:pt x="38" y="5"/>
                  </a:cubicBezTo>
                  <a:cubicBezTo>
                    <a:pt x="39" y="4"/>
                    <a:pt x="43" y="0"/>
                    <a:pt x="43" y="3"/>
                  </a:cubicBezTo>
                  <a:cubicBezTo>
                    <a:pt x="43" y="4"/>
                    <a:pt x="44" y="5"/>
                    <a:pt x="44" y="7"/>
                  </a:cubicBezTo>
                  <a:cubicBezTo>
                    <a:pt x="45" y="7"/>
                    <a:pt x="45" y="8"/>
                    <a:pt x="45" y="9"/>
                  </a:cubicBezTo>
                  <a:cubicBezTo>
                    <a:pt x="46" y="10"/>
                    <a:pt x="44" y="9"/>
                    <a:pt x="44" y="10"/>
                  </a:cubicBezTo>
                  <a:cubicBezTo>
                    <a:pt x="44" y="12"/>
                    <a:pt x="47" y="10"/>
                    <a:pt x="47" y="11"/>
                  </a:cubicBezTo>
                  <a:cubicBezTo>
                    <a:pt x="47" y="13"/>
                    <a:pt x="50" y="14"/>
                    <a:pt x="51" y="14"/>
                  </a:cubicBezTo>
                  <a:cubicBezTo>
                    <a:pt x="53" y="14"/>
                    <a:pt x="53" y="15"/>
                    <a:pt x="53" y="13"/>
                  </a:cubicBezTo>
                  <a:cubicBezTo>
                    <a:pt x="53" y="11"/>
                    <a:pt x="55" y="11"/>
                    <a:pt x="57" y="12"/>
                  </a:cubicBezTo>
                  <a:cubicBezTo>
                    <a:pt x="58" y="12"/>
                    <a:pt x="60" y="14"/>
                    <a:pt x="59" y="15"/>
                  </a:cubicBezTo>
                  <a:cubicBezTo>
                    <a:pt x="59" y="16"/>
                    <a:pt x="58" y="19"/>
                    <a:pt x="58" y="20"/>
                  </a:cubicBezTo>
                  <a:cubicBezTo>
                    <a:pt x="57" y="21"/>
                    <a:pt x="51" y="22"/>
                    <a:pt x="50" y="22"/>
                  </a:cubicBezTo>
                  <a:cubicBezTo>
                    <a:pt x="48" y="21"/>
                    <a:pt x="51" y="22"/>
                    <a:pt x="50" y="2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85" name="Freeform 579"/>
            <p:cNvSpPr>
              <a:spLocks/>
            </p:cNvSpPr>
            <p:nvPr/>
          </p:nvSpPr>
          <p:spPr bwMode="auto">
            <a:xfrm>
              <a:off x="6139678" y="4525526"/>
              <a:ext cx="95541" cy="63711"/>
            </a:xfrm>
            <a:custGeom>
              <a:avLst/>
              <a:gdLst>
                <a:gd name="T0" fmla="*/ 9 w 10"/>
                <a:gd name="T1" fmla="*/ 1 h 7"/>
                <a:gd name="T2" fmla="*/ 0 w 10"/>
                <a:gd name="T3" fmla="*/ 5 h 7"/>
                <a:gd name="T4" fmla="*/ 6 w 10"/>
                <a:gd name="T5" fmla="*/ 5 h 7"/>
                <a:gd name="T6" fmla="*/ 9 w 10"/>
                <a:gd name="T7" fmla="*/ 1 h 7"/>
                <a:gd name="T8" fmla="*/ 9 w 10"/>
                <a:gd name="T9" fmla="*/ 1 h 7"/>
              </a:gdLst>
              <a:ahLst/>
              <a:cxnLst>
                <a:cxn ang="0">
                  <a:pos x="T0" y="T1"/>
                </a:cxn>
                <a:cxn ang="0">
                  <a:pos x="T2" y="T3"/>
                </a:cxn>
                <a:cxn ang="0">
                  <a:pos x="T4" y="T5"/>
                </a:cxn>
                <a:cxn ang="0">
                  <a:pos x="T6" y="T7"/>
                </a:cxn>
                <a:cxn ang="0">
                  <a:pos x="T8" y="T9"/>
                </a:cxn>
              </a:cxnLst>
              <a:rect l="0" t="0" r="r" b="b"/>
              <a:pathLst>
                <a:path w="10" h="7">
                  <a:moveTo>
                    <a:pt x="9" y="1"/>
                  </a:moveTo>
                  <a:cubicBezTo>
                    <a:pt x="8" y="1"/>
                    <a:pt x="0" y="5"/>
                    <a:pt x="0" y="5"/>
                  </a:cubicBezTo>
                  <a:cubicBezTo>
                    <a:pt x="2" y="6"/>
                    <a:pt x="5" y="7"/>
                    <a:pt x="6" y="5"/>
                  </a:cubicBezTo>
                  <a:cubicBezTo>
                    <a:pt x="7" y="4"/>
                    <a:pt x="9" y="0"/>
                    <a:pt x="9" y="1"/>
                  </a:cubicBezTo>
                  <a:cubicBezTo>
                    <a:pt x="7" y="1"/>
                    <a:pt x="10" y="0"/>
                    <a:pt x="9"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86" name="Freeform 580"/>
            <p:cNvSpPr>
              <a:spLocks/>
            </p:cNvSpPr>
            <p:nvPr/>
          </p:nvSpPr>
          <p:spPr bwMode="auto">
            <a:xfrm>
              <a:off x="5974074" y="4385363"/>
              <a:ext cx="343950" cy="159279"/>
            </a:xfrm>
            <a:custGeom>
              <a:avLst/>
              <a:gdLst>
                <a:gd name="T0" fmla="*/ 30 w 37"/>
                <a:gd name="T1" fmla="*/ 12 h 17"/>
                <a:gd name="T2" fmla="*/ 27 w 37"/>
                <a:gd name="T3" fmla="*/ 13 h 17"/>
                <a:gd name="T4" fmla="*/ 26 w 37"/>
                <a:gd name="T5" fmla="*/ 10 h 17"/>
                <a:gd name="T6" fmla="*/ 23 w 37"/>
                <a:gd name="T7" fmla="*/ 8 h 17"/>
                <a:gd name="T8" fmla="*/ 22 w 37"/>
                <a:gd name="T9" fmla="*/ 10 h 17"/>
                <a:gd name="T10" fmla="*/ 21 w 37"/>
                <a:gd name="T11" fmla="*/ 9 h 17"/>
                <a:gd name="T12" fmla="*/ 20 w 37"/>
                <a:gd name="T13" fmla="*/ 13 h 17"/>
                <a:gd name="T14" fmla="*/ 17 w 37"/>
                <a:gd name="T15" fmla="*/ 14 h 17"/>
                <a:gd name="T16" fmla="*/ 16 w 37"/>
                <a:gd name="T17" fmla="*/ 16 h 17"/>
                <a:gd name="T18" fmla="*/ 12 w 37"/>
                <a:gd name="T19" fmla="*/ 17 h 17"/>
                <a:gd name="T20" fmla="*/ 10 w 37"/>
                <a:gd name="T21" fmla="*/ 15 h 17"/>
                <a:gd name="T22" fmla="*/ 5 w 37"/>
                <a:gd name="T23" fmla="*/ 16 h 17"/>
                <a:gd name="T24" fmla="*/ 1 w 37"/>
                <a:gd name="T25" fmla="*/ 17 h 17"/>
                <a:gd name="T26" fmla="*/ 2 w 37"/>
                <a:gd name="T27" fmla="*/ 13 h 17"/>
                <a:gd name="T28" fmla="*/ 0 w 37"/>
                <a:gd name="T29" fmla="*/ 14 h 17"/>
                <a:gd name="T30" fmla="*/ 6 w 37"/>
                <a:gd name="T31" fmla="*/ 12 h 17"/>
                <a:gd name="T32" fmla="*/ 9 w 37"/>
                <a:gd name="T33" fmla="*/ 10 h 17"/>
                <a:gd name="T34" fmla="*/ 13 w 37"/>
                <a:gd name="T35" fmla="*/ 7 h 17"/>
                <a:gd name="T36" fmla="*/ 18 w 37"/>
                <a:gd name="T37" fmla="*/ 3 h 17"/>
                <a:gd name="T38" fmla="*/ 24 w 37"/>
                <a:gd name="T39" fmla="*/ 3 h 17"/>
                <a:gd name="T40" fmla="*/ 30 w 37"/>
                <a:gd name="T41" fmla="*/ 3 h 17"/>
                <a:gd name="T42" fmla="*/ 32 w 37"/>
                <a:gd name="T43" fmla="*/ 0 h 17"/>
                <a:gd name="T44" fmla="*/ 36 w 37"/>
                <a:gd name="T45" fmla="*/ 2 h 17"/>
                <a:gd name="T46" fmla="*/ 34 w 37"/>
                <a:gd name="T47" fmla="*/ 4 h 17"/>
                <a:gd name="T48" fmla="*/ 34 w 37"/>
                <a:gd name="T49" fmla="*/ 7 h 17"/>
                <a:gd name="T50" fmla="*/ 35 w 37"/>
                <a:gd name="T51" fmla="*/ 9 h 17"/>
                <a:gd name="T52" fmla="*/ 31 w 37"/>
                <a:gd name="T53" fmla="*/ 10 h 17"/>
                <a:gd name="T54" fmla="*/ 30 w 37"/>
                <a:gd name="T55" fmla="*/ 12 h 17"/>
                <a:gd name="T56" fmla="*/ 30 w 37"/>
                <a:gd name="T57" fmla="*/ 12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7" h="17">
                  <a:moveTo>
                    <a:pt x="30" y="12"/>
                  </a:moveTo>
                  <a:cubicBezTo>
                    <a:pt x="29" y="13"/>
                    <a:pt x="27" y="13"/>
                    <a:pt x="27" y="13"/>
                  </a:cubicBezTo>
                  <a:cubicBezTo>
                    <a:pt x="24" y="13"/>
                    <a:pt x="25" y="11"/>
                    <a:pt x="26" y="10"/>
                  </a:cubicBezTo>
                  <a:cubicBezTo>
                    <a:pt x="27" y="8"/>
                    <a:pt x="24" y="7"/>
                    <a:pt x="23" y="8"/>
                  </a:cubicBezTo>
                  <a:cubicBezTo>
                    <a:pt x="23" y="9"/>
                    <a:pt x="23" y="10"/>
                    <a:pt x="22" y="10"/>
                  </a:cubicBezTo>
                  <a:cubicBezTo>
                    <a:pt x="22" y="10"/>
                    <a:pt x="21" y="10"/>
                    <a:pt x="21" y="9"/>
                  </a:cubicBezTo>
                  <a:cubicBezTo>
                    <a:pt x="20" y="10"/>
                    <a:pt x="21" y="12"/>
                    <a:pt x="20" y="13"/>
                  </a:cubicBezTo>
                  <a:cubicBezTo>
                    <a:pt x="19" y="15"/>
                    <a:pt x="18" y="13"/>
                    <a:pt x="17" y="14"/>
                  </a:cubicBezTo>
                  <a:cubicBezTo>
                    <a:pt x="16" y="14"/>
                    <a:pt x="17" y="16"/>
                    <a:pt x="16" y="16"/>
                  </a:cubicBezTo>
                  <a:cubicBezTo>
                    <a:pt x="16" y="17"/>
                    <a:pt x="13" y="17"/>
                    <a:pt x="12" y="17"/>
                  </a:cubicBezTo>
                  <a:cubicBezTo>
                    <a:pt x="11" y="16"/>
                    <a:pt x="11" y="14"/>
                    <a:pt x="10" y="15"/>
                  </a:cubicBezTo>
                  <a:cubicBezTo>
                    <a:pt x="8" y="16"/>
                    <a:pt x="7" y="16"/>
                    <a:pt x="5" y="16"/>
                  </a:cubicBezTo>
                  <a:cubicBezTo>
                    <a:pt x="4" y="16"/>
                    <a:pt x="2" y="17"/>
                    <a:pt x="1" y="17"/>
                  </a:cubicBezTo>
                  <a:cubicBezTo>
                    <a:pt x="0" y="17"/>
                    <a:pt x="3" y="14"/>
                    <a:pt x="2" y="13"/>
                  </a:cubicBezTo>
                  <a:cubicBezTo>
                    <a:pt x="2" y="13"/>
                    <a:pt x="1" y="14"/>
                    <a:pt x="0" y="14"/>
                  </a:cubicBezTo>
                  <a:cubicBezTo>
                    <a:pt x="0" y="13"/>
                    <a:pt x="5" y="12"/>
                    <a:pt x="6" y="12"/>
                  </a:cubicBezTo>
                  <a:cubicBezTo>
                    <a:pt x="8" y="12"/>
                    <a:pt x="8" y="11"/>
                    <a:pt x="9" y="10"/>
                  </a:cubicBezTo>
                  <a:cubicBezTo>
                    <a:pt x="11" y="8"/>
                    <a:pt x="12" y="8"/>
                    <a:pt x="13" y="7"/>
                  </a:cubicBezTo>
                  <a:cubicBezTo>
                    <a:pt x="15" y="5"/>
                    <a:pt x="16" y="3"/>
                    <a:pt x="18" y="3"/>
                  </a:cubicBezTo>
                  <a:cubicBezTo>
                    <a:pt x="20" y="2"/>
                    <a:pt x="22" y="2"/>
                    <a:pt x="24" y="3"/>
                  </a:cubicBezTo>
                  <a:cubicBezTo>
                    <a:pt x="26" y="3"/>
                    <a:pt x="29" y="4"/>
                    <a:pt x="30" y="3"/>
                  </a:cubicBezTo>
                  <a:cubicBezTo>
                    <a:pt x="31" y="2"/>
                    <a:pt x="30" y="0"/>
                    <a:pt x="32" y="0"/>
                  </a:cubicBezTo>
                  <a:cubicBezTo>
                    <a:pt x="32" y="0"/>
                    <a:pt x="36" y="1"/>
                    <a:pt x="36" y="2"/>
                  </a:cubicBezTo>
                  <a:cubicBezTo>
                    <a:pt x="37" y="2"/>
                    <a:pt x="34" y="3"/>
                    <a:pt x="34" y="4"/>
                  </a:cubicBezTo>
                  <a:cubicBezTo>
                    <a:pt x="34" y="5"/>
                    <a:pt x="37" y="6"/>
                    <a:pt x="34" y="7"/>
                  </a:cubicBezTo>
                  <a:cubicBezTo>
                    <a:pt x="33" y="8"/>
                    <a:pt x="36" y="9"/>
                    <a:pt x="35" y="9"/>
                  </a:cubicBezTo>
                  <a:cubicBezTo>
                    <a:pt x="33" y="10"/>
                    <a:pt x="32" y="10"/>
                    <a:pt x="31" y="10"/>
                  </a:cubicBezTo>
                  <a:cubicBezTo>
                    <a:pt x="31" y="11"/>
                    <a:pt x="31" y="11"/>
                    <a:pt x="30" y="12"/>
                  </a:cubicBezTo>
                  <a:cubicBezTo>
                    <a:pt x="29" y="13"/>
                    <a:pt x="31" y="11"/>
                    <a:pt x="30" y="1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87" name="Freeform 581"/>
            <p:cNvSpPr>
              <a:spLocks/>
            </p:cNvSpPr>
            <p:nvPr/>
          </p:nvSpPr>
          <p:spPr bwMode="auto">
            <a:xfrm>
              <a:off x="6346686" y="4449069"/>
              <a:ext cx="73248" cy="19114"/>
            </a:xfrm>
            <a:custGeom>
              <a:avLst/>
              <a:gdLst>
                <a:gd name="T0" fmla="*/ 6 w 8"/>
                <a:gd name="T1" fmla="*/ 2 h 2"/>
                <a:gd name="T2" fmla="*/ 3 w 8"/>
                <a:gd name="T3" fmla="*/ 0 h 2"/>
                <a:gd name="T4" fmla="*/ 6 w 8"/>
                <a:gd name="T5" fmla="*/ 2 h 2"/>
              </a:gdLst>
              <a:ahLst/>
              <a:cxnLst>
                <a:cxn ang="0">
                  <a:pos x="T0" y="T1"/>
                </a:cxn>
                <a:cxn ang="0">
                  <a:pos x="T2" y="T3"/>
                </a:cxn>
                <a:cxn ang="0">
                  <a:pos x="T4" y="T5"/>
                </a:cxn>
              </a:cxnLst>
              <a:rect l="0" t="0" r="r" b="b"/>
              <a:pathLst>
                <a:path w="8" h="2">
                  <a:moveTo>
                    <a:pt x="6" y="2"/>
                  </a:moveTo>
                  <a:cubicBezTo>
                    <a:pt x="4" y="2"/>
                    <a:pt x="0" y="1"/>
                    <a:pt x="3" y="0"/>
                  </a:cubicBezTo>
                  <a:cubicBezTo>
                    <a:pt x="5" y="0"/>
                    <a:pt x="8" y="2"/>
                    <a:pt x="6" y="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88" name="Freeform 582"/>
            <p:cNvSpPr>
              <a:spLocks/>
            </p:cNvSpPr>
            <p:nvPr/>
          </p:nvSpPr>
          <p:spPr bwMode="auto">
            <a:xfrm>
              <a:off x="6410381" y="4318467"/>
              <a:ext cx="197453" cy="92380"/>
            </a:xfrm>
            <a:custGeom>
              <a:avLst/>
              <a:gdLst>
                <a:gd name="T0" fmla="*/ 7 w 21"/>
                <a:gd name="T1" fmla="*/ 9 h 10"/>
                <a:gd name="T2" fmla="*/ 2 w 21"/>
                <a:gd name="T3" fmla="*/ 4 h 10"/>
                <a:gd name="T4" fmla="*/ 9 w 21"/>
                <a:gd name="T5" fmla="*/ 2 h 10"/>
                <a:gd name="T6" fmla="*/ 17 w 21"/>
                <a:gd name="T7" fmla="*/ 0 h 10"/>
                <a:gd name="T8" fmla="*/ 19 w 21"/>
                <a:gd name="T9" fmla="*/ 2 h 10"/>
                <a:gd name="T10" fmla="*/ 14 w 21"/>
                <a:gd name="T11" fmla="*/ 4 h 10"/>
                <a:gd name="T12" fmla="*/ 15 w 21"/>
                <a:gd name="T13" fmla="*/ 7 h 10"/>
                <a:gd name="T14" fmla="*/ 7 w 21"/>
                <a:gd name="T15" fmla="*/ 9 h 10"/>
                <a:gd name="T16" fmla="*/ 7 w 21"/>
                <a:gd name="T17" fmla="*/ 9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
                  <a:moveTo>
                    <a:pt x="7" y="9"/>
                  </a:moveTo>
                  <a:cubicBezTo>
                    <a:pt x="6" y="9"/>
                    <a:pt x="0" y="6"/>
                    <a:pt x="2" y="4"/>
                  </a:cubicBezTo>
                  <a:cubicBezTo>
                    <a:pt x="4" y="2"/>
                    <a:pt x="7" y="2"/>
                    <a:pt x="9" y="2"/>
                  </a:cubicBezTo>
                  <a:cubicBezTo>
                    <a:pt x="12" y="1"/>
                    <a:pt x="15" y="0"/>
                    <a:pt x="17" y="0"/>
                  </a:cubicBezTo>
                  <a:cubicBezTo>
                    <a:pt x="18" y="0"/>
                    <a:pt x="21" y="1"/>
                    <a:pt x="19" y="2"/>
                  </a:cubicBezTo>
                  <a:cubicBezTo>
                    <a:pt x="18" y="3"/>
                    <a:pt x="15" y="2"/>
                    <a:pt x="14" y="4"/>
                  </a:cubicBezTo>
                  <a:cubicBezTo>
                    <a:pt x="14" y="4"/>
                    <a:pt x="19" y="6"/>
                    <a:pt x="15" y="7"/>
                  </a:cubicBezTo>
                  <a:cubicBezTo>
                    <a:pt x="13" y="8"/>
                    <a:pt x="10" y="10"/>
                    <a:pt x="7" y="9"/>
                  </a:cubicBezTo>
                  <a:cubicBezTo>
                    <a:pt x="5" y="9"/>
                    <a:pt x="9" y="10"/>
                    <a:pt x="7" y="9"/>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89" name="Freeform 583"/>
            <p:cNvSpPr>
              <a:spLocks/>
            </p:cNvSpPr>
            <p:nvPr/>
          </p:nvSpPr>
          <p:spPr bwMode="auto">
            <a:xfrm>
              <a:off x="6327577" y="4337578"/>
              <a:ext cx="73248" cy="38227"/>
            </a:xfrm>
            <a:custGeom>
              <a:avLst/>
              <a:gdLst>
                <a:gd name="T0" fmla="*/ 6 w 8"/>
                <a:gd name="T1" fmla="*/ 4 h 4"/>
                <a:gd name="T2" fmla="*/ 3 w 8"/>
                <a:gd name="T3" fmla="*/ 0 h 4"/>
                <a:gd name="T4" fmla="*/ 6 w 8"/>
                <a:gd name="T5" fmla="*/ 4 h 4"/>
              </a:gdLst>
              <a:ahLst/>
              <a:cxnLst>
                <a:cxn ang="0">
                  <a:pos x="T0" y="T1"/>
                </a:cxn>
                <a:cxn ang="0">
                  <a:pos x="T2" y="T3"/>
                </a:cxn>
                <a:cxn ang="0">
                  <a:pos x="T4" y="T5"/>
                </a:cxn>
              </a:cxnLst>
              <a:rect l="0" t="0" r="r" b="b"/>
              <a:pathLst>
                <a:path w="8" h="4">
                  <a:moveTo>
                    <a:pt x="6" y="4"/>
                  </a:moveTo>
                  <a:cubicBezTo>
                    <a:pt x="4" y="4"/>
                    <a:pt x="0" y="0"/>
                    <a:pt x="3" y="0"/>
                  </a:cubicBezTo>
                  <a:cubicBezTo>
                    <a:pt x="6" y="0"/>
                    <a:pt x="8" y="3"/>
                    <a:pt x="6" y="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90" name="Freeform 584"/>
            <p:cNvSpPr>
              <a:spLocks/>
            </p:cNvSpPr>
            <p:nvPr/>
          </p:nvSpPr>
          <p:spPr bwMode="auto">
            <a:xfrm>
              <a:off x="6429489" y="4251568"/>
              <a:ext cx="197453" cy="66896"/>
            </a:xfrm>
            <a:custGeom>
              <a:avLst/>
              <a:gdLst>
                <a:gd name="T0" fmla="*/ 1 w 21"/>
                <a:gd name="T1" fmla="*/ 5 h 7"/>
                <a:gd name="T2" fmla="*/ 4 w 21"/>
                <a:gd name="T3" fmla="*/ 4 h 7"/>
                <a:gd name="T4" fmla="*/ 9 w 21"/>
                <a:gd name="T5" fmla="*/ 1 h 7"/>
                <a:gd name="T6" fmla="*/ 18 w 21"/>
                <a:gd name="T7" fmla="*/ 3 h 7"/>
                <a:gd name="T8" fmla="*/ 11 w 21"/>
                <a:gd name="T9" fmla="*/ 6 h 7"/>
                <a:gd name="T10" fmla="*/ 6 w 21"/>
                <a:gd name="T11" fmla="*/ 6 h 7"/>
                <a:gd name="T12" fmla="*/ 1 w 21"/>
                <a:gd name="T13" fmla="*/ 5 h 7"/>
                <a:gd name="T14" fmla="*/ 1 w 21"/>
                <a:gd name="T15" fmla="*/ 5 h 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 h="7">
                  <a:moveTo>
                    <a:pt x="1" y="5"/>
                  </a:moveTo>
                  <a:cubicBezTo>
                    <a:pt x="0" y="5"/>
                    <a:pt x="3" y="4"/>
                    <a:pt x="4" y="4"/>
                  </a:cubicBezTo>
                  <a:cubicBezTo>
                    <a:pt x="6" y="3"/>
                    <a:pt x="7" y="2"/>
                    <a:pt x="9" y="1"/>
                  </a:cubicBezTo>
                  <a:cubicBezTo>
                    <a:pt x="12" y="0"/>
                    <a:pt x="15" y="1"/>
                    <a:pt x="18" y="3"/>
                  </a:cubicBezTo>
                  <a:cubicBezTo>
                    <a:pt x="21" y="6"/>
                    <a:pt x="12" y="6"/>
                    <a:pt x="11" y="6"/>
                  </a:cubicBezTo>
                  <a:cubicBezTo>
                    <a:pt x="9" y="6"/>
                    <a:pt x="8" y="7"/>
                    <a:pt x="6" y="6"/>
                  </a:cubicBezTo>
                  <a:cubicBezTo>
                    <a:pt x="4" y="5"/>
                    <a:pt x="2" y="6"/>
                    <a:pt x="1" y="5"/>
                  </a:cubicBezTo>
                  <a:cubicBezTo>
                    <a:pt x="0" y="4"/>
                    <a:pt x="2" y="6"/>
                    <a:pt x="1" y="5"/>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91" name="Freeform 585"/>
            <p:cNvSpPr>
              <a:spLocks/>
            </p:cNvSpPr>
            <p:nvPr/>
          </p:nvSpPr>
          <p:spPr bwMode="auto">
            <a:xfrm>
              <a:off x="6907195" y="4449069"/>
              <a:ext cx="261145" cy="178393"/>
            </a:xfrm>
            <a:custGeom>
              <a:avLst/>
              <a:gdLst>
                <a:gd name="T0" fmla="*/ 22 w 28"/>
                <a:gd name="T1" fmla="*/ 19 h 19"/>
                <a:gd name="T2" fmla="*/ 15 w 28"/>
                <a:gd name="T3" fmla="*/ 19 h 19"/>
                <a:gd name="T4" fmla="*/ 15 w 28"/>
                <a:gd name="T5" fmla="*/ 17 h 19"/>
                <a:gd name="T6" fmla="*/ 12 w 28"/>
                <a:gd name="T7" fmla="*/ 15 h 19"/>
                <a:gd name="T8" fmla="*/ 17 w 28"/>
                <a:gd name="T9" fmla="*/ 13 h 19"/>
                <a:gd name="T10" fmla="*/ 16 w 28"/>
                <a:gd name="T11" fmla="*/ 12 h 19"/>
                <a:gd name="T12" fmla="*/ 9 w 28"/>
                <a:gd name="T13" fmla="*/ 13 h 19"/>
                <a:gd name="T14" fmla="*/ 2 w 28"/>
                <a:gd name="T15" fmla="*/ 13 h 19"/>
                <a:gd name="T16" fmla="*/ 1 w 28"/>
                <a:gd name="T17" fmla="*/ 12 h 19"/>
                <a:gd name="T18" fmla="*/ 7 w 28"/>
                <a:gd name="T19" fmla="*/ 10 h 19"/>
                <a:gd name="T20" fmla="*/ 4 w 28"/>
                <a:gd name="T21" fmla="*/ 8 h 19"/>
                <a:gd name="T22" fmla="*/ 7 w 28"/>
                <a:gd name="T23" fmla="*/ 6 h 19"/>
                <a:gd name="T24" fmla="*/ 3 w 28"/>
                <a:gd name="T25" fmla="*/ 6 h 19"/>
                <a:gd name="T26" fmla="*/ 7 w 28"/>
                <a:gd name="T27" fmla="*/ 4 h 19"/>
                <a:gd name="T28" fmla="*/ 13 w 28"/>
                <a:gd name="T29" fmla="*/ 8 h 19"/>
                <a:gd name="T30" fmla="*/ 16 w 28"/>
                <a:gd name="T31" fmla="*/ 9 h 19"/>
                <a:gd name="T32" fmla="*/ 13 w 28"/>
                <a:gd name="T33" fmla="*/ 7 h 19"/>
                <a:gd name="T34" fmla="*/ 14 w 28"/>
                <a:gd name="T35" fmla="*/ 5 h 19"/>
                <a:gd name="T36" fmla="*/ 11 w 28"/>
                <a:gd name="T37" fmla="*/ 4 h 19"/>
                <a:gd name="T38" fmla="*/ 11 w 28"/>
                <a:gd name="T39" fmla="*/ 2 h 19"/>
                <a:gd name="T40" fmla="*/ 7 w 28"/>
                <a:gd name="T41" fmla="*/ 3 h 19"/>
                <a:gd name="T42" fmla="*/ 13 w 28"/>
                <a:gd name="T43" fmla="*/ 1 h 19"/>
                <a:gd name="T44" fmla="*/ 12 w 28"/>
                <a:gd name="T45" fmla="*/ 2 h 19"/>
                <a:gd name="T46" fmla="*/ 15 w 28"/>
                <a:gd name="T47" fmla="*/ 3 h 19"/>
                <a:gd name="T48" fmla="*/ 21 w 28"/>
                <a:gd name="T49" fmla="*/ 2 h 19"/>
                <a:gd name="T50" fmla="*/ 26 w 28"/>
                <a:gd name="T51" fmla="*/ 8 h 19"/>
                <a:gd name="T52" fmla="*/ 27 w 28"/>
                <a:gd name="T53" fmla="*/ 12 h 19"/>
                <a:gd name="T54" fmla="*/ 26 w 28"/>
                <a:gd name="T55" fmla="*/ 14 h 19"/>
                <a:gd name="T56" fmla="*/ 26 w 28"/>
                <a:gd name="T57" fmla="*/ 17 h 19"/>
                <a:gd name="T58" fmla="*/ 22 w 28"/>
                <a:gd name="T59"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8" h="19">
                  <a:moveTo>
                    <a:pt x="22" y="19"/>
                  </a:moveTo>
                  <a:cubicBezTo>
                    <a:pt x="20" y="19"/>
                    <a:pt x="17" y="19"/>
                    <a:pt x="15" y="19"/>
                  </a:cubicBezTo>
                  <a:cubicBezTo>
                    <a:pt x="12" y="19"/>
                    <a:pt x="15" y="18"/>
                    <a:pt x="15" y="17"/>
                  </a:cubicBezTo>
                  <a:cubicBezTo>
                    <a:pt x="16" y="16"/>
                    <a:pt x="11" y="16"/>
                    <a:pt x="12" y="15"/>
                  </a:cubicBezTo>
                  <a:cubicBezTo>
                    <a:pt x="13" y="14"/>
                    <a:pt x="15" y="13"/>
                    <a:pt x="17" y="13"/>
                  </a:cubicBezTo>
                  <a:cubicBezTo>
                    <a:pt x="18" y="12"/>
                    <a:pt x="17" y="12"/>
                    <a:pt x="16" y="12"/>
                  </a:cubicBezTo>
                  <a:cubicBezTo>
                    <a:pt x="14" y="11"/>
                    <a:pt x="12" y="12"/>
                    <a:pt x="9" y="13"/>
                  </a:cubicBezTo>
                  <a:cubicBezTo>
                    <a:pt x="7" y="13"/>
                    <a:pt x="5" y="13"/>
                    <a:pt x="2" y="13"/>
                  </a:cubicBezTo>
                  <a:cubicBezTo>
                    <a:pt x="2" y="14"/>
                    <a:pt x="0" y="14"/>
                    <a:pt x="1" y="12"/>
                  </a:cubicBezTo>
                  <a:cubicBezTo>
                    <a:pt x="3" y="10"/>
                    <a:pt x="5" y="11"/>
                    <a:pt x="7" y="10"/>
                  </a:cubicBezTo>
                  <a:cubicBezTo>
                    <a:pt x="11" y="9"/>
                    <a:pt x="4" y="9"/>
                    <a:pt x="4" y="8"/>
                  </a:cubicBezTo>
                  <a:cubicBezTo>
                    <a:pt x="3" y="8"/>
                    <a:pt x="7" y="6"/>
                    <a:pt x="7" y="6"/>
                  </a:cubicBezTo>
                  <a:cubicBezTo>
                    <a:pt x="7" y="6"/>
                    <a:pt x="4" y="6"/>
                    <a:pt x="3" y="6"/>
                  </a:cubicBezTo>
                  <a:cubicBezTo>
                    <a:pt x="3" y="5"/>
                    <a:pt x="6" y="4"/>
                    <a:pt x="7" y="4"/>
                  </a:cubicBezTo>
                  <a:cubicBezTo>
                    <a:pt x="9" y="4"/>
                    <a:pt x="11" y="7"/>
                    <a:pt x="13" y="8"/>
                  </a:cubicBezTo>
                  <a:cubicBezTo>
                    <a:pt x="14" y="8"/>
                    <a:pt x="15" y="10"/>
                    <a:pt x="16" y="9"/>
                  </a:cubicBezTo>
                  <a:cubicBezTo>
                    <a:pt x="19" y="7"/>
                    <a:pt x="13" y="7"/>
                    <a:pt x="13" y="7"/>
                  </a:cubicBezTo>
                  <a:cubicBezTo>
                    <a:pt x="14" y="7"/>
                    <a:pt x="18" y="6"/>
                    <a:pt x="14" y="5"/>
                  </a:cubicBezTo>
                  <a:cubicBezTo>
                    <a:pt x="13" y="5"/>
                    <a:pt x="12" y="5"/>
                    <a:pt x="11" y="4"/>
                  </a:cubicBezTo>
                  <a:cubicBezTo>
                    <a:pt x="9" y="3"/>
                    <a:pt x="11" y="3"/>
                    <a:pt x="11" y="2"/>
                  </a:cubicBezTo>
                  <a:cubicBezTo>
                    <a:pt x="10" y="2"/>
                    <a:pt x="7" y="3"/>
                    <a:pt x="7" y="3"/>
                  </a:cubicBezTo>
                  <a:cubicBezTo>
                    <a:pt x="6" y="2"/>
                    <a:pt x="13" y="1"/>
                    <a:pt x="13" y="1"/>
                  </a:cubicBezTo>
                  <a:cubicBezTo>
                    <a:pt x="13" y="1"/>
                    <a:pt x="12" y="2"/>
                    <a:pt x="12" y="2"/>
                  </a:cubicBezTo>
                  <a:cubicBezTo>
                    <a:pt x="11" y="3"/>
                    <a:pt x="14" y="3"/>
                    <a:pt x="15" y="3"/>
                  </a:cubicBezTo>
                  <a:cubicBezTo>
                    <a:pt x="18" y="4"/>
                    <a:pt x="19" y="4"/>
                    <a:pt x="21" y="2"/>
                  </a:cubicBezTo>
                  <a:cubicBezTo>
                    <a:pt x="24" y="0"/>
                    <a:pt x="27" y="6"/>
                    <a:pt x="26" y="8"/>
                  </a:cubicBezTo>
                  <a:cubicBezTo>
                    <a:pt x="26" y="10"/>
                    <a:pt x="26" y="11"/>
                    <a:pt x="27" y="12"/>
                  </a:cubicBezTo>
                  <a:cubicBezTo>
                    <a:pt x="28" y="14"/>
                    <a:pt x="28" y="15"/>
                    <a:pt x="26" y="14"/>
                  </a:cubicBezTo>
                  <a:cubicBezTo>
                    <a:pt x="24" y="12"/>
                    <a:pt x="25" y="16"/>
                    <a:pt x="26" y="17"/>
                  </a:cubicBezTo>
                  <a:cubicBezTo>
                    <a:pt x="27" y="18"/>
                    <a:pt x="23" y="19"/>
                    <a:pt x="22" y="19"/>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92" name="Freeform 586"/>
            <p:cNvSpPr>
              <a:spLocks/>
            </p:cNvSpPr>
            <p:nvPr/>
          </p:nvSpPr>
          <p:spPr bwMode="auto">
            <a:xfrm>
              <a:off x="6878534" y="4535082"/>
              <a:ext cx="82803" cy="25484"/>
            </a:xfrm>
            <a:custGeom>
              <a:avLst/>
              <a:gdLst>
                <a:gd name="T0" fmla="*/ 1 w 9"/>
                <a:gd name="T1" fmla="*/ 3 h 3"/>
                <a:gd name="T2" fmla="*/ 7 w 9"/>
                <a:gd name="T3" fmla="*/ 0 h 3"/>
                <a:gd name="T4" fmla="*/ 1 w 9"/>
                <a:gd name="T5" fmla="*/ 3 h 3"/>
              </a:gdLst>
              <a:ahLst/>
              <a:cxnLst>
                <a:cxn ang="0">
                  <a:pos x="T0" y="T1"/>
                </a:cxn>
                <a:cxn ang="0">
                  <a:pos x="T2" y="T3"/>
                </a:cxn>
                <a:cxn ang="0">
                  <a:pos x="T4" y="T5"/>
                </a:cxn>
              </a:cxnLst>
              <a:rect l="0" t="0" r="r" b="b"/>
              <a:pathLst>
                <a:path w="9" h="3">
                  <a:moveTo>
                    <a:pt x="1" y="3"/>
                  </a:moveTo>
                  <a:cubicBezTo>
                    <a:pt x="4" y="2"/>
                    <a:pt x="9" y="0"/>
                    <a:pt x="7" y="0"/>
                  </a:cubicBezTo>
                  <a:cubicBezTo>
                    <a:pt x="4" y="0"/>
                    <a:pt x="0" y="3"/>
                    <a:pt x="1" y="3"/>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93" name="Freeform 587"/>
            <p:cNvSpPr>
              <a:spLocks/>
            </p:cNvSpPr>
            <p:nvPr/>
          </p:nvSpPr>
          <p:spPr bwMode="auto">
            <a:xfrm>
              <a:off x="6859425" y="4525526"/>
              <a:ext cx="76432" cy="19114"/>
            </a:xfrm>
            <a:custGeom>
              <a:avLst/>
              <a:gdLst>
                <a:gd name="T0" fmla="*/ 1 w 8"/>
                <a:gd name="T1" fmla="*/ 2 h 2"/>
                <a:gd name="T2" fmla="*/ 6 w 8"/>
                <a:gd name="T3" fmla="*/ 0 h 2"/>
                <a:gd name="T4" fmla="*/ 1 w 8"/>
                <a:gd name="T5" fmla="*/ 2 h 2"/>
              </a:gdLst>
              <a:ahLst/>
              <a:cxnLst>
                <a:cxn ang="0">
                  <a:pos x="T0" y="T1"/>
                </a:cxn>
                <a:cxn ang="0">
                  <a:pos x="T2" y="T3"/>
                </a:cxn>
                <a:cxn ang="0">
                  <a:pos x="T4" y="T5"/>
                </a:cxn>
              </a:cxnLst>
              <a:rect l="0" t="0" r="r" b="b"/>
              <a:pathLst>
                <a:path w="8" h="2">
                  <a:moveTo>
                    <a:pt x="1" y="2"/>
                  </a:moveTo>
                  <a:cubicBezTo>
                    <a:pt x="0" y="2"/>
                    <a:pt x="4" y="0"/>
                    <a:pt x="6" y="0"/>
                  </a:cubicBezTo>
                  <a:cubicBezTo>
                    <a:pt x="8" y="0"/>
                    <a:pt x="4" y="2"/>
                    <a:pt x="1" y="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94" name="Freeform 588"/>
            <p:cNvSpPr>
              <a:spLocks/>
            </p:cNvSpPr>
            <p:nvPr/>
          </p:nvSpPr>
          <p:spPr bwMode="auto">
            <a:xfrm>
              <a:off x="6821208" y="4496854"/>
              <a:ext cx="95541" cy="47785"/>
            </a:xfrm>
            <a:custGeom>
              <a:avLst/>
              <a:gdLst>
                <a:gd name="T0" fmla="*/ 2 w 10"/>
                <a:gd name="T1" fmla="*/ 3 h 5"/>
                <a:gd name="T2" fmla="*/ 10 w 10"/>
                <a:gd name="T3" fmla="*/ 1 h 5"/>
                <a:gd name="T4" fmla="*/ 2 w 10"/>
                <a:gd name="T5" fmla="*/ 3 h 5"/>
              </a:gdLst>
              <a:ahLst/>
              <a:cxnLst>
                <a:cxn ang="0">
                  <a:pos x="T0" y="T1"/>
                </a:cxn>
                <a:cxn ang="0">
                  <a:pos x="T2" y="T3"/>
                </a:cxn>
                <a:cxn ang="0">
                  <a:pos x="T4" y="T5"/>
                </a:cxn>
              </a:cxnLst>
              <a:rect l="0" t="0" r="r" b="b"/>
              <a:pathLst>
                <a:path w="10" h="5">
                  <a:moveTo>
                    <a:pt x="2" y="3"/>
                  </a:moveTo>
                  <a:cubicBezTo>
                    <a:pt x="0" y="2"/>
                    <a:pt x="10" y="0"/>
                    <a:pt x="10" y="1"/>
                  </a:cubicBezTo>
                  <a:cubicBezTo>
                    <a:pt x="10" y="2"/>
                    <a:pt x="6" y="5"/>
                    <a:pt x="2" y="3"/>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95" name="Freeform 589"/>
            <p:cNvSpPr>
              <a:spLocks/>
            </p:cNvSpPr>
            <p:nvPr/>
          </p:nvSpPr>
          <p:spPr bwMode="auto">
            <a:xfrm>
              <a:off x="6830763" y="4458630"/>
              <a:ext cx="66879" cy="47785"/>
            </a:xfrm>
            <a:custGeom>
              <a:avLst/>
              <a:gdLst>
                <a:gd name="T0" fmla="*/ 1 w 7"/>
                <a:gd name="T1" fmla="*/ 5 h 5"/>
                <a:gd name="T2" fmla="*/ 0 w 7"/>
                <a:gd name="T3" fmla="*/ 1 h 5"/>
                <a:gd name="T4" fmla="*/ 4 w 7"/>
                <a:gd name="T5" fmla="*/ 2 h 5"/>
                <a:gd name="T6" fmla="*/ 7 w 7"/>
                <a:gd name="T7" fmla="*/ 4 h 5"/>
                <a:gd name="T8" fmla="*/ 1 w 7"/>
                <a:gd name="T9" fmla="*/ 5 h 5"/>
                <a:gd name="T10" fmla="*/ 1 w 7"/>
                <a:gd name="T11" fmla="*/ 5 h 5"/>
              </a:gdLst>
              <a:ahLst/>
              <a:cxnLst>
                <a:cxn ang="0">
                  <a:pos x="T0" y="T1"/>
                </a:cxn>
                <a:cxn ang="0">
                  <a:pos x="T2" y="T3"/>
                </a:cxn>
                <a:cxn ang="0">
                  <a:pos x="T4" y="T5"/>
                </a:cxn>
                <a:cxn ang="0">
                  <a:pos x="T6" y="T7"/>
                </a:cxn>
                <a:cxn ang="0">
                  <a:pos x="T8" y="T9"/>
                </a:cxn>
                <a:cxn ang="0">
                  <a:pos x="T10" y="T11"/>
                </a:cxn>
              </a:cxnLst>
              <a:rect l="0" t="0" r="r" b="b"/>
              <a:pathLst>
                <a:path w="7" h="5">
                  <a:moveTo>
                    <a:pt x="1" y="5"/>
                  </a:moveTo>
                  <a:cubicBezTo>
                    <a:pt x="0" y="4"/>
                    <a:pt x="0" y="2"/>
                    <a:pt x="0" y="1"/>
                  </a:cubicBezTo>
                  <a:cubicBezTo>
                    <a:pt x="1" y="0"/>
                    <a:pt x="3" y="1"/>
                    <a:pt x="4" y="2"/>
                  </a:cubicBezTo>
                  <a:cubicBezTo>
                    <a:pt x="4" y="2"/>
                    <a:pt x="7" y="3"/>
                    <a:pt x="7" y="4"/>
                  </a:cubicBezTo>
                  <a:cubicBezTo>
                    <a:pt x="7" y="4"/>
                    <a:pt x="2" y="5"/>
                    <a:pt x="1" y="5"/>
                  </a:cubicBezTo>
                  <a:cubicBezTo>
                    <a:pt x="0" y="4"/>
                    <a:pt x="4" y="5"/>
                    <a:pt x="1" y="5"/>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96" name="Freeform 590"/>
            <p:cNvSpPr>
              <a:spLocks/>
            </p:cNvSpPr>
            <p:nvPr/>
          </p:nvSpPr>
          <p:spPr bwMode="auto">
            <a:xfrm>
              <a:off x="6738407" y="4347133"/>
              <a:ext cx="111465" cy="82827"/>
            </a:xfrm>
            <a:custGeom>
              <a:avLst/>
              <a:gdLst>
                <a:gd name="T0" fmla="*/ 8 w 12"/>
                <a:gd name="T1" fmla="*/ 8 h 9"/>
                <a:gd name="T2" fmla="*/ 3 w 12"/>
                <a:gd name="T3" fmla="*/ 1 h 9"/>
                <a:gd name="T4" fmla="*/ 8 w 12"/>
                <a:gd name="T5" fmla="*/ 8 h 9"/>
              </a:gdLst>
              <a:ahLst/>
              <a:cxnLst>
                <a:cxn ang="0">
                  <a:pos x="T0" y="T1"/>
                </a:cxn>
                <a:cxn ang="0">
                  <a:pos x="T2" y="T3"/>
                </a:cxn>
                <a:cxn ang="0">
                  <a:pos x="T4" y="T5"/>
                </a:cxn>
              </a:cxnLst>
              <a:rect l="0" t="0" r="r" b="b"/>
              <a:pathLst>
                <a:path w="12" h="9">
                  <a:moveTo>
                    <a:pt x="8" y="8"/>
                  </a:moveTo>
                  <a:cubicBezTo>
                    <a:pt x="6" y="9"/>
                    <a:pt x="0" y="0"/>
                    <a:pt x="3" y="1"/>
                  </a:cubicBezTo>
                  <a:cubicBezTo>
                    <a:pt x="6" y="3"/>
                    <a:pt x="12" y="8"/>
                    <a:pt x="8" y="8"/>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97" name="Freeform 591"/>
            <p:cNvSpPr>
              <a:spLocks/>
            </p:cNvSpPr>
            <p:nvPr/>
          </p:nvSpPr>
          <p:spPr bwMode="auto">
            <a:xfrm>
              <a:off x="6916751" y="4337578"/>
              <a:ext cx="82803" cy="28669"/>
            </a:xfrm>
            <a:custGeom>
              <a:avLst/>
              <a:gdLst>
                <a:gd name="T0" fmla="*/ 2 w 9"/>
                <a:gd name="T1" fmla="*/ 1 h 3"/>
                <a:gd name="T2" fmla="*/ 8 w 9"/>
                <a:gd name="T3" fmla="*/ 2 h 3"/>
                <a:gd name="T4" fmla="*/ 2 w 9"/>
                <a:gd name="T5" fmla="*/ 1 h 3"/>
              </a:gdLst>
              <a:ahLst/>
              <a:cxnLst>
                <a:cxn ang="0">
                  <a:pos x="T0" y="T1"/>
                </a:cxn>
                <a:cxn ang="0">
                  <a:pos x="T2" y="T3"/>
                </a:cxn>
                <a:cxn ang="0">
                  <a:pos x="T4" y="T5"/>
                </a:cxn>
              </a:cxnLst>
              <a:rect l="0" t="0" r="r" b="b"/>
              <a:pathLst>
                <a:path w="9" h="3">
                  <a:moveTo>
                    <a:pt x="2" y="1"/>
                  </a:moveTo>
                  <a:cubicBezTo>
                    <a:pt x="5" y="0"/>
                    <a:pt x="9" y="2"/>
                    <a:pt x="8" y="2"/>
                  </a:cubicBezTo>
                  <a:cubicBezTo>
                    <a:pt x="3" y="3"/>
                    <a:pt x="0" y="2"/>
                    <a:pt x="2"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98" name="Freeform 592"/>
            <p:cNvSpPr>
              <a:spLocks/>
            </p:cNvSpPr>
            <p:nvPr/>
          </p:nvSpPr>
          <p:spPr bwMode="auto">
            <a:xfrm>
              <a:off x="6757513" y="4187857"/>
              <a:ext cx="334395" cy="178393"/>
            </a:xfrm>
            <a:custGeom>
              <a:avLst/>
              <a:gdLst>
                <a:gd name="T0" fmla="*/ 28 w 36"/>
                <a:gd name="T1" fmla="*/ 17 h 19"/>
                <a:gd name="T2" fmla="*/ 27 w 36"/>
                <a:gd name="T3" fmla="*/ 15 h 19"/>
                <a:gd name="T4" fmla="*/ 22 w 36"/>
                <a:gd name="T5" fmla="*/ 13 h 19"/>
                <a:gd name="T6" fmla="*/ 14 w 36"/>
                <a:gd name="T7" fmla="*/ 14 h 19"/>
                <a:gd name="T8" fmla="*/ 18 w 36"/>
                <a:gd name="T9" fmla="*/ 12 h 19"/>
                <a:gd name="T10" fmla="*/ 8 w 36"/>
                <a:gd name="T11" fmla="*/ 12 h 19"/>
                <a:gd name="T12" fmla="*/ 13 w 36"/>
                <a:gd name="T13" fmla="*/ 10 h 19"/>
                <a:gd name="T14" fmla="*/ 12 w 36"/>
                <a:gd name="T15" fmla="*/ 9 h 19"/>
                <a:gd name="T16" fmla="*/ 13 w 36"/>
                <a:gd name="T17" fmla="*/ 8 h 19"/>
                <a:gd name="T18" fmla="*/ 11 w 36"/>
                <a:gd name="T19" fmla="*/ 8 h 19"/>
                <a:gd name="T20" fmla="*/ 10 w 36"/>
                <a:gd name="T21" fmla="*/ 6 h 19"/>
                <a:gd name="T22" fmla="*/ 6 w 36"/>
                <a:gd name="T23" fmla="*/ 6 h 19"/>
                <a:gd name="T24" fmla="*/ 3 w 36"/>
                <a:gd name="T25" fmla="*/ 5 h 19"/>
                <a:gd name="T26" fmla="*/ 9 w 36"/>
                <a:gd name="T27" fmla="*/ 2 h 19"/>
                <a:gd name="T28" fmla="*/ 16 w 36"/>
                <a:gd name="T29" fmla="*/ 1 h 19"/>
                <a:gd name="T30" fmla="*/ 18 w 36"/>
                <a:gd name="T31" fmla="*/ 5 h 19"/>
                <a:gd name="T32" fmla="*/ 22 w 36"/>
                <a:gd name="T33" fmla="*/ 4 h 19"/>
                <a:gd name="T34" fmla="*/ 25 w 36"/>
                <a:gd name="T35" fmla="*/ 7 h 19"/>
                <a:gd name="T36" fmla="*/ 30 w 36"/>
                <a:gd name="T37" fmla="*/ 7 h 19"/>
                <a:gd name="T38" fmla="*/ 33 w 36"/>
                <a:gd name="T39" fmla="*/ 12 h 19"/>
                <a:gd name="T40" fmla="*/ 34 w 36"/>
                <a:gd name="T41" fmla="*/ 16 h 19"/>
                <a:gd name="T42" fmla="*/ 28 w 36"/>
                <a:gd name="T43" fmla="*/ 17 h 19"/>
                <a:gd name="T44" fmla="*/ 28 w 36"/>
                <a:gd name="T45" fmla="*/ 17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6" h="19">
                  <a:moveTo>
                    <a:pt x="28" y="17"/>
                  </a:moveTo>
                  <a:cubicBezTo>
                    <a:pt x="27" y="17"/>
                    <a:pt x="27" y="16"/>
                    <a:pt x="27" y="15"/>
                  </a:cubicBezTo>
                  <a:cubicBezTo>
                    <a:pt x="26" y="14"/>
                    <a:pt x="23" y="13"/>
                    <a:pt x="22" y="13"/>
                  </a:cubicBezTo>
                  <a:cubicBezTo>
                    <a:pt x="21" y="13"/>
                    <a:pt x="14" y="15"/>
                    <a:pt x="14" y="14"/>
                  </a:cubicBezTo>
                  <a:cubicBezTo>
                    <a:pt x="14" y="14"/>
                    <a:pt x="18" y="12"/>
                    <a:pt x="18" y="12"/>
                  </a:cubicBezTo>
                  <a:cubicBezTo>
                    <a:pt x="15" y="11"/>
                    <a:pt x="11" y="14"/>
                    <a:pt x="8" y="12"/>
                  </a:cubicBezTo>
                  <a:cubicBezTo>
                    <a:pt x="2" y="9"/>
                    <a:pt x="13" y="10"/>
                    <a:pt x="13" y="10"/>
                  </a:cubicBezTo>
                  <a:cubicBezTo>
                    <a:pt x="13" y="10"/>
                    <a:pt x="12" y="9"/>
                    <a:pt x="12" y="9"/>
                  </a:cubicBezTo>
                  <a:cubicBezTo>
                    <a:pt x="12" y="9"/>
                    <a:pt x="13" y="8"/>
                    <a:pt x="13" y="8"/>
                  </a:cubicBezTo>
                  <a:cubicBezTo>
                    <a:pt x="14" y="7"/>
                    <a:pt x="11" y="8"/>
                    <a:pt x="11" y="8"/>
                  </a:cubicBezTo>
                  <a:cubicBezTo>
                    <a:pt x="10" y="7"/>
                    <a:pt x="12" y="6"/>
                    <a:pt x="10" y="6"/>
                  </a:cubicBezTo>
                  <a:cubicBezTo>
                    <a:pt x="9" y="6"/>
                    <a:pt x="7" y="7"/>
                    <a:pt x="6" y="6"/>
                  </a:cubicBezTo>
                  <a:cubicBezTo>
                    <a:pt x="6" y="5"/>
                    <a:pt x="4" y="6"/>
                    <a:pt x="3" y="5"/>
                  </a:cubicBezTo>
                  <a:cubicBezTo>
                    <a:pt x="0" y="0"/>
                    <a:pt x="7" y="2"/>
                    <a:pt x="9" y="2"/>
                  </a:cubicBezTo>
                  <a:cubicBezTo>
                    <a:pt x="11" y="1"/>
                    <a:pt x="14" y="0"/>
                    <a:pt x="16" y="1"/>
                  </a:cubicBezTo>
                  <a:cubicBezTo>
                    <a:pt x="19" y="2"/>
                    <a:pt x="14" y="7"/>
                    <a:pt x="18" y="5"/>
                  </a:cubicBezTo>
                  <a:cubicBezTo>
                    <a:pt x="19" y="5"/>
                    <a:pt x="21" y="3"/>
                    <a:pt x="22" y="4"/>
                  </a:cubicBezTo>
                  <a:cubicBezTo>
                    <a:pt x="23" y="5"/>
                    <a:pt x="24" y="7"/>
                    <a:pt x="25" y="7"/>
                  </a:cubicBezTo>
                  <a:cubicBezTo>
                    <a:pt x="26" y="7"/>
                    <a:pt x="29" y="6"/>
                    <a:pt x="30" y="7"/>
                  </a:cubicBezTo>
                  <a:cubicBezTo>
                    <a:pt x="32" y="8"/>
                    <a:pt x="32" y="11"/>
                    <a:pt x="33" y="12"/>
                  </a:cubicBezTo>
                  <a:cubicBezTo>
                    <a:pt x="34" y="14"/>
                    <a:pt x="36" y="15"/>
                    <a:pt x="34" y="16"/>
                  </a:cubicBezTo>
                  <a:cubicBezTo>
                    <a:pt x="33" y="18"/>
                    <a:pt x="30" y="18"/>
                    <a:pt x="28" y="17"/>
                  </a:cubicBezTo>
                  <a:cubicBezTo>
                    <a:pt x="27" y="16"/>
                    <a:pt x="31" y="19"/>
                    <a:pt x="28" y="17"/>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199" name="Freeform 593"/>
            <p:cNvSpPr>
              <a:spLocks/>
            </p:cNvSpPr>
            <p:nvPr/>
          </p:nvSpPr>
          <p:spPr bwMode="auto">
            <a:xfrm>
              <a:off x="7018660" y="4101847"/>
              <a:ext cx="101909" cy="47785"/>
            </a:xfrm>
            <a:custGeom>
              <a:avLst/>
              <a:gdLst>
                <a:gd name="T0" fmla="*/ 8 w 11"/>
                <a:gd name="T1" fmla="*/ 5 h 5"/>
                <a:gd name="T2" fmla="*/ 4 w 11"/>
                <a:gd name="T3" fmla="*/ 4 h 5"/>
                <a:gd name="T4" fmla="*/ 2 w 11"/>
                <a:gd name="T5" fmla="*/ 3 h 5"/>
                <a:gd name="T6" fmla="*/ 7 w 11"/>
                <a:gd name="T7" fmla="*/ 2 h 5"/>
                <a:gd name="T8" fmla="*/ 8 w 11"/>
                <a:gd name="T9" fmla="*/ 5 h 5"/>
              </a:gdLst>
              <a:ahLst/>
              <a:cxnLst>
                <a:cxn ang="0">
                  <a:pos x="T0" y="T1"/>
                </a:cxn>
                <a:cxn ang="0">
                  <a:pos x="T2" y="T3"/>
                </a:cxn>
                <a:cxn ang="0">
                  <a:pos x="T4" y="T5"/>
                </a:cxn>
                <a:cxn ang="0">
                  <a:pos x="T6" y="T7"/>
                </a:cxn>
                <a:cxn ang="0">
                  <a:pos x="T8" y="T9"/>
                </a:cxn>
              </a:cxnLst>
              <a:rect l="0" t="0" r="r" b="b"/>
              <a:pathLst>
                <a:path w="11" h="5">
                  <a:moveTo>
                    <a:pt x="8" y="5"/>
                  </a:moveTo>
                  <a:cubicBezTo>
                    <a:pt x="6" y="5"/>
                    <a:pt x="6" y="4"/>
                    <a:pt x="4" y="4"/>
                  </a:cubicBezTo>
                  <a:cubicBezTo>
                    <a:pt x="4" y="4"/>
                    <a:pt x="0" y="4"/>
                    <a:pt x="2" y="3"/>
                  </a:cubicBezTo>
                  <a:cubicBezTo>
                    <a:pt x="3" y="1"/>
                    <a:pt x="6" y="0"/>
                    <a:pt x="7" y="2"/>
                  </a:cubicBezTo>
                  <a:cubicBezTo>
                    <a:pt x="9" y="3"/>
                    <a:pt x="11" y="5"/>
                    <a:pt x="8" y="5"/>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00" name="Freeform 594"/>
            <p:cNvSpPr>
              <a:spLocks/>
            </p:cNvSpPr>
            <p:nvPr/>
          </p:nvSpPr>
          <p:spPr bwMode="auto">
            <a:xfrm>
              <a:off x="7101463" y="4251568"/>
              <a:ext cx="187897" cy="105124"/>
            </a:xfrm>
            <a:custGeom>
              <a:avLst/>
              <a:gdLst>
                <a:gd name="T0" fmla="*/ 8 w 20"/>
                <a:gd name="T1" fmla="*/ 7 h 11"/>
                <a:gd name="T2" fmla="*/ 3 w 20"/>
                <a:gd name="T3" fmla="*/ 5 h 11"/>
                <a:gd name="T4" fmla="*/ 4 w 20"/>
                <a:gd name="T5" fmla="*/ 3 h 11"/>
                <a:gd name="T6" fmla="*/ 1 w 20"/>
                <a:gd name="T7" fmla="*/ 1 h 11"/>
                <a:gd name="T8" fmla="*/ 6 w 20"/>
                <a:gd name="T9" fmla="*/ 1 h 11"/>
                <a:gd name="T10" fmla="*/ 12 w 20"/>
                <a:gd name="T11" fmla="*/ 3 h 11"/>
                <a:gd name="T12" fmla="*/ 16 w 20"/>
                <a:gd name="T13" fmla="*/ 3 h 11"/>
                <a:gd name="T14" fmla="*/ 19 w 20"/>
                <a:gd name="T15" fmla="*/ 4 h 11"/>
                <a:gd name="T16" fmla="*/ 18 w 20"/>
                <a:gd name="T17" fmla="*/ 8 h 11"/>
                <a:gd name="T18" fmla="*/ 15 w 20"/>
                <a:gd name="T19" fmla="*/ 10 h 11"/>
                <a:gd name="T20" fmla="*/ 9 w 20"/>
                <a:gd name="T21" fmla="*/ 11 h 11"/>
                <a:gd name="T22" fmla="*/ 4 w 20"/>
                <a:gd name="T23" fmla="*/ 8 h 11"/>
                <a:gd name="T24" fmla="*/ 8 w 20"/>
                <a:gd name="T25" fmla="*/ 7 h 11"/>
                <a:gd name="T26" fmla="*/ 8 w 20"/>
                <a:gd name="T27" fmla="*/ 7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 h="11">
                  <a:moveTo>
                    <a:pt x="8" y="7"/>
                  </a:moveTo>
                  <a:cubicBezTo>
                    <a:pt x="6" y="7"/>
                    <a:pt x="4" y="6"/>
                    <a:pt x="3" y="5"/>
                  </a:cubicBezTo>
                  <a:cubicBezTo>
                    <a:pt x="0" y="4"/>
                    <a:pt x="4" y="3"/>
                    <a:pt x="4" y="3"/>
                  </a:cubicBezTo>
                  <a:cubicBezTo>
                    <a:pt x="4" y="2"/>
                    <a:pt x="2" y="1"/>
                    <a:pt x="1" y="1"/>
                  </a:cubicBezTo>
                  <a:cubicBezTo>
                    <a:pt x="1" y="0"/>
                    <a:pt x="6" y="1"/>
                    <a:pt x="6" y="1"/>
                  </a:cubicBezTo>
                  <a:cubicBezTo>
                    <a:pt x="8" y="1"/>
                    <a:pt x="10" y="2"/>
                    <a:pt x="12" y="3"/>
                  </a:cubicBezTo>
                  <a:cubicBezTo>
                    <a:pt x="14" y="3"/>
                    <a:pt x="15" y="3"/>
                    <a:pt x="16" y="3"/>
                  </a:cubicBezTo>
                  <a:cubicBezTo>
                    <a:pt x="17" y="3"/>
                    <a:pt x="20" y="4"/>
                    <a:pt x="19" y="4"/>
                  </a:cubicBezTo>
                  <a:cubicBezTo>
                    <a:pt x="17" y="6"/>
                    <a:pt x="16" y="5"/>
                    <a:pt x="18" y="8"/>
                  </a:cubicBezTo>
                  <a:cubicBezTo>
                    <a:pt x="19" y="9"/>
                    <a:pt x="16" y="9"/>
                    <a:pt x="15" y="10"/>
                  </a:cubicBezTo>
                  <a:cubicBezTo>
                    <a:pt x="13" y="10"/>
                    <a:pt x="11" y="11"/>
                    <a:pt x="9" y="11"/>
                  </a:cubicBezTo>
                  <a:cubicBezTo>
                    <a:pt x="8" y="10"/>
                    <a:pt x="4" y="9"/>
                    <a:pt x="4" y="8"/>
                  </a:cubicBezTo>
                  <a:cubicBezTo>
                    <a:pt x="4" y="8"/>
                    <a:pt x="10" y="7"/>
                    <a:pt x="8" y="7"/>
                  </a:cubicBezTo>
                  <a:cubicBezTo>
                    <a:pt x="5" y="6"/>
                    <a:pt x="10" y="7"/>
                    <a:pt x="8" y="7"/>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01" name="Freeform 595"/>
            <p:cNvSpPr>
              <a:spLocks/>
            </p:cNvSpPr>
            <p:nvPr/>
          </p:nvSpPr>
          <p:spPr bwMode="auto">
            <a:xfrm>
              <a:off x="7206560" y="4347133"/>
              <a:ext cx="165604" cy="47785"/>
            </a:xfrm>
            <a:custGeom>
              <a:avLst/>
              <a:gdLst>
                <a:gd name="T0" fmla="*/ 14 w 18"/>
                <a:gd name="T1" fmla="*/ 5 h 5"/>
                <a:gd name="T2" fmla="*/ 16 w 18"/>
                <a:gd name="T3" fmla="*/ 2 h 5"/>
                <a:gd name="T4" fmla="*/ 13 w 18"/>
                <a:gd name="T5" fmla="*/ 1 h 5"/>
                <a:gd name="T6" fmla="*/ 3 w 18"/>
                <a:gd name="T7" fmla="*/ 1 h 5"/>
                <a:gd name="T8" fmla="*/ 4 w 18"/>
                <a:gd name="T9" fmla="*/ 4 h 5"/>
                <a:gd name="T10" fmla="*/ 14 w 18"/>
                <a:gd name="T11" fmla="*/ 5 h 5"/>
                <a:gd name="T12" fmla="*/ 14 w 18"/>
                <a:gd name="T13" fmla="*/ 5 h 5"/>
              </a:gdLst>
              <a:ahLst/>
              <a:cxnLst>
                <a:cxn ang="0">
                  <a:pos x="T0" y="T1"/>
                </a:cxn>
                <a:cxn ang="0">
                  <a:pos x="T2" y="T3"/>
                </a:cxn>
                <a:cxn ang="0">
                  <a:pos x="T4" y="T5"/>
                </a:cxn>
                <a:cxn ang="0">
                  <a:pos x="T6" y="T7"/>
                </a:cxn>
                <a:cxn ang="0">
                  <a:pos x="T8" y="T9"/>
                </a:cxn>
                <a:cxn ang="0">
                  <a:pos x="T10" y="T11"/>
                </a:cxn>
                <a:cxn ang="0">
                  <a:pos x="T12" y="T13"/>
                </a:cxn>
              </a:cxnLst>
              <a:rect l="0" t="0" r="r" b="b"/>
              <a:pathLst>
                <a:path w="18" h="5">
                  <a:moveTo>
                    <a:pt x="14" y="5"/>
                  </a:moveTo>
                  <a:cubicBezTo>
                    <a:pt x="14" y="4"/>
                    <a:pt x="18" y="2"/>
                    <a:pt x="16" y="2"/>
                  </a:cubicBezTo>
                  <a:cubicBezTo>
                    <a:pt x="15" y="1"/>
                    <a:pt x="14" y="1"/>
                    <a:pt x="13" y="1"/>
                  </a:cubicBezTo>
                  <a:cubicBezTo>
                    <a:pt x="10" y="1"/>
                    <a:pt x="6" y="0"/>
                    <a:pt x="3" y="1"/>
                  </a:cubicBezTo>
                  <a:cubicBezTo>
                    <a:pt x="0" y="1"/>
                    <a:pt x="1" y="4"/>
                    <a:pt x="4" y="4"/>
                  </a:cubicBezTo>
                  <a:cubicBezTo>
                    <a:pt x="7" y="4"/>
                    <a:pt x="11" y="5"/>
                    <a:pt x="14" y="5"/>
                  </a:cubicBezTo>
                  <a:cubicBezTo>
                    <a:pt x="16" y="4"/>
                    <a:pt x="12" y="5"/>
                    <a:pt x="14" y="5"/>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02" name="Freeform 596"/>
            <p:cNvSpPr>
              <a:spLocks/>
            </p:cNvSpPr>
            <p:nvPr/>
          </p:nvSpPr>
          <p:spPr bwMode="auto">
            <a:xfrm>
              <a:off x="7197007" y="4560566"/>
              <a:ext cx="156051" cy="105124"/>
            </a:xfrm>
            <a:custGeom>
              <a:avLst/>
              <a:gdLst>
                <a:gd name="T0" fmla="*/ 7 w 17"/>
                <a:gd name="T1" fmla="*/ 1 h 11"/>
                <a:gd name="T2" fmla="*/ 1 w 17"/>
                <a:gd name="T3" fmla="*/ 6 h 11"/>
                <a:gd name="T4" fmla="*/ 10 w 17"/>
                <a:gd name="T5" fmla="*/ 10 h 11"/>
                <a:gd name="T6" fmla="*/ 15 w 17"/>
                <a:gd name="T7" fmla="*/ 10 h 11"/>
                <a:gd name="T8" fmla="*/ 15 w 17"/>
                <a:gd name="T9" fmla="*/ 8 h 11"/>
                <a:gd name="T10" fmla="*/ 16 w 17"/>
                <a:gd name="T11" fmla="*/ 6 h 11"/>
                <a:gd name="T12" fmla="*/ 7 w 17"/>
                <a:gd name="T13" fmla="*/ 1 h 11"/>
                <a:gd name="T14" fmla="*/ 7 w 17"/>
                <a:gd name="T15" fmla="*/ 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 h="11">
                  <a:moveTo>
                    <a:pt x="7" y="1"/>
                  </a:moveTo>
                  <a:cubicBezTo>
                    <a:pt x="5" y="0"/>
                    <a:pt x="2" y="4"/>
                    <a:pt x="1" y="6"/>
                  </a:cubicBezTo>
                  <a:cubicBezTo>
                    <a:pt x="0" y="8"/>
                    <a:pt x="8" y="10"/>
                    <a:pt x="10" y="10"/>
                  </a:cubicBezTo>
                  <a:cubicBezTo>
                    <a:pt x="11" y="11"/>
                    <a:pt x="14" y="11"/>
                    <a:pt x="15" y="10"/>
                  </a:cubicBezTo>
                  <a:cubicBezTo>
                    <a:pt x="16" y="10"/>
                    <a:pt x="15" y="9"/>
                    <a:pt x="15" y="8"/>
                  </a:cubicBezTo>
                  <a:cubicBezTo>
                    <a:pt x="15" y="7"/>
                    <a:pt x="15" y="6"/>
                    <a:pt x="16" y="6"/>
                  </a:cubicBezTo>
                  <a:cubicBezTo>
                    <a:pt x="17" y="4"/>
                    <a:pt x="9" y="1"/>
                    <a:pt x="7" y="1"/>
                  </a:cubicBezTo>
                  <a:cubicBezTo>
                    <a:pt x="5" y="0"/>
                    <a:pt x="8" y="1"/>
                    <a:pt x="7"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03" name="Freeform 597"/>
            <p:cNvSpPr>
              <a:spLocks/>
            </p:cNvSpPr>
            <p:nvPr/>
          </p:nvSpPr>
          <p:spPr bwMode="auto">
            <a:xfrm>
              <a:off x="7270254" y="4535082"/>
              <a:ext cx="38217" cy="25484"/>
            </a:xfrm>
            <a:custGeom>
              <a:avLst/>
              <a:gdLst>
                <a:gd name="T0" fmla="*/ 3 w 4"/>
                <a:gd name="T1" fmla="*/ 2 h 3"/>
                <a:gd name="T2" fmla="*/ 1 w 4"/>
                <a:gd name="T3" fmla="*/ 1 h 3"/>
                <a:gd name="T4" fmla="*/ 3 w 4"/>
                <a:gd name="T5" fmla="*/ 2 h 3"/>
              </a:gdLst>
              <a:ahLst/>
              <a:cxnLst>
                <a:cxn ang="0">
                  <a:pos x="T0" y="T1"/>
                </a:cxn>
                <a:cxn ang="0">
                  <a:pos x="T2" y="T3"/>
                </a:cxn>
                <a:cxn ang="0">
                  <a:pos x="T4" y="T5"/>
                </a:cxn>
              </a:cxnLst>
              <a:rect l="0" t="0" r="r" b="b"/>
              <a:pathLst>
                <a:path w="4" h="3">
                  <a:moveTo>
                    <a:pt x="3" y="2"/>
                  </a:moveTo>
                  <a:cubicBezTo>
                    <a:pt x="1" y="3"/>
                    <a:pt x="0" y="1"/>
                    <a:pt x="1" y="1"/>
                  </a:cubicBezTo>
                  <a:cubicBezTo>
                    <a:pt x="2" y="0"/>
                    <a:pt x="4" y="2"/>
                    <a:pt x="3" y="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04" name="Freeform 598"/>
            <p:cNvSpPr>
              <a:spLocks/>
            </p:cNvSpPr>
            <p:nvPr/>
          </p:nvSpPr>
          <p:spPr bwMode="auto">
            <a:xfrm>
              <a:off x="7439043" y="4366247"/>
              <a:ext cx="82803" cy="54153"/>
            </a:xfrm>
            <a:custGeom>
              <a:avLst/>
              <a:gdLst>
                <a:gd name="T0" fmla="*/ 1 w 9"/>
                <a:gd name="T1" fmla="*/ 5 h 6"/>
                <a:gd name="T2" fmla="*/ 1 w 9"/>
                <a:gd name="T3" fmla="*/ 1 h 6"/>
                <a:gd name="T4" fmla="*/ 5 w 9"/>
                <a:gd name="T5" fmla="*/ 1 h 6"/>
                <a:gd name="T6" fmla="*/ 9 w 9"/>
                <a:gd name="T7" fmla="*/ 3 h 6"/>
                <a:gd name="T8" fmla="*/ 5 w 9"/>
                <a:gd name="T9" fmla="*/ 5 h 6"/>
                <a:gd name="T10" fmla="*/ 1 w 9"/>
                <a:gd name="T11" fmla="*/ 5 h 6"/>
                <a:gd name="T12" fmla="*/ 1 w 9"/>
                <a:gd name="T13" fmla="*/ 5 h 6"/>
              </a:gdLst>
              <a:ahLst/>
              <a:cxnLst>
                <a:cxn ang="0">
                  <a:pos x="T0" y="T1"/>
                </a:cxn>
                <a:cxn ang="0">
                  <a:pos x="T2" y="T3"/>
                </a:cxn>
                <a:cxn ang="0">
                  <a:pos x="T4" y="T5"/>
                </a:cxn>
                <a:cxn ang="0">
                  <a:pos x="T6" y="T7"/>
                </a:cxn>
                <a:cxn ang="0">
                  <a:pos x="T8" y="T9"/>
                </a:cxn>
                <a:cxn ang="0">
                  <a:pos x="T10" y="T11"/>
                </a:cxn>
                <a:cxn ang="0">
                  <a:pos x="T12" y="T13"/>
                </a:cxn>
              </a:cxnLst>
              <a:rect l="0" t="0" r="r" b="b"/>
              <a:pathLst>
                <a:path w="9" h="6">
                  <a:moveTo>
                    <a:pt x="1" y="5"/>
                  </a:moveTo>
                  <a:cubicBezTo>
                    <a:pt x="1" y="5"/>
                    <a:pt x="2" y="2"/>
                    <a:pt x="1" y="1"/>
                  </a:cubicBezTo>
                  <a:cubicBezTo>
                    <a:pt x="1" y="0"/>
                    <a:pt x="4" y="1"/>
                    <a:pt x="5" y="1"/>
                  </a:cubicBezTo>
                  <a:cubicBezTo>
                    <a:pt x="6" y="1"/>
                    <a:pt x="9" y="2"/>
                    <a:pt x="9" y="3"/>
                  </a:cubicBezTo>
                  <a:cubicBezTo>
                    <a:pt x="8" y="4"/>
                    <a:pt x="6" y="5"/>
                    <a:pt x="5" y="5"/>
                  </a:cubicBezTo>
                  <a:cubicBezTo>
                    <a:pt x="3" y="6"/>
                    <a:pt x="3" y="6"/>
                    <a:pt x="1" y="5"/>
                  </a:cubicBezTo>
                  <a:cubicBezTo>
                    <a:pt x="0" y="4"/>
                    <a:pt x="2" y="6"/>
                    <a:pt x="1" y="5"/>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05" name="Freeform 599"/>
            <p:cNvSpPr>
              <a:spLocks/>
            </p:cNvSpPr>
            <p:nvPr/>
          </p:nvSpPr>
          <p:spPr bwMode="auto">
            <a:xfrm>
              <a:off x="7483629" y="4449069"/>
              <a:ext cx="28662" cy="38227"/>
            </a:xfrm>
            <a:custGeom>
              <a:avLst/>
              <a:gdLst>
                <a:gd name="T0" fmla="*/ 2 w 3"/>
                <a:gd name="T1" fmla="*/ 1 h 4"/>
                <a:gd name="T2" fmla="*/ 1 w 3"/>
                <a:gd name="T3" fmla="*/ 3 h 4"/>
                <a:gd name="T4" fmla="*/ 2 w 3"/>
                <a:gd name="T5" fmla="*/ 1 h 4"/>
              </a:gdLst>
              <a:ahLst/>
              <a:cxnLst>
                <a:cxn ang="0">
                  <a:pos x="T0" y="T1"/>
                </a:cxn>
                <a:cxn ang="0">
                  <a:pos x="T2" y="T3"/>
                </a:cxn>
                <a:cxn ang="0">
                  <a:pos x="T4" y="T5"/>
                </a:cxn>
              </a:cxnLst>
              <a:rect l="0" t="0" r="r" b="b"/>
              <a:pathLst>
                <a:path w="3" h="4">
                  <a:moveTo>
                    <a:pt x="2" y="1"/>
                  </a:moveTo>
                  <a:cubicBezTo>
                    <a:pt x="0" y="0"/>
                    <a:pt x="0" y="3"/>
                    <a:pt x="1" y="3"/>
                  </a:cubicBezTo>
                  <a:cubicBezTo>
                    <a:pt x="2" y="4"/>
                    <a:pt x="3" y="2"/>
                    <a:pt x="2"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06" name="Freeform 600"/>
            <p:cNvSpPr>
              <a:spLocks/>
            </p:cNvSpPr>
            <p:nvPr/>
          </p:nvSpPr>
          <p:spPr bwMode="auto">
            <a:xfrm>
              <a:off x="7177896" y="4420403"/>
              <a:ext cx="831212" cy="254845"/>
            </a:xfrm>
            <a:custGeom>
              <a:avLst/>
              <a:gdLst>
                <a:gd name="T0" fmla="*/ 17 w 89"/>
                <a:gd name="T1" fmla="*/ 7 h 27"/>
                <a:gd name="T2" fmla="*/ 19 w 89"/>
                <a:gd name="T3" fmla="*/ 4 h 27"/>
                <a:gd name="T4" fmla="*/ 15 w 89"/>
                <a:gd name="T5" fmla="*/ 2 h 27"/>
                <a:gd name="T6" fmla="*/ 12 w 89"/>
                <a:gd name="T7" fmla="*/ 2 h 27"/>
                <a:gd name="T8" fmla="*/ 4 w 89"/>
                <a:gd name="T9" fmla="*/ 1 h 27"/>
                <a:gd name="T10" fmla="*/ 4 w 89"/>
                <a:gd name="T11" fmla="*/ 3 h 27"/>
                <a:gd name="T12" fmla="*/ 0 w 89"/>
                <a:gd name="T13" fmla="*/ 4 h 27"/>
                <a:gd name="T14" fmla="*/ 5 w 89"/>
                <a:gd name="T15" fmla="*/ 5 h 27"/>
                <a:gd name="T16" fmla="*/ 7 w 89"/>
                <a:gd name="T17" fmla="*/ 6 h 27"/>
                <a:gd name="T18" fmla="*/ 6 w 89"/>
                <a:gd name="T19" fmla="*/ 7 h 27"/>
                <a:gd name="T20" fmla="*/ 24 w 89"/>
                <a:gd name="T21" fmla="*/ 13 h 27"/>
                <a:gd name="T22" fmla="*/ 25 w 89"/>
                <a:gd name="T23" fmla="*/ 16 h 27"/>
                <a:gd name="T24" fmla="*/ 24 w 89"/>
                <a:gd name="T25" fmla="*/ 21 h 27"/>
                <a:gd name="T26" fmla="*/ 27 w 89"/>
                <a:gd name="T27" fmla="*/ 25 h 27"/>
                <a:gd name="T28" fmla="*/ 30 w 89"/>
                <a:gd name="T29" fmla="*/ 24 h 27"/>
                <a:gd name="T30" fmla="*/ 33 w 89"/>
                <a:gd name="T31" fmla="*/ 26 h 27"/>
                <a:gd name="T32" fmla="*/ 38 w 89"/>
                <a:gd name="T33" fmla="*/ 26 h 27"/>
                <a:gd name="T34" fmla="*/ 42 w 89"/>
                <a:gd name="T35" fmla="*/ 23 h 27"/>
                <a:gd name="T36" fmla="*/ 45 w 89"/>
                <a:gd name="T37" fmla="*/ 26 h 27"/>
                <a:gd name="T38" fmla="*/ 52 w 89"/>
                <a:gd name="T39" fmla="*/ 27 h 27"/>
                <a:gd name="T40" fmla="*/ 62 w 89"/>
                <a:gd name="T41" fmla="*/ 27 h 27"/>
                <a:gd name="T42" fmla="*/ 65 w 89"/>
                <a:gd name="T43" fmla="*/ 27 h 27"/>
                <a:gd name="T44" fmla="*/ 67 w 89"/>
                <a:gd name="T45" fmla="*/ 24 h 27"/>
                <a:gd name="T46" fmla="*/ 70 w 89"/>
                <a:gd name="T47" fmla="*/ 25 h 27"/>
                <a:gd name="T48" fmla="*/ 76 w 89"/>
                <a:gd name="T49" fmla="*/ 27 h 27"/>
                <a:gd name="T50" fmla="*/ 82 w 89"/>
                <a:gd name="T51" fmla="*/ 26 h 27"/>
                <a:gd name="T52" fmla="*/ 85 w 89"/>
                <a:gd name="T53" fmla="*/ 24 h 27"/>
                <a:gd name="T54" fmla="*/ 85 w 89"/>
                <a:gd name="T55" fmla="*/ 22 h 27"/>
                <a:gd name="T56" fmla="*/ 82 w 89"/>
                <a:gd name="T57" fmla="*/ 22 h 27"/>
                <a:gd name="T58" fmla="*/ 85 w 89"/>
                <a:gd name="T59" fmla="*/ 17 h 27"/>
                <a:gd name="T60" fmla="*/ 80 w 89"/>
                <a:gd name="T61" fmla="*/ 16 h 27"/>
                <a:gd name="T62" fmla="*/ 78 w 89"/>
                <a:gd name="T63" fmla="*/ 14 h 27"/>
                <a:gd name="T64" fmla="*/ 70 w 89"/>
                <a:gd name="T65" fmla="*/ 14 h 27"/>
                <a:gd name="T66" fmla="*/ 65 w 89"/>
                <a:gd name="T67" fmla="*/ 14 h 27"/>
                <a:gd name="T68" fmla="*/ 55 w 89"/>
                <a:gd name="T69" fmla="*/ 17 h 27"/>
                <a:gd name="T70" fmla="*/ 56 w 89"/>
                <a:gd name="T71" fmla="*/ 18 h 27"/>
                <a:gd name="T72" fmla="*/ 52 w 89"/>
                <a:gd name="T73" fmla="*/ 18 h 27"/>
                <a:gd name="T74" fmla="*/ 49 w 89"/>
                <a:gd name="T75" fmla="*/ 16 h 27"/>
                <a:gd name="T76" fmla="*/ 46 w 89"/>
                <a:gd name="T77" fmla="*/ 17 h 27"/>
                <a:gd name="T78" fmla="*/ 42 w 89"/>
                <a:gd name="T79" fmla="*/ 16 h 27"/>
                <a:gd name="T80" fmla="*/ 41 w 89"/>
                <a:gd name="T81" fmla="*/ 18 h 27"/>
                <a:gd name="T82" fmla="*/ 38 w 89"/>
                <a:gd name="T83" fmla="*/ 16 h 27"/>
                <a:gd name="T84" fmla="*/ 39 w 89"/>
                <a:gd name="T85" fmla="*/ 14 h 27"/>
                <a:gd name="T86" fmla="*/ 34 w 89"/>
                <a:gd name="T87" fmla="*/ 12 h 27"/>
                <a:gd name="T88" fmla="*/ 30 w 89"/>
                <a:gd name="T89" fmla="*/ 13 h 27"/>
                <a:gd name="T90" fmla="*/ 32 w 89"/>
                <a:gd name="T91" fmla="*/ 12 h 27"/>
                <a:gd name="T92" fmla="*/ 28 w 89"/>
                <a:gd name="T93" fmla="*/ 9 h 27"/>
                <a:gd name="T94" fmla="*/ 38 w 89"/>
                <a:gd name="T95" fmla="*/ 10 h 27"/>
                <a:gd name="T96" fmla="*/ 33 w 89"/>
                <a:gd name="T97" fmla="*/ 7 h 27"/>
                <a:gd name="T98" fmla="*/ 28 w 89"/>
                <a:gd name="T99" fmla="*/ 7 h 27"/>
                <a:gd name="T100" fmla="*/ 32 w 89"/>
                <a:gd name="T101" fmla="*/ 6 h 27"/>
                <a:gd name="T102" fmla="*/ 27 w 89"/>
                <a:gd name="T103" fmla="*/ 5 h 27"/>
                <a:gd name="T104" fmla="*/ 17 w 89"/>
                <a:gd name="T105" fmla="*/ 7 h 27"/>
                <a:gd name="T106" fmla="*/ 17 w 89"/>
                <a:gd name="T107" fmla="*/ 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9" h="27">
                  <a:moveTo>
                    <a:pt x="17" y="7"/>
                  </a:moveTo>
                  <a:cubicBezTo>
                    <a:pt x="18" y="7"/>
                    <a:pt x="20" y="5"/>
                    <a:pt x="19" y="4"/>
                  </a:cubicBezTo>
                  <a:cubicBezTo>
                    <a:pt x="18" y="3"/>
                    <a:pt x="16" y="2"/>
                    <a:pt x="15" y="2"/>
                  </a:cubicBezTo>
                  <a:cubicBezTo>
                    <a:pt x="14" y="2"/>
                    <a:pt x="13" y="2"/>
                    <a:pt x="12" y="2"/>
                  </a:cubicBezTo>
                  <a:cubicBezTo>
                    <a:pt x="9" y="1"/>
                    <a:pt x="7" y="0"/>
                    <a:pt x="4" y="1"/>
                  </a:cubicBezTo>
                  <a:cubicBezTo>
                    <a:pt x="0" y="2"/>
                    <a:pt x="3" y="2"/>
                    <a:pt x="4" y="3"/>
                  </a:cubicBezTo>
                  <a:cubicBezTo>
                    <a:pt x="4" y="3"/>
                    <a:pt x="0" y="3"/>
                    <a:pt x="0" y="4"/>
                  </a:cubicBezTo>
                  <a:cubicBezTo>
                    <a:pt x="0" y="5"/>
                    <a:pt x="4" y="5"/>
                    <a:pt x="5" y="5"/>
                  </a:cubicBezTo>
                  <a:cubicBezTo>
                    <a:pt x="5" y="6"/>
                    <a:pt x="7" y="6"/>
                    <a:pt x="7" y="6"/>
                  </a:cubicBezTo>
                  <a:cubicBezTo>
                    <a:pt x="7" y="7"/>
                    <a:pt x="6" y="7"/>
                    <a:pt x="6" y="7"/>
                  </a:cubicBezTo>
                  <a:cubicBezTo>
                    <a:pt x="12" y="11"/>
                    <a:pt x="21" y="5"/>
                    <a:pt x="24" y="13"/>
                  </a:cubicBezTo>
                  <a:cubicBezTo>
                    <a:pt x="24" y="14"/>
                    <a:pt x="26" y="15"/>
                    <a:pt x="25" y="16"/>
                  </a:cubicBezTo>
                  <a:cubicBezTo>
                    <a:pt x="24" y="18"/>
                    <a:pt x="23" y="19"/>
                    <a:pt x="24" y="21"/>
                  </a:cubicBezTo>
                  <a:cubicBezTo>
                    <a:pt x="24" y="21"/>
                    <a:pt x="26" y="25"/>
                    <a:pt x="27" y="25"/>
                  </a:cubicBezTo>
                  <a:cubicBezTo>
                    <a:pt x="28" y="26"/>
                    <a:pt x="30" y="23"/>
                    <a:pt x="30" y="24"/>
                  </a:cubicBezTo>
                  <a:cubicBezTo>
                    <a:pt x="31" y="24"/>
                    <a:pt x="32" y="26"/>
                    <a:pt x="33" y="26"/>
                  </a:cubicBezTo>
                  <a:cubicBezTo>
                    <a:pt x="35" y="27"/>
                    <a:pt x="37" y="26"/>
                    <a:pt x="38" y="26"/>
                  </a:cubicBezTo>
                  <a:cubicBezTo>
                    <a:pt x="39" y="25"/>
                    <a:pt x="41" y="23"/>
                    <a:pt x="42" y="23"/>
                  </a:cubicBezTo>
                  <a:cubicBezTo>
                    <a:pt x="42" y="23"/>
                    <a:pt x="44" y="26"/>
                    <a:pt x="45" y="26"/>
                  </a:cubicBezTo>
                  <a:cubicBezTo>
                    <a:pt x="47" y="27"/>
                    <a:pt x="50" y="27"/>
                    <a:pt x="52" y="27"/>
                  </a:cubicBezTo>
                  <a:cubicBezTo>
                    <a:pt x="56" y="27"/>
                    <a:pt x="59" y="27"/>
                    <a:pt x="62" y="27"/>
                  </a:cubicBezTo>
                  <a:cubicBezTo>
                    <a:pt x="63" y="27"/>
                    <a:pt x="64" y="27"/>
                    <a:pt x="65" y="27"/>
                  </a:cubicBezTo>
                  <a:cubicBezTo>
                    <a:pt x="67" y="26"/>
                    <a:pt x="66" y="24"/>
                    <a:pt x="67" y="24"/>
                  </a:cubicBezTo>
                  <a:cubicBezTo>
                    <a:pt x="68" y="23"/>
                    <a:pt x="69" y="24"/>
                    <a:pt x="70" y="25"/>
                  </a:cubicBezTo>
                  <a:cubicBezTo>
                    <a:pt x="71" y="26"/>
                    <a:pt x="74" y="27"/>
                    <a:pt x="76" y="27"/>
                  </a:cubicBezTo>
                  <a:cubicBezTo>
                    <a:pt x="78" y="27"/>
                    <a:pt x="80" y="27"/>
                    <a:pt x="82" y="26"/>
                  </a:cubicBezTo>
                  <a:cubicBezTo>
                    <a:pt x="84" y="26"/>
                    <a:pt x="83" y="24"/>
                    <a:pt x="85" y="24"/>
                  </a:cubicBezTo>
                  <a:cubicBezTo>
                    <a:pt x="86" y="24"/>
                    <a:pt x="87" y="21"/>
                    <a:pt x="85" y="22"/>
                  </a:cubicBezTo>
                  <a:cubicBezTo>
                    <a:pt x="85" y="22"/>
                    <a:pt x="83" y="22"/>
                    <a:pt x="82" y="22"/>
                  </a:cubicBezTo>
                  <a:cubicBezTo>
                    <a:pt x="82" y="22"/>
                    <a:pt x="89" y="18"/>
                    <a:pt x="85" y="17"/>
                  </a:cubicBezTo>
                  <a:cubicBezTo>
                    <a:pt x="84" y="17"/>
                    <a:pt x="82" y="16"/>
                    <a:pt x="80" y="16"/>
                  </a:cubicBezTo>
                  <a:cubicBezTo>
                    <a:pt x="78" y="16"/>
                    <a:pt x="80" y="14"/>
                    <a:pt x="78" y="14"/>
                  </a:cubicBezTo>
                  <a:cubicBezTo>
                    <a:pt x="75" y="14"/>
                    <a:pt x="73" y="14"/>
                    <a:pt x="70" y="14"/>
                  </a:cubicBezTo>
                  <a:cubicBezTo>
                    <a:pt x="68" y="14"/>
                    <a:pt x="67" y="13"/>
                    <a:pt x="65" y="14"/>
                  </a:cubicBezTo>
                  <a:cubicBezTo>
                    <a:pt x="64" y="14"/>
                    <a:pt x="55" y="16"/>
                    <a:pt x="55" y="17"/>
                  </a:cubicBezTo>
                  <a:cubicBezTo>
                    <a:pt x="55" y="17"/>
                    <a:pt x="56" y="17"/>
                    <a:pt x="56" y="18"/>
                  </a:cubicBezTo>
                  <a:cubicBezTo>
                    <a:pt x="56" y="18"/>
                    <a:pt x="53" y="18"/>
                    <a:pt x="52" y="18"/>
                  </a:cubicBezTo>
                  <a:cubicBezTo>
                    <a:pt x="51" y="18"/>
                    <a:pt x="50" y="17"/>
                    <a:pt x="49" y="16"/>
                  </a:cubicBezTo>
                  <a:cubicBezTo>
                    <a:pt x="48" y="16"/>
                    <a:pt x="47" y="17"/>
                    <a:pt x="46" y="17"/>
                  </a:cubicBezTo>
                  <a:cubicBezTo>
                    <a:pt x="45" y="17"/>
                    <a:pt x="43" y="16"/>
                    <a:pt x="42" y="16"/>
                  </a:cubicBezTo>
                  <a:cubicBezTo>
                    <a:pt x="41" y="16"/>
                    <a:pt x="42" y="18"/>
                    <a:pt x="41" y="18"/>
                  </a:cubicBezTo>
                  <a:cubicBezTo>
                    <a:pt x="40" y="18"/>
                    <a:pt x="39" y="16"/>
                    <a:pt x="38" y="16"/>
                  </a:cubicBezTo>
                  <a:cubicBezTo>
                    <a:pt x="35" y="16"/>
                    <a:pt x="39" y="15"/>
                    <a:pt x="39" y="14"/>
                  </a:cubicBezTo>
                  <a:cubicBezTo>
                    <a:pt x="39" y="13"/>
                    <a:pt x="35" y="12"/>
                    <a:pt x="34" y="12"/>
                  </a:cubicBezTo>
                  <a:cubicBezTo>
                    <a:pt x="34" y="12"/>
                    <a:pt x="30" y="13"/>
                    <a:pt x="30" y="13"/>
                  </a:cubicBezTo>
                  <a:cubicBezTo>
                    <a:pt x="30" y="12"/>
                    <a:pt x="32" y="12"/>
                    <a:pt x="32" y="12"/>
                  </a:cubicBezTo>
                  <a:cubicBezTo>
                    <a:pt x="32" y="11"/>
                    <a:pt x="27" y="10"/>
                    <a:pt x="28" y="9"/>
                  </a:cubicBezTo>
                  <a:cubicBezTo>
                    <a:pt x="28" y="9"/>
                    <a:pt x="38" y="10"/>
                    <a:pt x="38" y="10"/>
                  </a:cubicBezTo>
                  <a:cubicBezTo>
                    <a:pt x="38" y="9"/>
                    <a:pt x="34" y="8"/>
                    <a:pt x="33" y="7"/>
                  </a:cubicBezTo>
                  <a:cubicBezTo>
                    <a:pt x="32" y="7"/>
                    <a:pt x="30" y="7"/>
                    <a:pt x="28" y="7"/>
                  </a:cubicBezTo>
                  <a:cubicBezTo>
                    <a:pt x="29" y="7"/>
                    <a:pt x="31" y="7"/>
                    <a:pt x="32" y="6"/>
                  </a:cubicBezTo>
                  <a:cubicBezTo>
                    <a:pt x="32" y="5"/>
                    <a:pt x="27" y="5"/>
                    <a:pt x="27" y="5"/>
                  </a:cubicBezTo>
                  <a:cubicBezTo>
                    <a:pt x="23" y="5"/>
                    <a:pt x="21" y="6"/>
                    <a:pt x="17" y="7"/>
                  </a:cubicBezTo>
                  <a:cubicBezTo>
                    <a:pt x="17" y="7"/>
                    <a:pt x="18" y="7"/>
                    <a:pt x="17" y="7"/>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07" name="Freeform 601"/>
            <p:cNvSpPr>
              <a:spLocks/>
            </p:cNvSpPr>
            <p:nvPr/>
          </p:nvSpPr>
          <p:spPr bwMode="auto">
            <a:xfrm>
              <a:off x="7197007" y="3980797"/>
              <a:ext cx="550956" cy="347225"/>
            </a:xfrm>
            <a:custGeom>
              <a:avLst/>
              <a:gdLst>
                <a:gd name="T0" fmla="*/ 55 w 59"/>
                <a:gd name="T1" fmla="*/ 21 h 37"/>
                <a:gd name="T2" fmla="*/ 46 w 59"/>
                <a:gd name="T3" fmla="*/ 20 h 37"/>
                <a:gd name="T4" fmla="*/ 46 w 59"/>
                <a:gd name="T5" fmla="*/ 18 h 37"/>
                <a:gd name="T6" fmla="*/ 44 w 59"/>
                <a:gd name="T7" fmla="*/ 15 h 37"/>
                <a:gd name="T8" fmla="*/ 44 w 59"/>
                <a:gd name="T9" fmla="*/ 11 h 37"/>
                <a:gd name="T10" fmla="*/ 43 w 59"/>
                <a:gd name="T11" fmla="*/ 15 h 37"/>
                <a:gd name="T12" fmla="*/ 35 w 59"/>
                <a:gd name="T13" fmla="*/ 10 h 37"/>
                <a:gd name="T14" fmla="*/ 24 w 59"/>
                <a:gd name="T15" fmla="*/ 2 h 37"/>
                <a:gd name="T16" fmla="*/ 12 w 59"/>
                <a:gd name="T17" fmla="*/ 1 h 37"/>
                <a:gd name="T18" fmla="*/ 12 w 59"/>
                <a:gd name="T19" fmla="*/ 3 h 37"/>
                <a:gd name="T20" fmla="*/ 6 w 59"/>
                <a:gd name="T21" fmla="*/ 5 h 37"/>
                <a:gd name="T22" fmla="*/ 11 w 59"/>
                <a:gd name="T23" fmla="*/ 9 h 37"/>
                <a:gd name="T24" fmla="*/ 6 w 59"/>
                <a:gd name="T25" fmla="*/ 9 h 37"/>
                <a:gd name="T26" fmla="*/ 5 w 59"/>
                <a:gd name="T27" fmla="*/ 11 h 37"/>
                <a:gd name="T28" fmla="*/ 6 w 59"/>
                <a:gd name="T29" fmla="*/ 14 h 37"/>
                <a:gd name="T30" fmla="*/ 10 w 59"/>
                <a:gd name="T31" fmla="*/ 14 h 37"/>
                <a:gd name="T32" fmla="*/ 0 w 59"/>
                <a:gd name="T33" fmla="*/ 15 h 37"/>
                <a:gd name="T34" fmla="*/ 7 w 59"/>
                <a:gd name="T35" fmla="*/ 20 h 37"/>
                <a:gd name="T36" fmla="*/ 8 w 59"/>
                <a:gd name="T37" fmla="*/ 23 h 37"/>
                <a:gd name="T38" fmla="*/ 14 w 59"/>
                <a:gd name="T39" fmla="*/ 23 h 37"/>
                <a:gd name="T40" fmla="*/ 26 w 59"/>
                <a:gd name="T41" fmla="*/ 23 h 37"/>
                <a:gd name="T42" fmla="*/ 28 w 59"/>
                <a:gd name="T43" fmla="*/ 24 h 37"/>
                <a:gd name="T44" fmla="*/ 16 w 59"/>
                <a:gd name="T45" fmla="*/ 25 h 37"/>
                <a:gd name="T46" fmla="*/ 16 w 59"/>
                <a:gd name="T47" fmla="*/ 30 h 37"/>
                <a:gd name="T48" fmla="*/ 19 w 59"/>
                <a:gd name="T49" fmla="*/ 33 h 37"/>
                <a:gd name="T50" fmla="*/ 32 w 59"/>
                <a:gd name="T51" fmla="*/ 35 h 37"/>
                <a:gd name="T52" fmla="*/ 34 w 59"/>
                <a:gd name="T53" fmla="*/ 36 h 37"/>
                <a:gd name="T54" fmla="*/ 40 w 59"/>
                <a:gd name="T55" fmla="*/ 35 h 37"/>
                <a:gd name="T56" fmla="*/ 41 w 59"/>
                <a:gd name="T57" fmla="*/ 35 h 37"/>
                <a:gd name="T58" fmla="*/ 41 w 59"/>
                <a:gd name="T59" fmla="*/ 29 h 37"/>
                <a:gd name="T60" fmla="*/ 46 w 59"/>
                <a:gd name="T61" fmla="*/ 30 h 37"/>
                <a:gd name="T62" fmla="*/ 51 w 59"/>
                <a:gd name="T63" fmla="*/ 28 h 37"/>
                <a:gd name="T64" fmla="*/ 54 w 59"/>
                <a:gd name="T65" fmla="*/ 26 h 37"/>
                <a:gd name="T66" fmla="*/ 58 w 59"/>
                <a:gd name="T67" fmla="*/ 24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9" h="37">
                  <a:moveTo>
                    <a:pt x="58" y="24"/>
                  </a:moveTo>
                  <a:cubicBezTo>
                    <a:pt x="58" y="22"/>
                    <a:pt x="56" y="22"/>
                    <a:pt x="55" y="21"/>
                  </a:cubicBezTo>
                  <a:cubicBezTo>
                    <a:pt x="54" y="20"/>
                    <a:pt x="53" y="22"/>
                    <a:pt x="52" y="21"/>
                  </a:cubicBezTo>
                  <a:cubicBezTo>
                    <a:pt x="50" y="19"/>
                    <a:pt x="48" y="21"/>
                    <a:pt x="46" y="20"/>
                  </a:cubicBezTo>
                  <a:cubicBezTo>
                    <a:pt x="46" y="20"/>
                    <a:pt x="48" y="19"/>
                    <a:pt x="48" y="18"/>
                  </a:cubicBezTo>
                  <a:cubicBezTo>
                    <a:pt x="48" y="18"/>
                    <a:pt x="46" y="18"/>
                    <a:pt x="46" y="18"/>
                  </a:cubicBezTo>
                  <a:cubicBezTo>
                    <a:pt x="46" y="17"/>
                    <a:pt x="47" y="17"/>
                    <a:pt x="47" y="16"/>
                  </a:cubicBezTo>
                  <a:cubicBezTo>
                    <a:pt x="47" y="15"/>
                    <a:pt x="44" y="16"/>
                    <a:pt x="44" y="15"/>
                  </a:cubicBezTo>
                  <a:cubicBezTo>
                    <a:pt x="43" y="15"/>
                    <a:pt x="45" y="14"/>
                    <a:pt x="45" y="14"/>
                  </a:cubicBezTo>
                  <a:cubicBezTo>
                    <a:pt x="46" y="13"/>
                    <a:pt x="44" y="12"/>
                    <a:pt x="44" y="11"/>
                  </a:cubicBezTo>
                  <a:cubicBezTo>
                    <a:pt x="43" y="10"/>
                    <a:pt x="38" y="11"/>
                    <a:pt x="38" y="11"/>
                  </a:cubicBezTo>
                  <a:cubicBezTo>
                    <a:pt x="38" y="12"/>
                    <a:pt x="43" y="14"/>
                    <a:pt x="43" y="15"/>
                  </a:cubicBezTo>
                  <a:cubicBezTo>
                    <a:pt x="42" y="16"/>
                    <a:pt x="39" y="14"/>
                    <a:pt x="38" y="13"/>
                  </a:cubicBezTo>
                  <a:cubicBezTo>
                    <a:pt x="36" y="12"/>
                    <a:pt x="39" y="10"/>
                    <a:pt x="35" y="10"/>
                  </a:cubicBezTo>
                  <a:cubicBezTo>
                    <a:pt x="33" y="10"/>
                    <a:pt x="30" y="10"/>
                    <a:pt x="29" y="8"/>
                  </a:cubicBezTo>
                  <a:cubicBezTo>
                    <a:pt x="28" y="6"/>
                    <a:pt x="26" y="3"/>
                    <a:pt x="24" y="2"/>
                  </a:cubicBezTo>
                  <a:cubicBezTo>
                    <a:pt x="21" y="1"/>
                    <a:pt x="18" y="0"/>
                    <a:pt x="16" y="0"/>
                  </a:cubicBezTo>
                  <a:cubicBezTo>
                    <a:pt x="15" y="0"/>
                    <a:pt x="10" y="0"/>
                    <a:pt x="12" y="1"/>
                  </a:cubicBezTo>
                  <a:cubicBezTo>
                    <a:pt x="13" y="1"/>
                    <a:pt x="17" y="2"/>
                    <a:pt x="17" y="2"/>
                  </a:cubicBezTo>
                  <a:cubicBezTo>
                    <a:pt x="17" y="4"/>
                    <a:pt x="13" y="3"/>
                    <a:pt x="12" y="3"/>
                  </a:cubicBezTo>
                  <a:cubicBezTo>
                    <a:pt x="12" y="3"/>
                    <a:pt x="13" y="4"/>
                    <a:pt x="13" y="4"/>
                  </a:cubicBezTo>
                  <a:cubicBezTo>
                    <a:pt x="13" y="5"/>
                    <a:pt x="7" y="2"/>
                    <a:pt x="6" y="5"/>
                  </a:cubicBezTo>
                  <a:cubicBezTo>
                    <a:pt x="6" y="5"/>
                    <a:pt x="11" y="7"/>
                    <a:pt x="12" y="7"/>
                  </a:cubicBezTo>
                  <a:cubicBezTo>
                    <a:pt x="10" y="6"/>
                    <a:pt x="11" y="9"/>
                    <a:pt x="11" y="9"/>
                  </a:cubicBezTo>
                  <a:cubicBezTo>
                    <a:pt x="11" y="10"/>
                    <a:pt x="4" y="7"/>
                    <a:pt x="3" y="8"/>
                  </a:cubicBezTo>
                  <a:cubicBezTo>
                    <a:pt x="3" y="7"/>
                    <a:pt x="6" y="8"/>
                    <a:pt x="6" y="9"/>
                  </a:cubicBezTo>
                  <a:cubicBezTo>
                    <a:pt x="6" y="8"/>
                    <a:pt x="4" y="9"/>
                    <a:pt x="4" y="9"/>
                  </a:cubicBezTo>
                  <a:cubicBezTo>
                    <a:pt x="3" y="10"/>
                    <a:pt x="5" y="11"/>
                    <a:pt x="5" y="11"/>
                  </a:cubicBezTo>
                  <a:cubicBezTo>
                    <a:pt x="6" y="12"/>
                    <a:pt x="2" y="12"/>
                    <a:pt x="1" y="12"/>
                  </a:cubicBezTo>
                  <a:cubicBezTo>
                    <a:pt x="2" y="12"/>
                    <a:pt x="4" y="13"/>
                    <a:pt x="6" y="14"/>
                  </a:cubicBezTo>
                  <a:cubicBezTo>
                    <a:pt x="8" y="14"/>
                    <a:pt x="10" y="13"/>
                    <a:pt x="12" y="13"/>
                  </a:cubicBezTo>
                  <a:cubicBezTo>
                    <a:pt x="12" y="13"/>
                    <a:pt x="10" y="14"/>
                    <a:pt x="10" y="14"/>
                  </a:cubicBezTo>
                  <a:cubicBezTo>
                    <a:pt x="10" y="15"/>
                    <a:pt x="11" y="15"/>
                    <a:pt x="11" y="15"/>
                  </a:cubicBezTo>
                  <a:cubicBezTo>
                    <a:pt x="11" y="16"/>
                    <a:pt x="0" y="15"/>
                    <a:pt x="0" y="15"/>
                  </a:cubicBezTo>
                  <a:cubicBezTo>
                    <a:pt x="0" y="15"/>
                    <a:pt x="2" y="18"/>
                    <a:pt x="2" y="18"/>
                  </a:cubicBezTo>
                  <a:cubicBezTo>
                    <a:pt x="3" y="19"/>
                    <a:pt x="7" y="21"/>
                    <a:pt x="7" y="20"/>
                  </a:cubicBezTo>
                  <a:cubicBezTo>
                    <a:pt x="7" y="21"/>
                    <a:pt x="5" y="20"/>
                    <a:pt x="6" y="22"/>
                  </a:cubicBezTo>
                  <a:cubicBezTo>
                    <a:pt x="6" y="22"/>
                    <a:pt x="7" y="23"/>
                    <a:pt x="8" y="23"/>
                  </a:cubicBezTo>
                  <a:cubicBezTo>
                    <a:pt x="9" y="24"/>
                    <a:pt x="10" y="23"/>
                    <a:pt x="11" y="23"/>
                  </a:cubicBezTo>
                  <a:cubicBezTo>
                    <a:pt x="12" y="22"/>
                    <a:pt x="13" y="24"/>
                    <a:pt x="14" y="23"/>
                  </a:cubicBezTo>
                  <a:cubicBezTo>
                    <a:pt x="17" y="22"/>
                    <a:pt x="19" y="21"/>
                    <a:pt x="21" y="22"/>
                  </a:cubicBezTo>
                  <a:cubicBezTo>
                    <a:pt x="23" y="23"/>
                    <a:pt x="24" y="23"/>
                    <a:pt x="26" y="23"/>
                  </a:cubicBezTo>
                  <a:cubicBezTo>
                    <a:pt x="25" y="23"/>
                    <a:pt x="23" y="23"/>
                    <a:pt x="21" y="23"/>
                  </a:cubicBezTo>
                  <a:cubicBezTo>
                    <a:pt x="23" y="23"/>
                    <a:pt x="27" y="23"/>
                    <a:pt x="28" y="24"/>
                  </a:cubicBezTo>
                  <a:cubicBezTo>
                    <a:pt x="28" y="24"/>
                    <a:pt x="23" y="25"/>
                    <a:pt x="23" y="25"/>
                  </a:cubicBezTo>
                  <a:cubicBezTo>
                    <a:pt x="21" y="25"/>
                    <a:pt x="18" y="25"/>
                    <a:pt x="16" y="25"/>
                  </a:cubicBezTo>
                  <a:cubicBezTo>
                    <a:pt x="16" y="26"/>
                    <a:pt x="12" y="27"/>
                    <a:pt x="13" y="27"/>
                  </a:cubicBezTo>
                  <a:cubicBezTo>
                    <a:pt x="14" y="28"/>
                    <a:pt x="15" y="28"/>
                    <a:pt x="16" y="30"/>
                  </a:cubicBezTo>
                  <a:cubicBezTo>
                    <a:pt x="16" y="32"/>
                    <a:pt x="22" y="30"/>
                    <a:pt x="23" y="32"/>
                  </a:cubicBezTo>
                  <a:cubicBezTo>
                    <a:pt x="23" y="32"/>
                    <a:pt x="19" y="32"/>
                    <a:pt x="19" y="33"/>
                  </a:cubicBezTo>
                  <a:cubicBezTo>
                    <a:pt x="20" y="34"/>
                    <a:pt x="25" y="36"/>
                    <a:pt x="26" y="36"/>
                  </a:cubicBezTo>
                  <a:cubicBezTo>
                    <a:pt x="26" y="36"/>
                    <a:pt x="32" y="36"/>
                    <a:pt x="32" y="35"/>
                  </a:cubicBezTo>
                  <a:cubicBezTo>
                    <a:pt x="32" y="35"/>
                    <a:pt x="31" y="35"/>
                    <a:pt x="31" y="35"/>
                  </a:cubicBezTo>
                  <a:cubicBezTo>
                    <a:pt x="31" y="33"/>
                    <a:pt x="35" y="36"/>
                    <a:pt x="34" y="36"/>
                  </a:cubicBezTo>
                  <a:cubicBezTo>
                    <a:pt x="35" y="36"/>
                    <a:pt x="33" y="33"/>
                    <a:pt x="33" y="32"/>
                  </a:cubicBezTo>
                  <a:cubicBezTo>
                    <a:pt x="35" y="31"/>
                    <a:pt x="37" y="37"/>
                    <a:pt x="40" y="35"/>
                  </a:cubicBezTo>
                  <a:cubicBezTo>
                    <a:pt x="41" y="34"/>
                    <a:pt x="39" y="32"/>
                    <a:pt x="40" y="32"/>
                  </a:cubicBezTo>
                  <a:cubicBezTo>
                    <a:pt x="41" y="32"/>
                    <a:pt x="41" y="34"/>
                    <a:pt x="41" y="35"/>
                  </a:cubicBezTo>
                  <a:cubicBezTo>
                    <a:pt x="42" y="35"/>
                    <a:pt x="43" y="31"/>
                    <a:pt x="42" y="31"/>
                  </a:cubicBezTo>
                  <a:cubicBezTo>
                    <a:pt x="42" y="30"/>
                    <a:pt x="42" y="29"/>
                    <a:pt x="41" y="29"/>
                  </a:cubicBezTo>
                  <a:cubicBezTo>
                    <a:pt x="41" y="28"/>
                    <a:pt x="42" y="26"/>
                    <a:pt x="43" y="27"/>
                  </a:cubicBezTo>
                  <a:cubicBezTo>
                    <a:pt x="44" y="28"/>
                    <a:pt x="43" y="32"/>
                    <a:pt x="46" y="30"/>
                  </a:cubicBezTo>
                  <a:cubicBezTo>
                    <a:pt x="47" y="29"/>
                    <a:pt x="50" y="25"/>
                    <a:pt x="52" y="27"/>
                  </a:cubicBezTo>
                  <a:cubicBezTo>
                    <a:pt x="53" y="27"/>
                    <a:pt x="51" y="28"/>
                    <a:pt x="51" y="28"/>
                  </a:cubicBezTo>
                  <a:cubicBezTo>
                    <a:pt x="51" y="28"/>
                    <a:pt x="56" y="27"/>
                    <a:pt x="56" y="27"/>
                  </a:cubicBezTo>
                  <a:cubicBezTo>
                    <a:pt x="56" y="27"/>
                    <a:pt x="54" y="27"/>
                    <a:pt x="54" y="26"/>
                  </a:cubicBezTo>
                  <a:cubicBezTo>
                    <a:pt x="54" y="25"/>
                    <a:pt x="59" y="25"/>
                    <a:pt x="58" y="24"/>
                  </a:cubicBezTo>
                  <a:cubicBezTo>
                    <a:pt x="58" y="22"/>
                    <a:pt x="58" y="25"/>
                    <a:pt x="58" y="2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08" name="Freeform 602"/>
            <p:cNvSpPr>
              <a:spLocks/>
            </p:cNvSpPr>
            <p:nvPr/>
          </p:nvSpPr>
          <p:spPr bwMode="auto">
            <a:xfrm>
              <a:off x="7419934" y="3767367"/>
              <a:ext cx="1455416" cy="758159"/>
            </a:xfrm>
            <a:custGeom>
              <a:avLst/>
              <a:gdLst>
                <a:gd name="T0" fmla="*/ 15 w 156"/>
                <a:gd name="T1" fmla="*/ 77 h 81"/>
                <a:gd name="T2" fmla="*/ 27 w 156"/>
                <a:gd name="T3" fmla="*/ 76 h 81"/>
                <a:gd name="T4" fmla="*/ 37 w 156"/>
                <a:gd name="T5" fmla="*/ 78 h 81"/>
                <a:gd name="T6" fmla="*/ 48 w 156"/>
                <a:gd name="T7" fmla="*/ 77 h 81"/>
                <a:gd name="T8" fmla="*/ 65 w 156"/>
                <a:gd name="T9" fmla="*/ 76 h 81"/>
                <a:gd name="T10" fmla="*/ 59 w 156"/>
                <a:gd name="T11" fmla="*/ 70 h 81"/>
                <a:gd name="T12" fmla="*/ 50 w 156"/>
                <a:gd name="T13" fmla="*/ 65 h 81"/>
                <a:gd name="T14" fmla="*/ 73 w 156"/>
                <a:gd name="T15" fmla="*/ 61 h 81"/>
                <a:gd name="T16" fmla="*/ 76 w 156"/>
                <a:gd name="T17" fmla="*/ 55 h 81"/>
                <a:gd name="T18" fmla="*/ 71 w 156"/>
                <a:gd name="T19" fmla="*/ 50 h 81"/>
                <a:gd name="T20" fmla="*/ 72 w 156"/>
                <a:gd name="T21" fmla="*/ 48 h 81"/>
                <a:gd name="T22" fmla="*/ 78 w 156"/>
                <a:gd name="T23" fmla="*/ 45 h 81"/>
                <a:gd name="T24" fmla="*/ 90 w 156"/>
                <a:gd name="T25" fmla="*/ 44 h 81"/>
                <a:gd name="T26" fmla="*/ 105 w 156"/>
                <a:gd name="T27" fmla="*/ 37 h 81"/>
                <a:gd name="T28" fmla="*/ 105 w 156"/>
                <a:gd name="T29" fmla="*/ 32 h 81"/>
                <a:gd name="T30" fmla="*/ 136 w 156"/>
                <a:gd name="T31" fmla="*/ 21 h 81"/>
                <a:gd name="T32" fmla="*/ 115 w 156"/>
                <a:gd name="T33" fmla="*/ 23 h 81"/>
                <a:gd name="T34" fmla="*/ 134 w 156"/>
                <a:gd name="T35" fmla="*/ 18 h 81"/>
                <a:gd name="T36" fmla="*/ 146 w 156"/>
                <a:gd name="T37" fmla="*/ 10 h 81"/>
                <a:gd name="T38" fmla="*/ 133 w 156"/>
                <a:gd name="T39" fmla="*/ 5 h 81"/>
                <a:gd name="T40" fmla="*/ 121 w 156"/>
                <a:gd name="T41" fmla="*/ 5 h 81"/>
                <a:gd name="T42" fmla="*/ 100 w 156"/>
                <a:gd name="T43" fmla="*/ 2 h 81"/>
                <a:gd name="T44" fmla="*/ 91 w 156"/>
                <a:gd name="T45" fmla="*/ 5 h 81"/>
                <a:gd name="T46" fmla="*/ 80 w 156"/>
                <a:gd name="T47" fmla="*/ 8 h 81"/>
                <a:gd name="T48" fmla="*/ 58 w 156"/>
                <a:gd name="T49" fmla="*/ 4 h 81"/>
                <a:gd name="T50" fmla="*/ 52 w 156"/>
                <a:gd name="T51" fmla="*/ 5 h 81"/>
                <a:gd name="T52" fmla="*/ 46 w 156"/>
                <a:gd name="T53" fmla="*/ 10 h 81"/>
                <a:gd name="T54" fmla="*/ 45 w 156"/>
                <a:gd name="T55" fmla="*/ 12 h 81"/>
                <a:gd name="T56" fmla="*/ 31 w 156"/>
                <a:gd name="T57" fmla="*/ 10 h 81"/>
                <a:gd name="T58" fmla="*/ 34 w 156"/>
                <a:gd name="T59" fmla="*/ 16 h 81"/>
                <a:gd name="T60" fmla="*/ 23 w 156"/>
                <a:gd name="T61" fmla="*/ 16 h 81"/>
                <a:gd name="T62" fmla="*/ 5 w 156"/>
                <a:gd name="T63" fmla="*/ 17 h 81"/>
                <a:gd name="T64" fmla="*/ 11 w 156"/>
                <a:gd name="T65" fmla="*/ 21 h 81"/>
                <a:gd name="T66" fmla="*/ 13 w 156"/>
                <a:gd name="T67" fmla="*/ 26 h 81"/>
                <a:gd name="T68" fmla="*/ 23 w 156"/>
                <a:gd name="T69" fmla="*/ 27 h 81"/>
                <a:gd name="T70" fmla="*/ 20 w 156"/>
                <a:gd name="T71" fmla="*/ 31 h 81"/>
                <a:gd name="T72" fmla="*/ 26 w 156"/>
                <a:gd name="T73" fmla="*/ 30 h 81"/>
                <a:gd name="T74" fmla="*/ 42 w 156"/>
                <a:gd name="T75" fmla="*/ 30 h 81"/>
                <a:gd name="T76" fmla="*/ 52 w 156"/>
                <a:gd name="T77" fmla="*/ 31 h 81"/>
                <a:gd name="T78" fmla="*/ 73 w 156"/>
                <a:gd name="T79" fmla="*/ 21 h 81"/>
                <a:gd name="T80" fmla="*/ 60 w 156"/>
                <a:gd name="T81" fmla="*/ 31 h 81"/>
                <a:gd name="T82" fmla="*/ 44 w 156"/>
                <a:gd name="T83" fmla="*/ 35 h 81"/>
                <a:gd name="T84" fmla="*/ 58 w 156"/>
                <a:gd name="T85" fmla="*/ 42 h 81"/>
                <a:gd name="T86" fmla="*/ 32 w 156"/>
                <a:gd name="T87" fmla="*/ 39 h 81"/>
                <a:gd name="T88" fmla="*/ 42 w 156"/>
                <a:gd name="T89" fmla="*/ 50 h 81"/>
                <a:gd name="T90" fmla="*/ 44 w 156"/>
                <a:gd name="T91" fmla="*/ 52 h 81"/>
                <a:gd name="T92" fmla="*/ 30 w 156"/>
                <a:gd name="T93" fmla="*/ 52 h 81"/>
                <a:gd name="T94" fmla="*/ 27 w 156"/>
                <a:gd name="T95" fmla="*/ 59 h 81"/>
                <a:gd name="T96" fmla="*/ 36 w 156"/>
                <a:gd name="T97" fmla="*/ 57 h 81"/>
                <a:gd name="T98" fmla="*/ 34 w 156"/>
                <a:gd name="T99" fmla="*/ 60 h 81"/>
                <a:gd name="T100" fmla="*/ 37 w 156"/>
                <a:gd name="T101" fmla="*/ 65 h 81"/>
                <a:gd name="T102" fmla="*/ 38 w 156"/>
                <a:gd name="T103" fmla="*/ 68 h 81"/>
                <a:gd name="T104" fmla="*/ 19 w 156"/>
                <a:gd name="T105" fmla="*/ 65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56" h="81">
                  <a:moveTo>
                    <a:pt x="26" y="70"/>
                  </a:moveTo>
                  <a:cubicBezTo>
                    <a:pt x="22" y="70"/>
                    <a:pt x="17" y="70"/>
                    <a:pt x="13" y="71"/>
                  </a:cubicBezTo>
                  <a:cubicBezTo>
                    <a:pt x="11" y="72"/>
                    <a:pt x="11" y="75"/>
                    <a:pt x="12" y="76"/>
                  </a:cubicBezTo>
                  <a:cubicBezTo>
                    <a:pt x="13" y="77"/>
                    <a:pt x="15" y="78"/>
                    <a:pt x="15" y="77"/>
                  </a:cubicBezTo>
                  <a:cubicBezTo>
                    <a:pt x="17" y="77"/>
                    <a:pt x="16" y="76"/>
                    <a:pt x="17" y="75"/>
                  </a:cubicBezTo>
                  <a:cubicBezTo>
                    <a:pt x="17" y="75"/>
                    <a:pt x="17" y="78"/>
                    <a:pt x="17" y="78"/>
                  </a:cubicBezTo>
                  <a:cubicBezTo>
                    <a:pt x="19" y="78"/>
                    <a:pt x="22" y="78"/>
                    <a:pt x="24" y="78"/>
                  </a:cubicBezTo>
                  <a:cubicBezTo>
                    <a:pt x="26" y="78"/>
                    <a:pt x="26" y="76"/>
                    <a:pt x="27" y="76"/>
                  </a:cubicBezTo>
                  <a:cubicBezTo>
                    <a:pt x="29" y="76"/>
                    <a:pt x="27" y="78"/>
                    <a:pt x="27" y="78"/>
                  </a:cubicBezTo>
                  <a:cubicBezTo>
                    <a:pt x="27" y="78"/>
                    <a:pt x="37" y="79"/>
                    <a:pt x="37" y="78"/>
                  </a:cubicBezTo>
                  <a:cubicBezTo>
                    <a:pt x="37" y="78"/>
                    <a:pt x="35" y="77"/>
                    <a:pt x="34" y="76"/>
                  </a:cubicBezTo>
                  <a:cubicBezTo>
                    <a:pt x="34" y="76"/>
                    <a:pt x="38" y="77"/>
                    <a:pt x="37" y="78"/>
                  </a:cubicBezTo>
                  <a:cubicBezTo>
                    <a:pt x="38" y="77"/>
                    <a:pt x="37" y="76"/>
                    <a:pt x="38" y="76"/>
                  </a:cubicBezTo>
                  <a:cubicBezTo>
                    <a:pt x="38" y="76"/>
                    <a:pt x="40" y="77"/>
                    <a:pt x="41" y="77"/>
                  </a:cubicBezTo>
                  <a:cubicBezTo>
                    <a:pt x="43" y="79"/>
                    <a:pt x="41" y="76"/>
                    <a:pt x="42" y="75"/>
                  </a:cubicBezTo>
                  <a:cubicBezTo>
                    <a:pt x="42" y="75"/>
                    <a:pt x="48" y="78"/>
                    <a:pt x="48" y="77"/>
                  </a:cubicBezTo>
                  <a:cubicBezTo>
                    <a:pt x="48" y="76"/>
                    <a:pt x="46" y="76"/>
                    <a:pt x="46" y="75"/>
                  </a:cubicBezTo>
                  <a:cubicBezTo>
                    <a:pt x="46" y="75"/>
                    <a:pt x="53" y="76"/>
                    <a:pt x="53" y="76"/>
                  </a:cubicBezTo>
                  <a:cubicBezTo>
                    <a:pt x="57" y="76"/>
                    <a:pt x="52" y="79"/>
                    <a:pt x="52" y="80"/>
                  </a:cubicBezTo>
                  <a:cubicBezTo>
                    <a:pt x="52" y="81"/>
                    <a:pt x="64" y="76"/>
                    <a:pt x="65" y="76"/>
                  </a:cubicBezTo>
                  <a:cubicBezTo>
                    <a:pt x="67" y="76"/>
                    <a:pt x="72" y="73"/>
                    <a:pt x="68" y="72"/>
                  </a:cubicBezTo>
                  <a:cubicBezTo>
                    <a:pt x="66" y="71"/>
                    <a:pt x="63" y="73"/>
                    <a:pt x="61" y="72"/>
                  </a:cubicBezTo>
                  <a:cubicBezTo>
                    <a:pt x="61" y="72"/>
                    <a:pt x="63" y="70"/>
                    <a:pt x="63" y="70"/>
                  </a:cubicBezTo>
                  <a:cubicBezTo>
                    <a:pt x="63" y="69"/>
                    <a:pt x="60" y="70"/>
                    <a:pt x="59" y="70"/>
                  </a:cubicBezTo>
                  <a:cubicBezTo>
                    <a:pt x="57" y="70"/>
                    <a:pt x="56" y="68"/>
                    <a:pt x="54" y="68"/>
                  </a:cubicBezTo>
                  <a:cubicBezTo>
                    <a:pt x="53" y="69"/>
                    <a:pt x="50" y="70"/>
                    <a:pt x="48" y="69"/>
                  </a:cubicBezTo>
                  <a:cubicBezTo>
                    <a:pt x="49" y="69"/>
                    <a:pt x="50" y="69"/>
                    <a:pt x="51" y="69"/>
                  </a:cubicBezTo>
                  <a:cubicBezTo>
                    <a:pt x="52" y="68"/>
                    <a:pt x="50" y="66"/>
                    <a:pt x="50" y="65"/>
                  </a:cubicBezTo>
                  <a:cubicBezTo>
                    <a:pt x="50" y="67"/>
                    <a:pt x="59" y="68"/>
                    <a:pt x="60" y="68"/>
                  </a:cubicBezTo>
                  <a:cubicBezTo>
                    <a:pt x="61" y="68"/>
                    <a:pt x="63" y="68"/>
                    <a:pt x="65" y="68"/>
                  </a:cubicBezTo>
                  <a:cubicBezTo>
                    <a:pt x="67" y="68"/>
                    <a:pt x="69" y="65"/>
                    <a:pt x="68" y="64"/>
                  </a:cubicBezTo>
                  <a:cubicBezTo>
                    <a:pt x="65" y="61"/>
                    <a:pt x="71" y="61"/>
                    <a:pt x="73" y="61"/>
                  </a:cubicBezTo>
                  <a:cubicBezTo>
                    <a:pt x="74" y="61"/>
                    <a:pt x="79" y="61"/>
                    <a:pt x="80" y="60"/>
                  </a:cubicBezTo>
                  <a:cubicBezTo>
                    <a:pt x="80" y="60"/>
                    <a:pt x="75" y="58"/>
                    <a:pt x="75" y="58"/>
                  </a:cubicBezTo>
                  <a:cubicBezTo>
                    <a:pt x="77" y="57"/>
                    <a:pt x="81" y="59"/>
                    <a:pt x="82" y="57"/>
                  </a:cubicBezTo>
                  <a:cubicBezTo>
                    <a:pt x="83" y="56"/>
                    <a:pt x="77" y="55"/>
                    <a:pt x="76" y="55"/>
                  </a:cubicBezTo>
                  <a:cubicBezTo>
                    <a:pt x="77" y="55"/>
                    <a:pt x="84" y="54"/>
                    <a:pt x="85" y="53"/>
                  </a:cubicBezTo>
                  <a:cubicBezTo>
                    <a:pt x="87" y="52"/>
                    <a:pt x="77" y="50"/>
                    <a:pt x="77" y="51"/>
                  </a:cubicBezTo>
                  <a:cubicBezTo>
                    <a:pt x="77" y="50"/>
                    <a:pt x="79" y="50"/>
                    <a:pt x="79" y="50"/>
                  </a:cubicBezTo>
                  <a:cubicBezTo>
                    <a:pt x="79" y="49"/>
                    <a:pt x="72" y="50"/>
                    <a:pt x="71" y="50"/>
                  </a:cubicBezTo>
                  <a:cubicBezTo>
                    <a:pt x="69" y="50"/>
                    <a:pt x="68" y="51"/>
                    <a:pt x="66" y="52"/>
                  </a:cubicBezTo>
                  <a:cubicBezTo>
                    <a:pt x="67" y="52"/>
                    <a:pt x="70" y="49"/>
                    <a:pt x="68" y="49"/>
                  </a:cubicBezTo>
                  <a:cubicBezTo>
                    <a:pt x="68" y="49"/>
                    <a:pt x="64" y="49"/>
                    <a:pt x="64" y="48"/>
                  </a:cubicBezTo>
                  <a:cubicBezTo>
                    <a:pt x="64" y="48"/>
                    <a:pt x="71" y="48"/>
                    <a:pt x="72" y="48"/>
                  </a:cubicBezTo>
                  <a:cubicBezTo>
                    <a:pt x="71" y="48"/>
                    <a:pt x="68" y="47"/>
                    <a:pt x="68" y="47"/>
                  </a:cubicBezTo>
                  <a:cubicBezTo>
                    <a:pt x="69" y="46"/>
                    <a:pt x="72" y="48"/>
                    <a:pt x="74" y="47"/>
                  </a:cubicBezTo>
                  <a:cubicBezTo>
                    <a:pt x="73" y="47"/>
                    <a:pt x="69" y="46"/>
                    <a:pt x="69" y="46"/>
                  </a:cubicBezTo>
                  <a:cubicBezTo>
                    <a:pt x="69" y="45"/>
                    <a:pt x="77" y="46"/>
                    <a:pt x="78" y="45"/>
                  </a:cubicBezTo>
                  <a:cubicBezTo>
                    <a:pt x="78" y="45"/>
                    <a:pt x="75" y="44"/>
                    <a:pt x="75" y="44"/>
                  </a:cubicBezTo>
                  <a:cubicBezTo>
                    <a:pt x="74" y="44"/>
                    <a:pt x="77" y="44"/>
                    <a:pt x="77" y="44"/>
                  </a:cubicBezTo>
                  <a:cubicBezTo>
                    <a:pt x="79" y="45"/>
                    <a:pt x="80" y="46"/>
                    <a:pt x="82" y="46"/>
                  </a:cubicBezTo>
                  <a:cubicBezTo>
                    <a:pt x="84" y="46"/>
                    <a:pt x="87" y="45"/>
                    <a:pt x="90" y="44"/>
                  </a:cubicBezTo>
                  <a:cubicBezTo>
                    <a:pt x="98" y="43"/>
                    <a:pt x="85" y="42"/>
                    <a:pt x="84" y="40"/>
                  </a:cubicBezTo>
                  <a:cubicBezTo>
                    <a:pt x="84" y="39"/>
                    <a:pt x="93" y="40"/>
                    <a:pt x="94" y="41"/>
                  </a:cubicBezTo>
                  <a:cubicBezTo>
                    <a:pt x="96" y="42"/>
                    <a:pt x="97" y="42"/>
                    <a:pt x="100" y="41"/>
                  </a:cubicBezTo>
                  <a:cubicBezTo>
                    <a:pt x="101" y="41"/>
                    <a:pt x="106" y="39"/>
                    <a:pt x="105" y="37"/>
                  </a:cubicBezTo>
                  <a:cubicBezTo>
                    <a:pt x="105" y="36"/>
                    <a:pt x="94" y="41"/>
                    <a:pt x="97" y="36"/>
                  </a:cubicBezTo>
                  <a:cubicBezTo>
                    <a:pt x="96" y="37"/>
                    <a:pt x="101" y="37"/>
                    <a:pt x="101" y="37"/>
                  </a:cubicBezTo>
                  <a:cubicBezTo>
                    <a:pt x="104" y="37"/>
                    <a:pt x="106" y="36"/>
                    <a:pt x="108" y="36"/>
                  </a:cubicBezTo>
                  <a:cubicBezTo>
                    <a:pt x="108" y="35"/>
                    <a:pt x="105" y="32"/>
                    <a:pt x="105" y="32"/>
                  </a:cubicBezTo>
                  <a:cubicBezTo>
                    <a:pt x="106" y="32"/>
                    <a:pt x="107" y="33"/>
                    <a:pt x="107" y="34"/>
                  </a:cubicBezTo>
                  <a:cubicBezTo>
                    <a:pt x="108" y="35"/>
                    <a:pt x="110" y="34"/>
                    <a:pt x="111" y="34"/>
                  </a:cubicBezTo>
                  <a:cubicBezTo>
                    <a:pt x="114" y="32"/>
                    <a:pt x="116" y="30"/>
                    <a:pt x="119" y="29"/>
                  </a:cubicBezTo>
                  <a:cubicBezTo>
                    <a:pt x="121" y="28"/>
                    <a:pt x="136" y="22"/>
                    <a:pt x="136" y="21"/>
                  </a:cubicBezTo>
                  <a:cubicBezTo>
                    <a:pt x="136" y="20"/>
                    <a:pt x="123" y="23"/>
                    <a:pt x="122" y="23"/>
                  </a:cubicBezTo>
                  <a:cubicBezTo>
                    <a:pt x="119" y="24"/>
                    <a:pt x="116" y="24"/>
                    <a:pt x="112" y="25"/>
                  </a:cubicBezTo>
                  <a:cubicBezTo>
                    <a:pt x="112" y="25"/>
                    <a:pt x="108" y="25"/>
                    <a:pt x="108" y="25"/>
                  </a:cubicBezTo>
                  <a:cubicBezTo>
                    <a:pt x="108" y="24"/>
                    <a:pt x="114" y="24"/>
                    <a:pt x="115" y="23"/>
                  </a:cubicBezTo>
                  <a:cubicBezTo>
                    <a:pt x="116" y="23"/>
                    <a:pt x="123" y="22"/>
                    <a:pt x="123" y="21"/>
                  </a:cubicBezTo>
                  <a:cubicBezTo>
                    <a:pt x="123" y="22"/>
                    <a:pt x="113" y="20"/>
                    <a:pt x="114" y="19"/>
                  </a:cubicBezTo>
                  <a:cubicBezTo>
                    <a:pt x="114" y="19"/>
                    <a:pt x="126" y="20"/>
                    <a:pt x="127" y="19"/>
                  </a:cubicBezTo>
                  <a:cubicBezTo>
                    <a:pt x="129" y="19"/>
                    <a:pt x="132" y="18"/>
                    <a:pt x="134" y="18"/>
                  </a:cubicBezTo>
                  <a:cubicBezTo>
                    <a:pt x="135" y="18"/>
                    <a:pt x="137" y="18"/>
                    <a:pt x="138" y="18"/>
                  </a:cubicBezTo>
                  <a:cubicBezTo>
                    <a:pt x="142" y="17"/>
                    <a:pt x="146" y="16"/>
                    <a:pt x="149" y="15"/>
                  </a:cubicBezTo>
                  <a:cubicBezTo>
                    <a:pt x="149" y="15"/>
                    <a:pt x="156" y="11"/>
                    <a:pt x="153" y="10"/>
                  </a:cubicBezTo>
                  <a:cubicBezTo>
                    <a:pt x="151" y="10"/>
                    <a:pt x="148" y="10"/>
                    <a:pt x="146" y="10"/>
                  </a:cubicBezTo>
                  <a:cubicBezTo>
                    <a:pt x="145" y="9"/>
                    <a:pt x="143" y="10"/>
                    <a:pt x="143" y="9"/>
                  </a:cubicBezTo>
                  <a:cubicBezTo>
                    <a:pt x="143" y="7"/>
                    <a:pt x="141" y="7"/>
                    <a:pt x="141" y="5"/>
                  </a:cubicBezTo>
                  <a:cubicBezTo>
                    <a:pt x="141" y="5"/>
                    <a:pt x="137" y="6"/>
                    <a:pt x="136" y="6"/>
                  </a:cubicBezTo>
                  <a:cubicBezTo>
                    <a:pt x="135" y="5"/>
                    <a:pt x="134" y="3"/>
                    <a:pt x="133" y="5"/>
                  </a:cubicBezTo>
                  <a:cubicBezTo>
                    <a:pt x="133" y="5"/>
                    <a:pt x="127" y="6"/>
                    <a:pt x="126" y="6"/>
                  </a:cubicBezTo>
                  <a:cubicBezTo>
                    <a:pt x="124" y="7"/>
                    <a:pt x="122" y="7"/>
                    <a:pt x="120" y="7"/>
                  </a:cubicBezTo>
                  <a:cubicBezTo>
                    <a:pt x="120" y="7"/>
                    <a:pt x="116" y="7"/>
                    <a:pt x="116" y="7"/>
                  </a:cubicBezTo>
                  <a:cubicBezTo>
                    <a:pt x="116" y="6"/>
                    <a:pt x="120" y="6"/>
                    <a:pt x="121" y="5"/>
                  </a:cubicBezTo>
                  <a:cubicBezTo>
                    <a:pt x="123" y="5"/>
                    <a:pt x="125" y="4"/>
                    <a:pt x="126" y="3"/>
                  </a:cubicBezTo>
                  <a:cubicBezTo>
                    <a:pt x="124" y="6"/>
                    <a:pt x="103" y="0"/>
                    <a:pt x="102" y="2"/>
                  </a:cubicBezTo>
                  <a:cubicBezTo>
                    <a:pt x="102" y="3"/>
                    <a:pt x="104" y="3"/>
                    <a:pt x="105" y="4"/>
                  </a:cubicBezTo>
                  <a:cubicBezTo>
                    <a:pt x="105" y="5"/>
                    <a:pt x="100" y="2"/>
                    <a:pt x="100" y="2"/>
                  </a:cubicBezTo>
                  <a:cubicBezTo>
                    <a:pt x="98" y="1"/>
                    <a:pt x="95" y="2"/>
                    <a:pt x="94" y="2"/>
                  </a:cubicBezTo>
                  <a:cubicBezTo>
                    <a:pt x="93" y="2"/>
                    <a:pt x="90" y="2"/>
                    <a:pt x="91" y="3"/>
                  </a:cubicBezTo>
                  <a:cubicBezTo>
                    <a:pt x="92" y="4"/>
                    <a:pt x="94" y="7"/>
                    <a:pt x="95" y="6"/>
                  </a:cubicBezTo>
                  <a:cubicBezTo>
                    <a:pt x="95" y="7"/>
                    <a:pt x="91" y="6"/>
                    <a:pt x="91" y="5"/>
                  </a:cubicBezTo>
                  <a:cubicBezTo>
                    <a:pt x="88" y="5"/>
                    <a:pt x="87" y="2"/>
                    <a:pt x="85" y="2"/>
                  </a:cubicBezTo>
                  <a:cubicBezTo>
                    <a:pt x="81" y="2"/>
                    <a:pt x="78" y="2"/>
                    <a:pt x="75" y="2"/>
                  </a:cubicBezTo>
                  <a:cubicBezTo>
                    <a:pt x="70" y="3"/>
                    <a:pt x="73" y="4"/>
                    <a:pt x="76" y="5"/>
                  </a:cubicBezTo>
                  <a:cubicBezTo>
                    <a:pt x="77" y="6"/>
                    <a:pt x="79" y="7"/>
                    <a:pt x="80" y="8"/>
                  </a:cubicBezTo>
                  <a:cubicBezTo>
                    <a:pt x="80" y="8"/>
                    <a:pt x="77" y="10"/>
                    <a:pt x="77" y="10"/>
                  </a:cubicBezTo>
                  <a:cubicBezTo>
                    <a:pt x="76" y="10"/>
                    <a:pt x="78" y="9"/>
                    <a:pt x="78" y="9"/>
                  </a:cubicBezTo>
                  <a:cubicBezTo>
                    <a:pt x="78" y="8"/>
                    <a:pt x="71" y="4"/>
                    <a:pt x="70" y="4"/>
                  </a:cubicBezTo>
                  <a:cubicBezTo>
                    <a:pt x="66" y="4"/>
                    <a:pt x="62" y="3"/>
                    <a:pt x="58" y="4"/>
                  </a:cubicBezTo>
                  <a:cubicBezTo>
                    <a:pt x="58" y="4"/>
                    <a:pt x="60" y="6"/>
                    <a:pt x="61" y="6"/>
                  </a:cubicBezTo>
                  <a:cubicBezTo>
                    <a:pt x="62" y="6"/>
                    <a:pt x="64" y="7"/>
                    <a:pt x="66" y="6"/>
                  </a:cubicBezTo>
                  <a:cubicBezTo>
                    <a:pt x="64" y="7"/>
                    <a:pt x="61" y="8"/>
                    <a:pt x="59" y="7"/>
                  </a:cubicBezTo>
                  <a:cubicBezTo>
                    <a:pt x="58" y="7"/>
                    <a:pt x="51" y="4"/>
                    <a:pt x="52" y="5"/>
                  </a:cubicBezTo>
                  <a:cubicBezTo>
                    <a:pt x="52" y="4"/>
                    <a:pt x="57" y="10"/>
                    <a:pt x="53" y="9"/>
                  </a:cubicBezTo>
                  <a:cubicBezTo>
                    <a:pt x="52" y="8"/>
                    <a:pt x="49" y="7"/>
                    <a:pt x="47" y="8"/>
                  </a:cubicBezTo>
                  <a:cubicBezTo>
                    <a:pt x="48" y="8"/>
                    <a:pt x="51" y="9"/>
                    <a:pt x="51" y="9"/>
                  </a:cubicBezTo>
                  <a:cubicBezTo>
                    <a:pt x="50" y="10"/>
                    <a:pt x="46" y="8"/>
                    <a:pt x="46" y="10"/>
                  </a:cubicBezTo>
                  <a:cubicBezTo>
                    <a:pt x="46" y="11"/>
                    <a:pt x="50" y="12"/>
                    <a:pt x="51" y="13"/>
                  </a:cubicBezTo>
                  <a:cubicBezTo>
                    <a:pt x="54" y="13"/>
                    <a:pt x="61" y="14"/>
                    <a:pt x="61" y="17"/>
                  </a:cubicBezTo>
                  <a:cubicBezTo>
                    <a:pt x="61" y="16"/>
                    <a:pt x="54" y="15"/>
                    <a:pt x="52" y="14"/>
                  </a:cubicBezTo>
                  <a:cubicBezTo>
                    <a:pt x="50" y="14"/>
                    <a:pt x="47" y="11"/>
                    <a:pt x="45" y="12"/>
                  </a:cubicBezTo>
                  <a:cubicBezTo>
                    <a:pt x="45" y="12"/>
                    <a:pt x="48" y="14"/>
                    <a:pt x="48" y="14"/>
                  </a:cubicBezTo>
                  <a:cubicBezTo>
                    <a:pt x="48" y="14"/>
                    <a:pt x="45" y="15"/>
                    <a:pt x="45" y="14"/>
                  </a:cubicBezTo>
                  <a:cubicBezTo>
                    <a:pt x="43" y="13"/>
                    <a:pt x="42" y="12"/>
                    <a:pt x="40" y="11"/>
                  </a:cubicBezTo>
                  <a:cubicBezTo>
                    <a:pt x="39" y="10"/>
                    <a:pt x="31" y="10"/>
                    <a:pt x="31" y="10"/>
                  </a:cubicBezTo>
                  <a:cubicBezTo>
                    <a:pt x="31" y="11"/>
                    <a:pt x="34" y="11"/>
                    <a:pt x="31" y="12"/>
                  </a:cubicBezTo>
                  <a:cubicBezTo>
                    <a:pt x="30" y="12"/>
                    <a:pt x="25" y="14"/>
                    <a:pt x="25" y="14"/>
                  </a:cubicBezTo>
                  <a:cubicBezTo>
                    <a:pt x="26" y="14"/>
                    <a:pt x="29" y="13"/>
                    <a:pt x="29" y="13"/>
                  </a:cubicBezTo>
                  <a:cubicBezTo>
                    <a:pt x="30" y="14"/>
                    <a:pt x="34" y="16"/>
                    <a:pt x="34" y="16"/>
                  </a:cubicBezTo>
                  <a:cubicBezTo>
                    <a:pt x="34" y="16"/>
                    <a:pt x="31" y="15"/>
                    <a:pt x="31" y="16"/>
                  </a:cubicBezTo>
                  <a:cubicBezTo>
                    <a:pt x="31" y="16"/>
                    <a:pt x="32" y="19"/>
                    <a:pt x="30" y="17"/>
                  </a:cubicBezTo>
                  <a:cubicBezTo>
                    <a:pt x="29" y="16"/>
                    <a:pt x="28" y="14"/>
                    <a:pt x="26" y="15"/>
                  </a:cubicBezTo>
                  <a:cubicBezTo>
                    <a:pt x="25" y="15"/>
                    <a:pt x="24" y="17"/>
                    <a:pt x="23" y="16"/>
                  </a:cubicBezTo>
                  <a:cubicBezTo>
                    <a:pt x="22" y="15"/>
                    <a:pt x="21" y="14"/>
                    <a:pt x="19" y="14"/>
                  </a:cubicBezTo>
                  <a:cubicBezTo>
                    <a:pt x="18" y="14"/>
                    <a:pt x="15" y="15"/>
                    <a:pt x="14" y="16"/>
                  </a:cubicBezTo>
                  <a:cubicBezTo>
                    <a:pt x="12" y="17"/>
                    <a:pt x="13" y="18"/>
                    <a:pt x="10" y="17"/>
                  </a:cubicBezTo>
                  <a:cubicBezTo>
                    <a:pt x="8" y="16"/>
                    <a:pt x="7" y="17"/>
                    <a:pt x="5" y="17"/>
                  </a:cubicBezTo>
                  <a:cubicBezTo>
                    <a:pt x="4" y="18"/>
                    <a:pt x="0" y="18"/>
                    <a:pt x="0" y="19"/>
                  </a:cubicBezTo>
                  <a:cubicBezTo>
                    <a:pt x="0" y="21"/>
                    <a:pt x="9" y="19"/>
                    <a:pt x="9" y="20"/>
                  </a:cubicBezTo>
                  <a:cubicBezTo>
                    <a:pt x="9" y="21"/>
                    <a:pt x="6" y="21"/>
                    <a:pt x="5" y="22"/>
                  </a:cubicBezTo>
                  <a:cubicBezTo>
                    <a:pt x="5" y="21"/>
                    <a:pt x="10" y="21"/>
                    <a:pt x="11" y="21"/>
                  </a:cubicBezTo>
                  <a:cubicBezTo>
                    <a:pt x="12" y="21"/>
                    <a:pt x="17" y="21"/>
                    <a:pt x="17" y="21"/>
                  </a:cubicBezTo>
                  <a:cubicBezTo>
                    <a:pt x="17" y="21"/>
                    <a:pt x="15" y="22"/>
                    <a:pt x="14" y="22"/>
                  </a:cubicBezTo>
                  <a:cubicBezTo>
                    <a:pt x="12" y="22"/>
                    <a:pt x="11" y="22"/>
                    <a:pt x="9" y="24"/>
                  </a:cubicBezTo>
                  <a:cubicBezTo>
                    <a:pt x="5" y="26"/>
                    <a:pt x="12" y="26"/>
                    <a:pt x="13" y="26"/>
                  </a:cubicBezTo>
                  <a:cubicBezTo>
                    <a:pt x="17" y="27"/>
                    <a:pt x="20" y="27"/>
                    <a:pt x="24" y="26"/>
                  </a:cubicBezTo>
                  <a:cubicBezTo>
                    <a:pt x="26" y="25"/>
                    <a:pt x="31" y="22"/>
                    <a:pt x="34" y="24"/>
                  </a:cubicBezTo>
                  <a:cubicBezTo>
                    <a:pt x="34" y="24"/>
                    <a:pt x="29" y="26"/>
                    <a:pt x="29" y="26"/>
                  </a:cubicBezTo>
                  <a:cubicBezTo>
                    <a:pt x="27" y="26"/>
                    <a:pt x="25" y="26"/>
                    <a:pt x="23" y="27"/>
                  </a:cubicBezTo>
                  <a:cubicBezTo>
                    <a:pt x="22" y="27"/>
                    <a:pt x="20" y="27"/>
                    <a:pt x="18" y="27"/>
                  </a:cubicBezTo>
                  <a:cubicBezTo>
                    <a:pt x="16" y="28"/>
                    <a:pt x="14" y="27"/>
                    <a:pt x="12" y="28"/>
                  </a:cubicBezTo>
                  <a:cubicBezTo>
                    <a:pt x="13" y="28"/>
                    <a:pt x="16" y="29"/>
                    <a:pt x="16" y="29"/>
                  </a:cubicBezTo>
                  <a:cubicBezTo>
                    <a:pt x="17" y="30"/>
                    <a:pt x="18" y="31"/>
                    <a:pt x="20" y="31"/>
                  </a:cubicBezTo>
                  <a:cubicBezTo>
                    <a:pt x="24" y="31"/>
                    <a:pt x="26" y="28"/>
                    <a:pt x="30" y="27"/>
                  </a:cubicBezTo>
                  <a:cubicBezTo>
                    <a:pt x="31" y="27"/>
                    <a:pt x="44" y="26"/>
                    <a:pt x="44" y="25"/>
                  </a:cubicBezTo>
                  <a:cubicBezTo>
                    <a:pt x="44" y="26"/>
                    <a:pt x="38" y="26"/>
                    <a:pt x="37" y="26"/>
                  </a:cubicBezTo>
                  <a:cubicBezTo>
                    <a:pt x="34" y="27"/>
                    <a:pt x="29" y="28"/>
                    <a:pt x="26" y="30"/>
                  </a:cubicBezTo>
                  <a:cubicBezTo>
                    <a:pt x="23" y="33"/>
                    <a:pt x="32" y="32"/>
                    <a:pt x="33" y="32"/>
                  </a:cubicBezTo>
                  <a:cubicBezTo>
                    <a:pt x="35" y="32"/>
                    <a:pt x="37" y="33"/>
                    <a:pt x="39" y="31"/>
                  </a:cubicBezTo>
                  <a:cubicBezTo>
                    <a:pt x="40" y="31"/>
                    <a:pt x="40" y="30"/>
                    <a:pt x="40" y="29"/>
                  </a:cubicBezTo>
                  <a:cubicBezTo>
                    <a:pt x="41" y="29"/>
                    <a:pt x="42" y="29"/>
                    <a:pt x="42" y="30"/>
                  </a:cubicBezTo>
                  <a:cubicBezTo>
                    <a:pt x="42" y="30"/>
                    <a:pt x="42" y="30"/>
                    <a:pt x="41" y="30"/>
                  </a:cubicBezTo>
                  <a:cubicBezTo>
                    <a:pt x="43" y="30"/>
                    <a:pt x="48" y="28"/>
                    <a:pt x="50" y="29"/>
                  </a:cubicBezTo>
                  <a:cubicBezTo>
                    <a:pt x="49" y="28"/>
                    <a:pt x="44" y="32"/>
                    <a:pt x="43" y="32"/>
                  </a:cubicBezTo>
                  <a:cubicBezTo>
                    <a:pt x="44" y="33"/>
                    <a:pt x="50" y="31"/>
                    <a:pt x="52" y="31"/>
                  </a:cubicBezTo>
                  <a:cubicBezTo>
                    <a:pt x="55" y="31"/>
                    <a:pt x="58" y="30"/>
                    <a:pt x="61" y="28"/>
                  </a:cubicBezTo>
                  <a:cubicBezTo>
                    <a:pt x="62" y="27"/>
                    <a:pt x="62" y="25"/>
                    <a:pt x="62" y="25"/>
                  </a:cubicBezTo>
                  <a:cubicBezTo>
                    <a:pt x="64" y="25"/>
                    <a:pt x="64" y="25"/>
                    <a:pt x="65" y="24"/>
                  </a:cubicBezTo>
                  <a:cubicBezTo>
                    <a:pt x="66" y="24"/>
                    <a:pt x="73" y="20"/>
                    <a:pt x="73" y="21"/>
                  </a:cubicBezTo>
                  <a:cubicBezTo>
                    <a:pt x="73" y="21"/>
                    <a:pt x="69" y="24"/>
                    <a:pt x="69" y="24"/>
                  </a:cubicBezTo>
                  <a:cubicBezTo>
                    <a:pt x="68" y="25"/>
                    <a:pt x="64" y="27"/>
                    <a:pt x="64" y="28"/>
                  </a:cubicBezTo>
                  <a:cubicBezTo>
                    <a:pt x="64" y="29"/>
                    <a:pt x="75" y="28"/>
                    <a:pt x="75" y="29"/>
                  </a:cubicBezTo>
                  <a:cubicBezTo>
                    <a:pt x="75" y="28"/>
                    <a:pt x="60" y="32"/>
                    <a:pt x="60" y="31"/>
                  </a:cubicBezTo>
                  <a:cubicBezTo>
                    <a:pt x="60" y="31"/>
                    <a:pt x="69" y="32"/>
                    <a:pt x="68" y="32"/>
                  </a:cubicBezTo>
                  <a:cubicBezTo>
                    <a:pt x="68" y="33"/>
                    <a:pt x="64" y="33"/>
                    <a:pt x="63" y="33"/>
                  </a:cubicBezTo>
                  <a:cubicBezTo>
                    <a:pt x="61" y="33"/>
                    <a:pt x="58" y="33"/>
                    <a:pt x="56" y="34"/>
                  </a:cubicBezTo>
                  <a:cubicBezTo>
                    <a:pt x="52" y="34"/>
                    <a:pt x="48" y="34"/>
                    <a:pt x="44" y="35"/>
                  </a:cubicBezTo>
                  <a:cubicBezTo>
                    <a:pt x="43" y="35"/>
                    <a:pt x="43" y="36"/>
                    <a:pt x="45" y="36"/>
                  </a:cubicBezTo>
                  <a:cubicBezTo>
                    <a:pt x="46" y="37"/>
                    <a:pt x="49" y="38"/>
                    <a:pt x="50" y="39"/>
                  </a:cubicBezTo>
                  <a:cubicBezTo>
                    <a:pt x="52" y="41"/>
                    <a:pt x="50" y="43"/>
                    <a:pt x="53" y="43"/>
                  </a:cubicBezTo>
                  <a:cubicBezTo>
                    <a:pt x="54" y="42"/>
                    <a:pt x="57" y="43"/>
                    <a:pt x="58" y="42"/>
                  </a:cubicBezTo>
                  <a:cubicBezTo>
                    <a:pt x="49" y="47"/>
                    <a:pt x="44" y="36"/>
                    <a:pt x="37" y="36"/>
                  </a:cubicBezTo>
                  <a:cubicBezTo>
                    <a:pt x="35" y="36"/>
                    <a:pt x="26" y="34"/>
                    <a:pt x="26" y="36"/>
                  </a:cubicBezTo>
                  <a:cubicBezTo>
                    <a:pt x="26" y="36"/>
                    <a:pt x="25" y="38"/>
                    <a:pt x="25" y="38"/>
                  </a:cubicBezTo>
                  <a:cubicBezTo>
                    <a:pt x="26" y="38"/>
                    <a:pt x="32" y="38"/>
                    <a:pt x="32" y="39"/>
                  </a:cubicBezTo>
                  <a:cubicBezTo>
                    <a:pt x="32" y="39"/>
                    <a:pt x="26" y="39"/>
                    <a:pt x="26" y="41"/>
                  </a:cubicBezTo>
                  <a:cubicBezTo>
                    <a:pt x="26" y="42"/>
                    <a:pt x="32" y="42"/>
                    <a:pt x="34" y="43"/>
                  </a:cubicBezTo>
                  <a:cubicBezTo>
                    <a:pt x="35" y="44"/>
                    <a:pt x="36" y="45"/>
                    <a:pt x="37" y="46"/>
                  </a:cubicBezTo>
                  <a:cubicBezTo>
                    <a:pt x="38" y="48"/>
                    <a:pt x="40" y="49"/>
                    <a:pt x="42" y="50"/>
                  </a:cubicBezTo>
                  <a:cubicBezTo>
                    <a:pt x="44" y="51"/>
                    <a:pt x="45" y="51"/>
                    <a:pt x="47" y="50"/>
                  </a:cubicBezTo>
                  <a:cubicBezTo>
                    <a:pt x="48" y="50"/>
                    <a:pt x="50" y="49"/>
                    <a:pt x="51" y="50"/>
                  </a:cubicBezTo>
                  <a:cubicBezTo>
                    <a:pt x="51" y="50"/>
                    <a:pt x="50" y="52"/>
                    <a:pt x="50" y="52"/>
                  </a:cubicBezTo>
                  <a:cubicBezTo>
                    <a:pt x="48" y="52"/>
                    <a:pt x="45" y="51"/>
                    <a:pt x="44" y="52"/>
                  </a:cubicBezTo>
                  <a:cubicBezTo>
                    <a:pt x="44" y="51"/>
                    <a:pt x="48" y="54"/>
                    <a:pt x="48" y="54"/>
                  </a:cubicBezTo>
                  <a:cubicBezTo>
                    <a:pt x="48" y="55"/>
                    <a:pt x="43" y="53"/>
                    <a:pt x="43" y="53"/>
                  </a:cubicBezTo>
                  <a:cubicBezTo>
                    <a:pt x="40" y="51"/>
                    <a:pt x="38" y="51"/>
                    <a:pt x="35" y="51"/>
                  </a:cubicBezTo>
                  <a:cubicBezTo>
                    <a:pt x="33" y="51"/>
                    <a:pt x="32" y="51"/>
                    <a:pt x="30" y="52"/>
                  </a:cubicBezTo>
                  <a:cubicBezTo>
                    <a:pt x="28" y="53"/>
                    <a:pt x="27" y="52"/>
                    <a:pt x="26" y="53"/>
                  </a:cubicBezTo>
                  <a:cubicBezTo>
                    <a:pt x="25" y="54"/>
                    <a:pt x="25" y="55"/>
                    <a:pt x="23" y="55"/>
                  </a:cubicBezTo>
                  <a:cubicBezTo>
                    <a:pt x="22" y="56"/>
                    <a:pt x="21" y="59"/>
                    <a:pt x="23" y="59"/>
                  </a:cubicBezTo>
                  <a:cubicBezTo>
                    <a:pt x="25" y="59"/>
                    <a:pt x="27" y="58"/>
                    <a:pt x="27" y="59"/>
                  </a:cubicBezTo>
                  <a:cubicBezTo>
                    <a:pt x="28" y="61"/>
                    <a:pt x="32" y="60"/>
                    <a:pt x="32" y="59"/>
                  </a:cubicBezTo>
                  <a:cubicBezTo>
                    <a:pt x="33" y="59"/>
                    <a:pt x="35" y="56"/>
                    <a:pt x="35" y="55"/>
                  </a:cubicBezTo>
                  <a:cubicBezTo>
                    <a:pt x="35" y="56"/>
                    <a:pt x="35" y="56"/>
                    <a:pt x="35" y="57"/>
                  </a:cubicBezTo>
                  <a:cubicBezTo>
                    <a:pt x="35" y="57"/>
                    <a:pt x="36" y="57"/>
                    <a:pt x="36" y="57"/>
                  </a:cubicBezTo>
                  <a:cubicBezTo>
                    <a:pt x="36" y="57"/>
                    <a:pt x="35" y="58"/>
                    <a:pt x="35" y="59"/>
                  </a:cubicBezTo>
                  <a:cubicBezTo>
                    <a:pt x="35" y="59"/>
                    <a:pt x="35" y="59"/>
                    <a:pt x="36" y="59"/>
                  </a:cubicBezTo>
                  <a:cubicBezTo>
                    <a:pt x="36" y="59"/>
                    <a:pt x="33" y="60"/>
                    <a:pt x="34" y="60"/>
                  </a:cubicBezTo>
                  <a:cubicBezTo>
                    <a:pt x="34" y="60"/>
                    <a:pt x="34" y="60"/>
                    <a:pt x="34" y="60"/>
                  </a:cubicBezTo>
                  <a:cubicBezTo>
                    <a:pt x="34" y="61"/>
                    <a:pt x="31" y="60"/>
                    <a:pt x="30" y="61"/>
                  </a:cubicBezTo>
                  <a:cubicBezTo>
                    <a:pt x="31" y="61"/>
                    <a:pt x="35" y="61"/>
                    <a:pt x="36" y="62"/>
                  </a:cubicBezTo>
                  <a:cubicBezTo>
                    <a:pt x="36" y="62"/>
                    <a:pt x="31" y="65"/>
                    <a:pt x="32" y="65"/>
                  </a:cubicBezTo>
                  <a:cubicBezTo>
                    <a:pt x="32" y="66"/>
                    <a:pt x="37" y="65"/>
                    <a:pt x="37" y="65"/>
                  </a:cubicBezTo>
                  <a:cubicBezTo>
                    <a:pt x="37" y="65"/>
                    <a:pt x="36" y="65"/>
                    <a:pt x="36" y="65"/>
                  </a:cubicBezTo>
                  <a:cubicBezTo>
                    <a:pt x="36" y="66"/>
                    <a:pt x="41" y="65"/>
                    <a:pt x="42" y="64"/>
                  </a:cubicBezTo>
                  <a:cubicBezTo>
                    <a:pt x="42" y="64"/>
                    <a:pt x="46" y="59"/>
                    <a:pt x="47" y="60"/>
                  </a:cubicBezTo>
                  <a:cubicBezTo>
                    <a:pt x="48" y="61"/>
                    <a:pt x="40" y="67"/>
                    <a:pt x="38" y="68"/>
                  </a:cubicBezTo>
                  <a:cubicBezTo>
                    <a:pt x="35" y="68"/>
                    <a:pt x="33" y="68"/>
                    <a:pt x="30" y="66"/>
                  </a:cubicBezTo>
                  <a:cubicBezTo>
                    <a:pt x="28" y="65"/>
                    <a:pt x="28" y="63"/>
                    <a:pt x="26" y="63"/>
                  </a:cubicBezTo>
                  <a:cubicBezTo>
                    <a:pt x="24" y="62"/>
                    <a:pt x="22" y="62"/>
                    <a:pt x="20" y="62"/>
                  </a:cubicBezTo>
                  <a:cubicBezTo>
                    <a:pt x="17" y="62"/>
                    <a:pt x="17" y="63"/>
                    <a:pt x="19" y="65"/>
                  </a:cubicBezTo>
                  <a:cubicBezTo>
                    <a:pt x="20" y="66"/>
                    <a:pt x="20" y="67"/>
                    <a:pt x="22" y="67"/>
                  </a:cubicBezTo>
                  <a:cubicBezTo>
                    <a:pt x="25" y="67"/>
                    <a:pt x="22" y="67"/>
                    <a:pt x="22" y="68"/>
                  </a:cubicBezTo>
                  <a:cubicBezTo>
                    <a:pt x="22" y="68"/>
                    <a:pt x="26" y="70"/>
                    <a:pt x="26" y="7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09" name="Freeform 604"/>
            <p:cNvSpPr>
              <a:spLocks/>
            </p:cNvSpPr>
            <p:nvPr/>
          </p:nvSpPr>
          <p:spPr bwMode="auto">
            <a:xfrm>
              <a:off x="8101466" y="4187857"/>
              <a:ext cx="130574" cy="47785"/>
            </a:xfrm>
            <a:custGeom>
              <a:avLst/>
              <a:gdLst>
                <a:gd name="T0" fmla="*/ 13 w 14"/>
                <a:gd name="T1" fmla="*/ 4 h 5"/>
                <a:gd name="T2" fmla="*/ 11 w 14"/>
                <a:gd name="T3" fmla="*/ 2 h 5"/>
                <a:gd name="T4" fmla="*/ 8 w 14"/>
                <a:gd name="T5" fmla="*/ 2 h 5"/>
                <a:gd name="T6" fmla="*/ 1 w 14"/>
                <a:gd name="T7" fmla="*/ 1 h 5"/>
                <a:gd name="T8" fmla="*/ 2 w 14"/>
                <a:gd name="T9" fmla="*/ 2 h 5"/>
                <a:gd name="T10" fmla="*/ 0 w 14"/>
                <a:gd name="T11" fmla="*/ 3 h 5"/>
                <a:gd name="T12" fmla="*/ 3 w 14"/>
                <a:gd name="T13" fmla="*/ 3 h 5"/>
                <a:gd name="T14" fmla="*/ 8 w 14"/>
                <a:gd name="T15" fmla="*/ 4 h 5"/>
                <a:gd name="T16" fmla="*/ 13 w 14"/>
                <a:gd name="T17" fmla="*/ 4 h 5"/>
                <a:gd name="T18" fmla="*/ 13 w 14"/>
                <a:gd name="T19" fmla="*/ 4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 h="5">
                  <a:moveTo>
                    <a:pt x="13" y="4"/>
                  </a:moveTo>
                  <a:cubicBezTo>
                    <a:pt x="12" y="3"/>
                    <a:pt x="13" y="3"/>
                    <a:pt x="11" y="2"/>
                  </a:cubicBezTo>
                  <a:cubicBezTo>
                    <a:pt x="10" y="2"/>
                    <a:pt x="9" y="2"/>
                    <a:pt x="8" y="2"/>
                  </a:cubicBezTo>
                  <a:cubicBezTo>
                    <a:pt x="7" y="2"/>
                    <a:pt x="2" y="0"/>
                    <a:pt x="1" y="1"/>
                  </a:cubicBezTo>
                  <a:cubicBezTo>
                    <a:pt x="1" y="1"/>
                    <a:pt x="3" y="2"/>
                    <a:pt x="2" y="2"/>
                  </a:cubicBezTo>
                  <a:cubicBezTo>
                    <a:pt x="2" y="3"/>
                    <a:pt x="0" y="4"/>
                    <a:pt x="0" y="3"/>
                  </a:cubicBezTo>
                  <a:cubicBezTo>
                    <a:pt x="0" y="4"/>
                    <a:pt x="2" y="3"/>
                    <a:pt x="3" y="3"/>
                  </a:cubicBezTo>
                  <a:cubicBezTo>
                    <a:pt x="4" y="3"/>
                    <a:pt x="6" y="4"/>
                    <a:pt x="8" y="4"/>
                  </a:cubicBezTo>
                  <a:cubicBezTo>
                    <a:pt x="9" y="4"/>
                    <a:pt x="13" y="4"/>
                    <a:pt x="13" y="4"/>
                  </a:cubicBezTo>
                  <a:cubicBezTo>
                    <a:pt x="12" y="3"/>
                    <a:pt x="14" y="5"/>
                    <a:pt x="13" y="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10" name="Freeform 605"/>
            <p:cNvSpPr>
              <a:spLocks/>
            </p:cNvSpPr>
            <p:nvPr/>
          </p:nvSpPr>
          <p:spPr bwMode="auto">
            <a:xfrm>
              <a:off x="7738407" y="4226081"/>
              <a:ext cx="54142" cy="19114"/>
            </a:xfrm>
            <a:custGeom>
              <a:avLst/>
              <a:gdLst>
                <a:gd name="T0" fmla="*/ 5 w 6"/>
                <a:gd name="T1" fmla="*/ 1 h 2"/>
                <a:gd name="T2" fmla="*/ 2 w 6"/>
                <a:gd name="T3" fmla="*/ 0 h 2"/>
                <a:gd name="T4" fmla="*/ 5 w 6"/>
                <a:gd name="T5" fmla="*/ 1 h 2"/>
              </a:gdLst>
              <a:ahLst/>
              <a:cxnLst>
                <a:cxn ang="0">
                  <a:pos x="T0" y="T1"/>
                </a:cxn>
                <a:cxn ang="0">
                  <a:pos x="T2" y="T3"/>
                </a:cxn>
                <a:cxn ang="0">
                  <a:pos x="T4" y="T5"/>
                </a:cxn>
              </a:cxnLst>
              <a:rect l="0" t="0" r="r" b="b"/>
              <a:pathLst>
                <a:path w="6" h="2">
                  <a:moveTo>
                    <a:pt x="5" y="1"/>
                  </a:moveTo>
                  <a:cubicBezTo>
                    <a:pt x="4" y="2"/>
                    <a:pt x="0" y="0"/>
                    <a:pt x="2" y="0"/>
                  </a:cubicBezTo>
                  <a:cubicBezTo>
                    <a:pt x="3" y="0"/>
                    <a:pt x="6" y="1"/>
                    <a:pt x="5"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11" name="Freeform 606"/>
            <p:cNvSpPr>
              <a:spLocks/>
            </p:cNvSpPr>
            <p:nvPr/>
          </p:nvSpPr>
          <p:spPr bwMode="auto">
            <a:xfrm>
              <a:off x="7980446" y="4515968"/>
              <a:ext cx="54142" cy="28672"/>
            </a:xfrm>
            <a:custGeom>
              <a:avLst/>
              <a:gdLst>
                <a:gd name="T0" fmla="*/ 4 w 6"/>
                <a:gd name="T1" fmla="*/ 1 h 3"/>
                <a:gd name="T2" fmla="*/ 1 w 6"/>
                <a:gd name="T3" fmla="*/ 2 h 3"/>
                <a:gd name="T4" fmla="*/ 4 w 6"/>
                <a:gd name="T5" fmla="*/ 1 h 3"/>
              </a:gdLst>
              <a:ahLst/>
              <a:cxnLst>
                <a:cxn ang="0">
                  <a:pos x="T0" y="T1"/>
                </a:cxn>
                <a:cxn ang="0">
                  <a:pos x="T2" y="T3"/>
                </a:cxn>
                <a:cxn ang="0">
                  <a:pos x="T4" y="T5"/>
                </a:cxn>
              </a:cxnLst>
              <a:rect l="0" t="0" r="r" b="b"/>
              <a:pathLst>
                <a:path w="6" h="3">
                  <a:moveTo>
                    <a:pt x="4" y="1"/>
                  </a:moveTo>
                  <a:cubicBezTo>
                    <a:pt x="3" y="0"/>
                    <a:pt x="0" y="2"/>
                    <a:pt x="1" y="2"/>
                  </a:cubicBezTo>
                  <a:cubicBezTo>
                    <a:pt x="2" y="3"/>
                    <a:pt x="6" y="1"/>
                    <a:pt x="4"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12" name="Freeform 607"/>
            <p:cNvSpPr>
              <a:spLocks/>
            </p:cNvSpPr>
            <p:nvPr/>
          </p:nvSpPr>
          <p:spPr bwMode="auto">
            <a:xfrm>
              <a:off x="4805282" y="5815671"/>
              <a:ext cx="47770" cy="38227"/>
            </a:xfrm>
            <a:custGeom>
              <a:avLst/>
              <a:gdLst>
                <a:gd name="T0" fmla="*/ 4 w 5"/>
                <a:gd name="T1" fmla="*/ 1 h 4"/>
                <a:gd name="T2" fmla="*/ 1 w 5"/>
                <a:gd name="T3" fmla="*/ 4 h 4"/>
                <a:gd name="T4" fmla="*/ 4 w 5"/>
                <a:gd name="T5" fmla="*/ 1 h 4"/>
              </a:gdLst>
              <a:ahLst/>
              <a:cxnLst>
                <a:cxn ang="0">
                  <a:pos x="T0" y="T1"/>
                </a:cxn>
                <a:cxn ang="0">
                  <a:pos x="T2" y="T3"/>
                </a:cxn>
                <a:cxn ang="0">
                  <a:pos x="T4" y="T5"/>
                </a:cxn>
              </a:cxnLst>
              <a:rect l="0" t="0" r="r" b="b"/>
              <a:pathLst>
                <a:path w="5" h="4">
                  <a:moveTo>
                    <a:pt x="4" y="1"/>
                  </a:moveTo>
                  <a:cubicBezTo>
                    <a:pt x="3" y="0"/>
                    <a:pt x="0" y="4"/>
                    <a:pt x="1" y="4"/>
                  </a:cubicBezTo>
                  <a:cubicBezTo>
                    <a:pt x="1" y="4"/>
                    <a:pt x="5" y="1"/>
                    <a:pt x="4"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13" name="Freeform 608"/>
            <p:cNvSpPr>
              <a:spLocks/>
            </p:cNvSpPr>
            <p:nvPr/>
          </p:nvSpPr>
          <p:spPr bwMode="auto">
            <a:xfrm>
              <a:off x="4872164" y="5806113"/>
              <a:ext cx="9556" cy="9558"/>
            </a:xfrm>
            <a:custGeom>
              <a:avLst/>
              <a:gdLst>
                <a:gd name="T0" fmla="*/ 0 w 1"/>
                <a:gd name="T1" fmla="*/ 0 h 1"/>
                <a:gd name="T2" fmla="*/ 1 w 1"/>
                <a:gd name="T3" fmla="*/ 1 h 1"/>
                <a:gd name="T4" fmla="*/ 0 w 1"/>
                <a:gd name="T5" fmla="*/ 0 h 1"/>
              </a:gdLst>
              <a:ahLst/>
              <a:cxnLst>
                <a:cxn ang="0">
                  <a:pos x="T0" y="T1"/>
                </a:cxn>
                <a:cxn ang="0">
                  <a:pos x="T2" y="T3"/>
                </a:cxn>
                <a:cxn ang="0">
                  <a:pos x="T4" y="T5"/>
                </a:cxn>
              </a:cxnLst>
              <a:rect l="0" t="0" r="r" b="b"/>
              <a:pathLst>
                <a:path w="1" h="1">
                  <a:moveTo>
                    <a:pt x="0" y="0"/>
                  </a:moveTo>
                  <a:cubicBezTo>
                    <a:pt x="0" y="1"/>
                    <a:pt x="1" y="1"/>
                    <a:pt x="1" y="1"/>
                  </a:cubicBezTo>
                  <a:cubicBezTo>
                    <a:pt x="1" y="0"/>
                    <a:pt x="0" y="0"/>
                    <a:pt x="0" y="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14" name="Freeform 609"/>
            <p:cNvSpPr>
              <a:spLocks/>
            </p:cNvSpPr>
            <p:nvPr/>
          </p:nvSpPr>
          <p:spPr bwMode="auto">
            <a:xfrm>
              <a:off x="3919931" y="5815671"/>
              <a:ext cx="63695" cy="57338"/>
            </a:xfrm>
            <a:custGeom>
              <a:avLst/>
              <a:gdLst>
                <a:gd name="T0" fmla="*/ 5 w 7"/>
                <a:gd name="T1" fmla="*/ 2 h 6"/>
                <a:gd name="T2" fmla="*/ 1 w 7"/>
                <a:gd name="T3" fmla="*/ 2 h 6"/>
                <a:gd name="T4" fmla="*/ 5 w 7"/>
                <a:gd name="T5" fmla="*/ 2 h 6"/>
                <a:gd name="T6" fmla="*/ 5 w 7"/>
                <a:gd name="T7" fmla="*/ 2 h 6"/>
              </a:gdLst>
              <a:ahLst/>
              <a:cxnLst>
                <a:cxn ang="0">
                  <a:pos x="T0" y="T1"/>
                </a:cxn>
                <a:cxn ang="0">
                  <a:pos x="T2" y="T3"/>
                </a:cxn>
                <a:cxn ang="0">
                  <a:pos x="T4" y="T5"/>
                </a:cxn>
                <a:cxn ang="0">
                  <a:pos x="T6" y="T7"/>
                </a:cxn>
              </a:cxnLst>
              <a:rect l="0" t="0" r="r" b="b"/>
              <a:pathLst>
                <a:path w="7" h="6">
                  <a:moveTo>
                    <a:pt x="5" y="2"/>
                  </a:moveTo>
                  <a:cubicBezTo>
                    <a:pt x="7" y="0"/>
                    <a:pt x="2" y="0"/>
                    <a:pt x="1" y="2"/>
                  </a:cubicBezTo>
                  <a:cubicBezTo>
                    <a:pt x="0" y="3"/>
                    <a:pt x="4" y="5"/>
                    <a:pt x="5" y="2"/>
                  </a:cubicBezTo>
                  <a:cubicBezTo>
                    <a:pt x="6" y="1"/>
                    <a:pt x="3" y="6"/>
                    <a:pt x="5" y="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15" name="Freeform 610"/>
            <p:cNvSpPr>
              <a:spLocks/>
            </p:cNvSpPr>
            <p:nvPr/>
          </p:nvSpPr>
          <p:spPr bwMode="auto">
            <a:xfrm>
              <a:off x="17661981" y="9138193"/>
              <a:ext cx="19109" cy="9558"/>
            </a:xfrm>
            <a:custGeom>
              <a:avLst/>
              <a:gdLst>
                <a:gd name="T0" fmla="*/ 2 w 2"/>
                <a:gd name="T1" fmla="*/ 0 h 1"/>
                <a:gd name="T2" fmla="*/ 0 w 2"/>
                <a:gd name="T3" fmla="*/ 0 h 1"/>
                <a:gd name="T4" fmla="*/ 2 w 2"/>
                <a:gd name="T5" fmla="*/ 0 h 1"/>
              </a:gdLst>
              <a:ahLst/>
              <a:cxnLst>
                <a:cxn ang="0">
                  <a:pos x="T0" y="T1"/>
                </a:cxn>
                <a:cxn ang="0">
                  <a:pos x="T2" y="T3"/>
                </a:cxn>
                <a:cxn ang="0">
                  <a:pos x="T4" y="T5"/>
                </a:cxn>
              </a:cxnLst>
              <a:rect l="0" t="0" r="r" b="b"/>
              <a:pathLst>
                <a:path w="2" h="1">
                  <a:moveTo>
                    <a:pt x="2" y="0"/>
                  </a:moveTo>
                  <a:cubicBezTo>
                    <a:pt x="2" y="1"/>
                    <a:pt x="0" y="0"/>
                    <a:pt x="0" y="0"/>
                  </a:cubicBezTo>
                  <a:cubicBezTo>
                    <a:pt x="1" y="0"/>
                    <a:pt x="2" y="0"/>
                    <a:pt x="2" y="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16" name="Freeform 611"/>
            <p:cNvSpPr>
              <a:spLocks/>
            </p:cNvSpPr>
            <p:nvPr/>
          </p:nvSpPr>
          <p:spPr bwMode="auto">
            <a:xfrm>
              <a:off x="17540962" y="9119079"/>
              <a:ext cx="19109" cy="19114"/>
            </a:xfrm>
            <a:custGeom>
              <a:avLst/>
              <a:gdLst>
                <a:gd name="T0" fmla="*/ 2 w 2"/>
                <a:gd name="T1" fmla="*/ 0 h 2"/>
                <a:gd name="T2" fmla="*/ 0 w 2"/>
                <a:gd name="T3" fmla="*/ 1 h 2"/>
                <a:gd name="T4" fmla="*/ 2 w 2"/>
                <a:gd name="T5" fmla="*/ 0 h 2"/>
              </a:gdLst>
              <a:ahLst/>
              <a:cxnLst>
                <a:cxn ang="0">
                  <a:pos x="T0" y="T1"/>
                </a:cxn>
                <a:cxn ang="0">
                  <a:pos x="T2" y="T3"/>
                </a:cxn>
                <a:cxn ang="0">
                  <a:pos x="T4" y="T5"/>
                </a:cxn>
              </a:cxnLst>
              <a:rect l="0" t="0" r="r" b="b"/>
              <a:pathLst>
                <a:path w="2" h="2">
                  <a:moveTo>
                    <a:pt x="2" y="0"/>
                  </a:moveTo>
                  <a:cubicBezTo>
                    <a:pt x="2" y="1"/>
                    <a:pt x="0" y="2"/>
                    <a:pt x="0" y="1"/>
                  </a:cubicBezTo>
                  <a:cubicBezTo>
                    <a:pt x="0" y="0"/>
                    <a:pt x="2" y="0"/>
                    <a:pt x="2" y="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17" name="Freeform 612"/>
            <p:cNvSpPr>
              <a:spLocks/>
            </p:cNvSpPr>
            <p:nvPr/>
          </p:nvSpPr>
          <p:spPr bwMode="auto">
            <a:xfrm>
              <a:off x="17961345" y="10785121"/>
              <a:ext cx="63695" cy="47785"/>
            </a:xfrm>
            <a:custGeom>
              <a:avLst/>
              <a:gdLst>
                <a:gd name="T0" fmla="*/ 6 w 7"/>
                <a:gd name="T1" fmla="*/ 2 h 5"/>
                <a:gd name="T2" fmla="*/ 1 w 7"/>
                <a:gd name="T3" fmla="*/ 2 h 5"/>
                <a:gd name="T4" fmla="*/ 6 w 7"/>
                <a:gd name="T5" fmla="*/ 2 h 5"/>
              </a:gdLst>
              <a:ahLst/>
              <a:cxnLst>
                <a:cxn ang="0">
                  <a:pos x="T0" y="T1"/>
                </a:cxn>
                <a:cxn ang="0">
                  <a:pos x="T2" y="T3"/>
                </a:cxn>
                <a:cxn ang="0">
                  <a:pos x="T4" y="T5"/>
                </a:cxn>
              </a:cxnLst>
              <a:rect l="0" t="0" r="r" b="b"/>
              <a:pathLst>
                <a:path w="7" h="5">
                  <a:moveTo>
                    <a:pt x="6" y="2"/>
                  </a:moveTo>
                  <a:cubicBezTo>
                    <a:pt x="7" y="0"/>
                    <a:pt x="0" y="1"/>
                    <a:pt x="1" y="2"/>
                  </a:cubicBezTo>
                  <a:cubicBezTo>
                    <a:pt x="1" y="3"/>
                    <a:pt x="5" y="5"/>
                    <a:pt x="6" y="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18" name="Rectangle 613"/>
            <p:cNvSpPr>
              <a:spLocks noChangeArrowheads="1"/>
            </p:cNvSpPr>
            <p:nvPr/>
          </p:nvSpPr>
          <p:spPr bwMode="auto">
            <a:xfrm>
              <a:off x="12451788" y="5197675"/>
              <a:ext cx="3187" cy="3188"/>
            </a:xfrm>
            <a:prstGeom prst="rect">
              <a:avLst/>
            </a:pr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19" name="Freeform 614"/>
            <p:cNvSpPr>
              <a:spLocks/>
            </p:cNvSpPr>
            <p:nvPr/>
          </p:nvSpPr>
          <p:spPr bwMode="auto">
            <a:xfrm>
              <a:off x="9257516" y="10504795"/>
              <a:ext cx="95541" cy="82827"/>
            </a:xfrm>
            <a:custGeom>
              <a:avLst/>
              <a:gdLst>
                <a:gd name="T0" fmla="*/ 4 w 10"/>
                <a:gd name="T1" fmla="*/ 4 h 9"/>
                <a:gd name="T2" fmla="*/ 0 w 10"/>
                <a:gd name="T3" fmla="*/ 8 h 9"/>
                <a:gd name="T4" fmla="*/ 2 w 10"/>
                <a:gd name="T5" fmla="*/ 8 h 9"/>
                <a:gd name="T6" fmla="*/ 5 w 10"/>
                <a:gd name="T7" fmla="*/ 5 h 9"/>
                <a:gd name="T8" fmla="*/ 8 w 10"/>
                <a:gd name="T9" fmla="*/ 0 h 9"/>
                <a:gd name="T10" fmla="*/ 4 w 10"/>
                <a:gd name="T11" fmla="*/ 4 h 9"/>
                <a:gd name="T12" fmla="*/ 4 w 10"/>
                <a:gd name="T13" fmla="*/ 4 h 9"/>
              </a:gdLst>
              <a:ahLst/>
              <a:cxnLst>
                <a:cxn ang="0">
                  <a:pos x="T0" y="T1"/>
                </a:cxn>
                <a:cxn ang="0">
                  <a:pos x="T2" y="T3"/>
                </a:cxn>
                <a:cxn ang="0">
                  <a:pos x="T4" y="T5"/>
                </a:cxn>
                <a:cxn ang="0">
                  <a:pos x="T6" y="T7"/>
                </a:cxn>
                <a:cxn ang="0">
                  <a:pos x="T8" y="T9"/>
                </a:cxn>
                <a:cxn ang="0">
                  <a:pos x="T10" y="T11"/>
                </a:cxn>
                <a:cxn ang="0">
                  <a:pos x="T12" y="T13"/>
                </a:cxn>
              </a:cxnLst>
              <a:rect l="0" t="0" r="r" b="b"/>
              <a:pathLst>
                <a:path w="10" h="9">
                  <a:moveTo>
                    <a:pt x="4" y="4"/>
                  </a:moveTo>
                  <a:cubicBezTo>
                    <a:pt x="4" y="5"/>
                    <a:pt x="1" y="7"/>
                    <a:pt x="0" y="8"/>
                  </a:cubicBezTo>
                  <a:cubicBezTo>
                    <a:pt x="0" y="9"/>
                    <a:pt x="2" y="8"/>
                    <a:pt x="2" y="8"/>
                  </a:cubicBezTo>
                  <a:cubicBezTo>
                    <a:pt x="3" y="7"/>
                    <a:pt x="4" y="6"/>
                    <a:pt x="5" y="5"/>
                  </a:cubicBezTo>
                  <a:cubicBezTo>
                    <a:pt x="6" y="4"/>
                    <a:pt x="10" y="0"/>
                    <a:pt x="8" y="0"/>
                  </a:cubicBezTo>
                  <a:cubicBezTo>
                    <a:pt x="7" y="0"/>
                    <a:pt x="4" y="3"/>
                    <a:pt x="4" y="4"/>
                  </a:cubicBezTo>
                  <a:cubicBezTo>
                    <a:pt x="4" y="5"/>
                    <a:pt x="4" y="3"/>
                    <a:pt x="4" y="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20" name="Freeform 615"/>
            <p:cNvSpPr>
              <a:spLocks/>
            </p:cNvSpPr>
            <p:nvPr/>
          </p:nvSpPr>
          <p:spPr bwMode="auto">
            <a:xfrm>
              <a:off x="7821211" y="6733109"/>
              <a:ext cx="66879" cy="28672"/>
            </a:xfrm>
            <a:custGeom>
              <a:avLst/>
              <a:gdLst>
                <a:gd name="T0" fmla="*/ 7 w 7"/>
                <a:gd name="T1" fmla="*/ 1 h 3"/>
                <a:gd name="T2" fmla="*/ 1 w 7"/>
                <a:gd name="T3" fmla="*/ 0 h 3"/>
                <a:gd name="T4" fmla="*/ 7 w 7"/>
                <a:gd name="T5" fmla="*/ 1 h 3"/>
              </a:gdLst>
              <a:ahLst/>
              <a:cxnLst>
                <a:cxn ang="0">
                  <a:pos x="T0" y="T1"/>
                </a:cxn>
                <a:cxn ang="0">
                  <a:pos x="T2" y="T3"/>
                </a:cxn>
                <a:cxn ang="0">
                  <a:pos x="T4" y="T5"/>
                </a:cxn>
              </a:cxnLst>
              <a:rect l="0" t="0" r="r" b="b"/>
              <a:pathLst>
                <a:path w="7" h="3">
                  <a:moveTo>
                    <a:pt x="7" y="1"/>
                  </a:moveTo>
                  <a:cubicBezTo>
                    <a:pt x="7" y="0"/>
                    <a:pt x="0" y="0"/>
                    <a:pt x="1" y="0"/>
                  </a:cubicBezTo>
                  <a:cubicBezTo>
                    <a:pt x="2" y="0"/>
                    <a:pt x="6" y="3"/>
                    <a:pt x="7"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21" name="Freeform 616"/>
            <p:cNvSpPr>
              <a:spLocks/>
            </p:cNvSpPr>
            <p:nvPr/>
          </p:nvSpPr>
          <p:spPr bwMode="auto">
            <a:xfrm>
              <a:off x="8483629" y="11766268"/>
              <a:ext cx="168791" cy="149721"/>
            </a:xfrm>
            <a:custGeom>
              <a:avLst/>
              <a:gdLst>
                <a:gd name="T0" fmla="*/ 17 w 18"/>
                <a:gd name="T1" fmla="*/ 14 h 16"/>
                <a:gd name="T2" fmla="*/ 8 w 18"/>
                <a:gd name="T3" fmla="*/ 9 h 16"/>
                <a:gd name="T4" fmla="*/ 4 w 18"/>
                <a:gd name="T5" fmla="*/ 5 h 16"/>
                <a:gd name="T6" fmla="*/ 1 w 18"/>
                <a:gd name="T7" fmla="*/ 3 h 16"/>
                <a:gd name="T8" fmla="*/ 2 w 18"/>
                <a:gd name="T9" fmla="*/ 2 h 16"/>
                <a:gd name="T10" fmla="*/ 0 w 18"/>
                <a:gd name="T11" fmla="*/ 0 h 16"/>
                <a:gd name="T12" fmla="*/ 0 w 18"/>
                <a:gd name="T13" fmla="*/ 14 h 16"/>
                <a:gd name="T14" fmla="*/ 7 w 18"/>
                <a:gd name="T15" fmla="*/ 15 h 16"/>
                <a:gd name="T16" fmla="*/ 10 w 18"/>
                <a:gd name="T17" fmla="*/ 16 h 16"/>
                <a:gd name="T18" fmla="*/ 13 w 18"/>
                <a:gd name="T19" fmla="*/ 15 h 16"/>
                <a:gd name="T20" fmla="*/ 18 w 18"/>
                <a:gd name="T21" fmla="*/ 14 h 16"/>
                <a:gd name="T22" fmla="*/ 17 w 18"/>
                <a:gd name="T23" fmla="*/ 14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 h="16">
                  <a:moveTo>
                    <a:pt x="17" y="14"/>
                  </a:moveTo>
                  <a:cubicBezTo>
                    <a:pt x="13" y="14"/>
                    <a:pt x="11" y="11"/>
                    <a:pt x="8" y="9"/>
                  </a:cubicBezTo>
                  <a:cubicBezTo>
                    <a:pt x="7" y="7"/>
                    <a:pt x="5" y="6"/>
                    <a:pt x="4" y="5"/>
                  </a:cubicBezTo>
                  <a:cubicBezTo>
                    <a:pt x="3" y="5"/>
                    <a:pt x="1" y="4"/>
                    <a:pt x="1" y="3"/>
                  </a:cubicBezTo>
                  <a:cubicBezTo>
                    <a:pt x="1" y="3"/>
                    <a:pt x="2" y="3"/>
                    <a:pt x="2" y="2"/>
                  </a:cubicBezTo>
                  <a:cubicBezTo>
                    <a:pt x="3" y="2"/>
                    <a:pt x="1" y="0"/>
                    <a:pt x="0" y="0"/>
                  </a:cubicBezTo>
                  <a:cubicBezTo>
                    <a:pt x="0" y="5"/>
                    <a:pt x="0" y="10"/>
                    <a:pt x="0" y="14"/>
                  </a:cubicBezTo>
                  <a:cubicBezTo>
                    <a:pt x="0" y="15"/>
                    <a:pt x="6" y="15"/>
                    <a:pt x="7" y="15"/>
                  </a:cubicBezTo>
                  <a:cubicBezTo>
                    <a:pt x="8" y="15"/>
                    <a:pt x="9" y="15"/>
                    <a:pt x="10" y="16"/>
                  </a:cubicBezTo>
                  <a:cubicBezTo>
                    <a:pt x="12" y="16"/>
                    <a:pt x="12" y="16"/>
                    <a:pt x="13" y="15"/>
                  </a:cubicBezTo>
                  <a:cubicBezTo>
                    <a:pt x="14" y="15"/>
                    <a:pt x="18" y="15"/>
                    <a:pt x="18" y="14"/>
                  </a:cubicBezTo>
                  <a:cubicBezTo>
                    <a:pt x="18" y="14"/>
                    <a:pt x="18" y="13"/>
                    <a:pt x="17" y="1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22" name="Freeform 617"/>
            <p:cNvSpPr>
              <a:spLocks/>
            </p:cNvSpPr>
            <p:nvPr/>
          </p:nvSpPr>
          <p:spPr bwMode="auto">
            <a:xfrm>
              <a:off x="8305288" y="11747159"/>
              <a:ext cx="280256" cy="216615"/>
            </a:xfrm>
            <a:custGeom>
              <a:avLst/>
              <a:gdLst>
                <a:gd name="T0" fmla="*/ 19 w 30"/>
                <a:gd name="T1" fmla="*/ 17 h 23"/>
                <a:gd name="T2" fmla="*/ 19 w 30"/>
                <a:gd name="T3" fmla="*/ 7 h 23"/>
                <a:gd name="T4" fmla="*/ 19 w 30"/>
                <a:gd name="T5" fmla="*/ 3 h 23"/>
                <a:gd name="T6" fmla="*/ 15 w 30"/>
                <a:gd name="T7" fmla="*/ 1 h 23"/>
                <a:gd name="T8" fmla="*/ 12 w 30"/>
                <a:gd name="T9" fmla="*/ 3 h 23"/>
                <a:gd name="T10" fmla="*/ 13 w 30"/>
                <a:gd name="T11" fmla="*/ 6 h 23"/>
                <a:gd name="T12" fmla="*/ 15 w 30"/>
                <a:gd name="T13" fmla="*/ 6 h 23"/>
                <a:gd name="T14" fmla="*/ 14 w 30"/>
                <a:gd name="T15" fmla="*/ 8 h 23"/>
                <a:gd name="T16" fmla="*/ 13 w 30"/>
                <a:gd name="T17" fmla="*/ 11 h 23"/>
                <a:gd name="T18" fmla="*/ 16 w 30"/>
                <a:gd name="T19" fmla="*/ 13 h 23"/>
                <a:gd name="T20" fmla="*/ 12 w 30"/>
                <a:gd name="T21" fmla="*/ 13 h 23"/>
                <a:gd name="T22" fmla="*/ 9 w 30"/>
                <a:gd name="T23" fmla="*/ 12 h 23"/>
                <a:gd name="T24" fmla="*/ 10 w 30"/>
                <a:gd name="T25" fmla="*/ 12 h 23"/>
                <a:gd name="T26" fmla="*/ 10 w 30"/>
                <a:gd name="T27" fmla="*/ 9 h 23"/>
                <a:gd name="T28" fmla="*/ 8 w 30"/>
                <a:gd name="T29" fmla="*/ 11 h 23"/>
                <a:gd name="T30" fmla="*/ 5 w 30"/>
                <a:gd name="T31" fmla="*/ 11 h 23"/>
                <a:gd name="T32" fmla="*/ 0 w 30"/>
                <a:gd name="T33" fmla="*/ 12 h 23"/>
                <a:gd name="T34" fmla="*/ 2 w 30"/>
                <a:gd name="T35" fmla="*/ 12 h 23"/>
                <a:gd name="T36" fmla="*/ 3 w 30"/>
                <a:gd name="T37" fmla="*/ 12 h 23"/>
                <a:gd name="T38" fmla="*/ 5 w 30"/>
                <a:gd name="T39" fmla="*/ 12 h 23"/>
                <a:gd name="T40" fmla="*/ 6 w 30"/>
                <a:gd name="T41" fmla="*/ 13 h 23"/>
                <a:gd name="T42" fmla="*/ 4 w 30"/>
                <a:gd name="T43" fmla="*/ 15 h 23"/>
                <a:gd name="T44" fmla="*/ 6 w 30"/>
                <a:gd name="T45" fmla="*/ 15 h 23"/>
                <a:gd name="T46" fmla="*/ 8 w 30"/>
                <a:gd name="T47" fmla="*/ 16 h 23"/>
                <a:gd name="T48" fmla="*/ 7 w 30"/>
                <a:gd name="T49" fmla="*/ 16 h 23"/>
                <a:gd name="T50" fmla="*/ 10 w 30"/>
                <a:gd name="T51" fmla="*/ 17 h 23"/>
                <a:gd name="T52" fmla="*/ 12 w 30"/>
                <a:gd name="T53" fmla="*/ 17 h 23"/>
                <a:gd name="T54" fmla="*/ 17 w 30"/>
                <a:gd name="T55" fmla="*/ 21 h 23"/>
                <a:gd name="T56" fmla="*/ 16 w 30"/>
                <a:gd name="T57" fmla="*/ 20 h 23"/>
                <a:gd name="T58" fmla="*/ 23 w 30"/>
                <a:gd name="T59" fmla="*/ 23 h 23"/>
                <a:gd name="T60" fmla="*/ 19 w 30"/>
                <a:gd name="T61" fmla="*/ 18 h 23"/>
                <a:gd name="T62" fmla="*/ 24 w 30"/>
                <a:gd name="T63" fmla="*/ 19 h 23"/>
                <a:gd name="T64" fmla="*/ 30 w 30"/>
                <a:gd name="T65" fmla="*/ 18 h 23"/>
                <a:gd name="T66" fmla="*/ 19 w 30"/>
                <a:gd name="T67" fmla="*/ 17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0" h="23">
                  <a:moveTo>
                    <a:pt x="19" y="17"/>
                  </a:moveTo>
                  <a:cubicBezTo>
                    <a:pt x="19" y="13"/>
                    <a:pt x="19" y="10"/>
                    <a:pt x="19" y="7"/>
                  </a:cubicBezTo>
                  <a:cubicBezTo>
                    <a:pt x="19" y="6"/>
                    <a:pt x="19" y="4"/>
                    <a:pt x="19" y="3"/>
                  </a:cubicBezTo>
                  <a:cubicBezTo>
                    <a:pt x="19" y="2"/>
                    <a:pt x="16" y="0"/>
                    <a:pt x="15" y="1"/>
                  </a:cubicBezTo>
                  <a:cubicBezTo>
                    <a:pt x="14" y="2"/>
                    <a:pt x="12" y="1"/>
                    <a:pt x="12" y="3"/>
                  </a:cubicBezTo>
                  <a:cubicBezTo>
                    <a:pt x="11" y="5"/>
                    <a:pt x="9" y="7"/>
                    <a:pt x="13" y="6"/>
                  </a:cubicBezTo>
                  <a:cubicBezTo>
                    <a:pt x="13" y="6"/>
                    <a:pt x="15" y="6"/>
                    <a:pt x="15" y="6"/>
                  </a:cubicBezTo>
                  <a:cubicBezTo>
                    <a:pt x="16" y="6"/>
                    <a:pt x="14" y="8"/>
                    <a:pt x="14" y="8"/>
                  </a:cubicBezTo>
                  <a:cubicBezTo>
                    <a:pt x="13" y="8"/>
                    <a:pt x="11" y="10"/>
                    <a:pt x="13" y="11"/>
                  </a:cubicBezTo>
                  <a:cubicBezTo>
                    <a:pt x="13" y="12"/>
                    <a:pt x="16" y="12"/>
                    <a:pt x="16" y="13"/>
                  </a:cubicBezTo>
                  <a:cubicBezTo>
                    <a:pt x="16" y="13"/>
                    <a:pt x="12" y="13"/>
                    <a:pt x="12" y="13"/>
                  </a:cubicBezTo>
                  <a:cubicBezTo>
                    <a:pt x="11" y="13"/>
                    <a:pt x="9" y="12"/>
                    <a:pt x="9" y="12"/>
                  </a:cubicBezTo>
                  <a:cubicBezTo>
                    <a:pt x="9" y="12"/>
                    <a:pt x="10" y="13"/>
                    <a:pt x="10" y="12"/>
                  </a:cubicBezTo>
                  <a:cubicBezTo>
                    <a:pt x="10" y="11"/>
                    <a:pt x="11" y="10"/>
                    <a:pt x="10" y="9"/>
                  </a:cubicBezTo>
                  <a:cubicBezTo>
                    <a:pt x="10" y="9"/>
                    <a:pt x="8" y="11"/>
                    <a:pt x="8" y="11"/>
                  </a:cubicBezTo>
                  <a:cubicBezTo>
                    <a:pt x="7" y="12"/>
                    <a:pt x="6" y="11"/>
                    <a:pt x="5" y="11"/>
                  </a:cubicBezTo>
                  <a:cubicBezTo>
                    <a:pt x="4" y="11"/>
                    <a:pt x="0" y="10"/>
                    <a:pt x="0" y="12"/>
                  </a:cubicBezTo>
                  <a:cubicBezTo>
                    <a:pt x="0" y="13"/>
                    <a:pt x="2" y="12"/>
                    <a:pt x="2" y="12"/>
                  </a:cubicBezTo>
                  <a:cubicBezTo>
                    <a:pt x="3" y="11"/>
                    <a:pt x="2" y="12"/>
                    <a:pt x="3" y="12"/>
                  </a:cubicBezTo>
                  <a:cubicBezTo>
                    <a:pt x="4" y="13"/>
                    <a:pt x="4" y="11"/>
                    <a:pt x="5" y="12"/>
                  </a:cubicBezTo>
                  <a:cubicBezTo>
                    <a:pt x="5" y="12"/>
                    <a:pt x="6" y="13"/>
                    <a:pt x="6" y="13"/>
                  </a:cubicBezTo>
                  <a:cubicBezTo>
                    <a:pt x="6" y="13"/>
                    <a:pt x="2" y="14"/>
                    <a:pt x="4" y="15"/>
                  </a:cubicBezTo>
                  <a:cubicBezTo>
                    <a:pt x="5" y="16"/>
                    <a:pt x="6" y="14"/>
                    <a:pt x="6" y="15"/>
                  </a:cubicBezTo>
                  <a:cubicBezTo>
                    <a:pt x="7" y="15"/>
                    <a:pt x="8" y="16"/>
                    <a:pt x="8" y="16"/>
                  </a:cubicBezTo>
                  <a:cubicBezTo>
                    <a:pt x="8" y="16"/>
                    <a:pt x="8" y="16"/>
                    <a:pt x="7" y="16"/>
                  </a:cubicBezTo>
                  <a:cubicBezTo>
                    <a:pt x="7" y="17"/>
                    <a:pt x="9" y="17"/>
                    <a:pt x="10" y="17"/>
                  </a:cubicBezTo>
                  <a:cubicBezTo>
                    <a:pt x="11" y="17"/>
                    <a:pt x="11" y="15"/>
                    <a:pt x="12" y="17"/>
                  </a:cubicBezTo>
                  <a:cubicBezTo>
                    <a:pt x="12" y="17"/>
                    <a:pt x="16" y="22"/>
                    <a:pt x="17" y="21"/>
                  </a:cubicBezTo>
                  <a:cubicBezTo>
                    <a:pt x="17" y="21"/>
                    <a:pt x="16" y="20"/>
                    <a:pt x="16" y="20"/>
                  </a:cubicBezTo>
                  <a:cubicBezTo>
                    <a:pt x="16" y="19"/>
                    <a:pt x="22" y="23"/>
                    <a:pt x="23" y="23"/>
                  </a:cubicBezTo>
                  <a:cubicBezTo>
                    <a:pt x="23" y="22"/>
                    <a:pt x="19" y="19"/>
                    <a:pt x="19" y="18"/>
                  </a:cubicBezTo>
                  <a:cubicBezTo>
                    <a:pt x="20" y="18"/>
                    <a:pt x="24" y="19"/>
                    <a:pt x="24" y="19"/>
                  </a:cubicBezTo>
                  <a:cubicBezTo>
                    <a:pt x="26" y="19"/>
                    <a:pt x="28" y="19"/>
                    <a:pt x="30" y="18"/>
                  </a:cubicBezTo>
                  <a:cubicBezTo>
                    <a:pt x="27" y="16"/>
                    <a:pt x="23" y="17"/>
                    <a:pt x="19" y="17"/>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23" name="Freeform 618"/>
            <p:cNvSpPr>
              <a:spLocks/>
            </p:cNvSpPr>
            <p:nvPr/>
          </p:nvSpPr>
          <p:spPr bwMode="auto">
            <a:xfrm>
              <a:off x="8260699" y="8501084"/>
              <a:ext cx="710194" cy="516057"/>
            </a:xfrm>
            <a:custGeom>
              <a:avLst/>
              <a:gdLst>
                <a:gd name="T0" fmla="*/ 63 w 76"/>
                <a:gd name="T1" fmla="*/ 28 h 55"/>
                <a:gd name="T2" fmla="*/ 66 w 76"/>
                <a:gd name="T3" fmla="*/ 24 h 55"/>
                <a:gd name="T4" fmla="*/ 67 w 76"/>
                <a:gd name="T5" fmla="*/ 22 h 55"/>
                <a:gd name="T6" fmla="*/ 67 w 76"/>
                <a:gd name="T7" fmla="*/ 18 h 55"/>
                <a:gd name="T8" fmla="*/ 61 w 76"/>
                <a:gd name="T9" fmla="*/ 15 h 55"/>
                <a:gd name="T10" fmla="*/ 63 w 76"/>
                <a:gd name="T11" fmla="*/ 14 h 55"/>
                <a:gd name="T12" fmla="*/ 64 w 76"/>
                <a:gd name="T13" fmla="*/ 11 h 55"/>
                <a:gd name="T14" fmla="*/ 60 w 76"/>
                <a:gd name="T15" fmla="*/ 9 h 55"/>
                <a:gd name="T16" fmla="*/ 59 w 76"/>
                <a:gd name="T17" fmla="*/ 8 h 55"/>
                <a:gd name="T18" fmla="*/ 57 w 76"/>
                <a:gd name="T19" fmla="*/ 9 h 55"/>
                <a:gd name="T20" fmla="*/ 57 w 76"/>
                <a:gd name="T21" fmla="*/ 7 h 55"/>
                <a:gd name="T22" fmla="*/ 54 w 76"/>
                <a:gd name="T23" fmla="*/ 8 h 55"/>
                <a:gd name="T24" fmla="*/ 54 w 76"/>
                <a:gd name="T25" fmla="*/ 6 h 55"/>
                <a:gd name="T26" fmla="*/ 58 w 76"/>
                <a:gd name="T27" fmla="*/ 5 h 55"/>
                <a:gd name="T28" fmla="*/ 55 w 76"/>
                <a:gd name="T29" fmla="*/ 4 h 55"/>
                <a:gd name="T30" fmla="*/ 49 w 76"/>
                <a:gd name="T31" fmla="*/ 4 h 55"/>
                <a:gd name="T32" fmla="*/ 44 w 76"/>
                <a:gd name="T33" fmla="*/ 7 h 55"/>
                <a:gd name="T34" fmla="*/ 38 w 76"/>
                <a:gd name="T35" fmla="*/ 5 h 55"/>
                <a:gd name="T36" fmla="*/ 29 w 76"/>
                <a:gd name="T37" fmla="*/ 5 h 55"/>
                <a:gd name="T38" fmla="*/ 26 w 76"/>
                <a:gd name="T39" fmla="*/ 2 h 55"/>
                <a:gd name="T40" fmla="*/ 20 w 76"/>
                <a:gd name="T41" fmla="*/ 0 h 55"/>
                <a:gd name="T42" fmla="*/ 11 w 76"/>
                <a:gd name="T43" fmla="*/ 4 h 55"/>
                <a:gd name="T44" fmla="*/ 13 w 76"/>
                <a:gd name="T45" fmla="*/ 12 h 55"/>
                <a:gd name="T46" fmla="*/ 8 w 76"/>
                <a:gd name="T47" fmla="*/ 8 h 55"/>
                <a:gd name="T48" fmla="*/ 10 w 76"/>
                <a:gd name="T49" fmla="*/ 5 h 55"/>
                <a:gd name="T50" fmla="*/ 8 w 76"/>
                <a:gd name="T51" fmla="*/ 1 h 55"/>
                <a:gd name="T52" fmla="*/ 4 w 76"/>
                <a:gd name="T53" fmla="*/ 7 h 55"/>
                <a:gd name="T54" fmla="*/ 3 w 76"/>
                <a:gd name="T55" fmla="*/ 12 h 55"/>
                <a:gd name="T56" fmla="*/ 5 w 76"/>
                <a:gd name="T57" fmla="*/ 13 h 55"/>
                <a:gd name="T58" fmla="*/ 7 w 76"/>
                <a:gd name="T59" fmla="*/ 16 h 55"/>
                <a:gd name="T60" fmla="*/ 10 w 76"/>
                <a:gd name="T61" fmla="*/ 23 h 55"/>
                <a:gd name="T62" fmla="*/ 13 w 76"/>
                <a:gd name="T63" fmla="*/ 23 h 55"/>
                <a:gd name="T64" fmla="*/ 15 w 76"/>
                <a:gd name="T65" fmla="*/ 22 h 55"/>
                <a:gd name="T66" fmla="*/ 21 w 76"/>
                <a:gd name="T67" fmla="*/ 27 h 55"/>
                <a:gd name="T68" fmla="*/ 23 w 76"/>
                <a:gd name="T69" fmla="*/ 27 h 55"/>
                <a:gd name="T70" fmla="*/ 26 w 76"/>
                <a:gd name="T71" fmla="*/ 27 h 55"/>
                <a:gd name="T72" fmla="*/ 31 w 76"/>
                <a:gd name="T73" fmla="*/ 29 h 55"/>
                <a:gd name="T74" fmla="*/ 31 w 76"/>
                <a:gd name="T75" fmla="*/ 38 h 55"/>
                <a:gd name="T76" fmla="*/ 32 w 76"/>
                <a:gd name="T77" fmla="*/ 41 h 55"/>
                <a:gd name="T78" fmla="*/ 30 w 76"/>
                <a:gd name="T79" fmla="*/ 44 h 55"/>
                <a:gd name="T80" fmla="*/ 40 w 76"/>
                <a:gd name="T81" fmla="*/ 53 h 55"/>
                <a:gd name="T82" fmla="*/ 42 w 76"/>
                <a:gd name="T83" fmla="*/ 54 h 55"/>
                <a:gd name="T84" fmla="*/ 45 w 76"/>
                <a:gd name="T85" fmla="*/ 52 h 55"/>
                <a:gd name="T86" fmla="*/ 51 w 76"/>
                <a:gd name="T87" fmla="*/ 47 h 55"/>
                <a:gd name="T88" fmla="*/ 49 w 76"/>
                <a:gd name="T89" fmla="*/ 44 h 55"/>
                <a:gd name="T90" fmla="*/ 48 w 76"/>
                <a:gd name="T91" fmla="*/ 41 h 55"/>
                <a:gd name="T92" fmla="*/ 45 w 76"/>
                <a:gd name="T93" fmla="*/ 38 h 55"/>
                <a:gd name="T94" fmla="*/ 52 w 76"/>
                <a:gd name="T95" fmla="*/ 38 h 55"/>
                <a:gd name="T96" fmla="*/ 54 w 76"/>
                <a:gd name="T97" fmla="*/ 40 h 55"/>
                <a:gd name="T98" fmla="*/ 56 w 76"/>
                <a:gd name="T99" fmla="*/ 38 h 55"/>
                <a:gd name="T100" fmla="*/ 62 w 76"/>
                <a:gd name="T101" fmla="*/ 36 h 55"/>
                <a:gd name="T102" fmla="*/ 67 w 76"/>
                <a:gd name="T103" fmla="*/ 33 h 55"/>
                <a:gd name="T104" fmla="*/ 63 w 76"/>
                <a:gd name="T105" fmla="*/ 2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6" h="55">
                  <a:moveTo>
                    <a:pt x="63" y="28"/>
                  </a:moveTo>
                  <a:cubicBezTo>
                    <a:pt x="63" y="26"/>
                    <a:pt x="63" y="25"/>
                    <a:pt x="66" y="24"/>
                  </a:cubicBezTo>
                  <a:cubicBezTo>
                    <a:pt x="66" y="23"/>
                    <a:pt x="68" y="23"/>
                    <a:pt x="67" y="22"/>
                  </a:cubicBezTo>
                  <a:cubicBezTo>
                    <a:pt x="66" y="21"/>
                    <a:pt x="65" y="19"/>
                    <a:pt x="67" y="18"/>
                  </a:cubicBezTo>
                  <a:cubicBezTo>
                    <a:pt x="76" y="14"/>
                    <a:pt x="61" y="15"/>
                    <a:pt x="61" y="15"/>
                  </a:cubicBezTo>
                  <a:cubicBezTo>
                    <a:pt x="61" y="14"/>
                    <a:pt x="62" y="14"/>
                    <a:pt x="63" y="14"/>
                  </a:cubicBezTo>
                  <a:cubicBezTo>
                    <a:pt x="64" y="14"/>
                    <a:pt x="64" y="12"/>
                    <a:pt x="64" y="11"/>
                  </a:cubicBezTo>
                  <a:cubicBezTo>
                    <a:pt x="64" y="10"/>
                    <a:pt x="60" y="8"/>
                    <a:pt x="60" y="9"/>
                  </a:cubicBezTo>
                  <a:cubicBezTo>
                    <a:pt x="60" y="10"/>
                    <a:pt x="59" y="8"/>
                    <a:pt x="59" y="8"/>
                  </a:cubicBezTo>
                  <a:cubicBezTo>
                    <a:pt x="58" y="8"/>
                    <a:pt x="58" y="10"/>
                    <a:pt x="57" y="9"/>
                  </a:cubicBezTo>
                  <a:cubicBezTo>
                    <a:pt x="57" y="9"/>
                    <a:pt x="57" y="8"/>
                    <a:pt x="57" y="7"/>
                  </a:cubicBezTo>
                  <a:cubicBezTo>
                    <a:pt x="56" y="6"/>
                    <a:pt x="55" y="8"/>
                    <a:pt x="54" y="8"/>
                  </a:cubicBezTo>
                  <a:cubicBezTo>
                    <a:pt x="54" y="8"/>
                    <a:pt x="54" y="6"/>
                    <a:pt x="54" y="6"/>
                  </a:cubicBezTo>
                  <a:cubicBezTo>
                    <a:pt x="54" y="4"/>
                    <a:pt x="57" y="5"/>
                    <a:pt x="58" y="5"/>
                  </a:cubicBezTo>
                  <a:cubicBezTo>
                    <a:pt x="59" y="4"/>
                    <a:pt x="55" y="4"/>
                    <a:pt x="55" y="4"/>
                  </a:cubicBezTo>
                  <a:cubicBezTo>
                    <a:pt x="53" y="4"/>
                    <a:pt x="51" y="3"/>
                    <a:pt x="49" y="4"/>
                  </a:cubicBezTo>
                  <a:cubicBezTo>
                    <a:pt x="47" y="5"/>
                    <a:pt x="46" y="8"/>
                    <a:pt x="44" y="7"/>
                  </a:cubicBezTo>
                  <a:cubicBezTo>
                    <a:pt x="41" y="7"/>
                    <a:pt x="40" y="7"/>
                    <a:pt x="38" y="5"/>
                  </a:cubicBezTo>
                  <a:cubicBezTo>
                    <a:pt x="36" y="3"/>
                    <a:pt x="32" y="5"/>
                    <a:pt x="29" y="5"/>
                  </a:cubicBezTo>
                  <a:cubicBezTo>
                    <a:pt x="27" y="5"/>
                    <a:pt x="27" y="4"/>
                    <a:pt x="26" y="2"/>
                  </a:cubicBezTo>
                  <a:cubicBezTo>
                    <a:pt x="25" y="0"/>
                    <a:pt x="23" y="0"/>
                    <a:pt x="20" y="0"/>
                  </a:cubicBezTo>
                  <a:cubicBezTo>
                    <a:pt x="19" y="0"/>
                    <a:pt x="11" y="1"/>
                    <a:pt x="11" y="4"/>
                  </a:cubicBezTo>
                  <a:cubicBezTo>
                    <a:pt x="11" y="7"/>
                    <a:pt x="15" y="8"/>
                    <a:pt x="13" y="12"/>
                  </a:cubicBezTo>
                  <a:cubicBezTo>
                    <a:pt x="11" y="14"/>
                    <a:pt x="7" y="10"/>
                    <a:pt x="8" y="8"/>
                  </a:cubicBezTo>
                  <a:cubicBezTo>
                    <a:pt x="8" y="7"/>
                    <a:pt x="10" y="6"/>
                    <a:pt x="10" y="5"/>
                  </a:cubicBezTo>
                  <a:cubicBezTo>
                    <a:pt x="11" y="3"/>
                    <a:pt x="8" y="2"/>
                    <a:pt x="8" y="1"/>
                  </a:cubicBezTo>
                  <a:cubicBezTo>
                    <a:pt x="5" y="3"/>
                    <a:pt x="4" y="4"/>
                    <a:pt x="4" y="7"/>
                  </a:cubicBezTo>
                  <a:cubicBezTo>
                    <a:pt x="3" y="8"/>
                    <a:pt x="0" y="12"/>
                    <a:pt x="3" y="12"/>
                  </a:cubicBezTo>
                  <a:cubicBezTo>
                    <a:pt x="3" y="12"/>
                    <a:pt x="4" y="12"/>
                    <a:pt x="5" y="13"/>
                  </a:cubicBezTo>
                  <a:cubicBezTo>
                    <a:pt x="5" y="14"/>
                    <a:pt x="6" y="15"/>
                    <a:pt x="7" y="16"/>
                  </a:cubicBezTo>
                  <a:cubicBezTo>
                    <a:pt x="9" y="18"/>
                    <a:pt x="5" y="22"/>
                    <a:pt x="10" y="23"/>
                  </a:cubicBezTo>
                  <a:cubicBezTo>
                    <a:pt x="10" y="23"/>
                    <a:pt x="12" y="23"/>
                    <a:pt x="13" y="23"/>
                  </a:cubicBezTo>
                  <a:cubicBezTo>
                    <a:pt x="14" y="23"/>
                    <a:pt x="14" y="22"/>
                    <a:pt x="15" y="22"/>
                  </a:cubicBezTo>
                  <a:cubicBezTo>
                    <a:pt x="18" y="22"/>
                    <a:pt x="19" y="25"/>
                    <a:pt x="21" y="27"/>
                  </a:cubicBezTo>
                  <a:cubicBezTo>
                    <a:pt x="21" y="27"/>
                    <a:pt x="22" y="28"/>
                    <a:pt x="23" y="27"/>
                  </a:cubicBezTo>
                  <a:cubicBezTo>
                    <a:pt x="23" y="26"/>
                    <a:pt x="24" y="27"/>
                    <a:pt x="26" y="27"/>
                  </a:cubicBezTo>
                  <a:cubicBezTo>
                    <a:pt x="28" y="28"/>
                    <a:pt x="33" y="25"/>
                    <a:pt x="31" y="29"/>
                  </a:cubicBezTo>
                  <a:cubicBezTo>
                    <a:pt x="29" y="32"/>
                    <a:pt x="29" y="35"/>
                    <a:pt x="31" y="38"/>
                  </a:cubicBezTo>
                  <a:cubicBezTo>
                    <a:pt x="31" y="39"/>
                    <a:pt x="32" y="40"/>
                    <a:pt x="32" y="41"/>
                  </a:cubicBezTo>
                  <a:cubicBezTo>
                    <a:pt x="32" y="42"/>
                    <a:pt x="29" y="43"/>
                    <a:pt x="30" y="44"/>
                  </a:cubicBezTo>
                  <a:cubicBezTo>
                    <a:pt x="33" y="47"/>
                    <a:pt x="34" y="55"/>
                    <a:pt x="40" y="53"/>
                  </a:cubicBezTo>
                  <a:cubicBezTo>
                    <a:pt x="41" y="53"/>
                    <a:pt x="41" y="54"/>
                    <a:pt x="42" y="54"/>
                  </a:cubicBezTo>
                  <a:cubicBezTo>
                    <a:pt x="43" y="54"/>
                    <a:pt x="44" y="53"/>
                    <a:pt x="45" y="52"/>
                  </a:cubicBezTo>
                  <a:cubicBezTo>
                    <a:pt x="47" y="51"/>
                    <a:pt x="48" y="49"/>
                    <a:pt x="51" y="47"/>
                  </a:cubicBezTo>
                  <a:cubicBezTo>
                    <a:pt x="53" y="46"/>
                    <a:pt x="49" y="46"/>
                    <a:pt x="49" y="44"/>
                  </a:cubicBezTo>
                  <a:cubicBezTo>
                    <a:pt x="49" y="43"/>
                    <a:pt x="48" y="42"/>
                    <a:pt x="48" y="41"/>
                  </a:cubicBezTo>
                  <a:cubicBezTo>
                    <a:pt x="48" y="40"/>
                    <a:pt x="45" y="39"/>
                    <a:pt x="45" y="38"/>
                  </a:cubicBezTo>
                  <a:cubicBezTo>
                    <a:pt x="45" y="37"/>
                    <a:pt x="51" y="38"/>
                    <a:pt x="52" y="38"/>
                  </a:cubicBezTo>
                  <a:cubicBezTo>
                    <a:pt x="54" y="38"/>
                    <a:pt x="53" y="39"/>
                    <a:pt x="54" y="40"/>
                  </a:cubicBezTo>
                  <a:cubicBezTo>
                    <a:pt x="55" y="40"/>
                    <a:pt x="55" y="38"/>
                    <a:pt x="56" y="38"/>
                  </a:cubicBezTo>
                  <a:cubicBezTo>
                    <a:pt x="57" y="37"/>
                    <a:pt x="60" y="37"/>
                    <a:pt x="62" y="36"/>
                  </a:cubicBezTo>
                  <a:cubicBezTo>
                    <a:pt x="63" y="35"/>
                    <a:pt x="65" y="34"/>
                    <a:pt x="67" y="33"/>
                  </a:cubicBezTo>
                  <a:cubicBezTo>
                    <a:pt x="66" y="31"/>
                    <a:pt x="63" y="30"/>
                    <a:pt x="63" y="28"/>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24" name="Freeform 619"/>
            <p:cNvSpPr>
              <a:spLocks/>
            </p:cNvSpPr>
            <p:nvPr/>
          </p:nvSpPr>
          <p:spPr bwMode="auto">
            <a:xfrm>
              <a:off x="8830764" y="8641249"/>
              <a:ext cx="242036" cy="356781"/>
            </a:xfrm>
            <a:custGeom>
              <a:avLst/>
              <a:gdLst>
                <a:gd name="T0" fmla="*/ 22 w 26"/>
                <a:gd name="T1" fmla="*/ 29 h 38"/>
                <a:gd name="T2" fmla="*/ 18 w 26"/>
                <a:gd name="T3" fmla="*/ 21 h 38"/>
                <a:gd name="T4" fmla="*/ 20 w 26"/>
                <a:gd name="T5" fmla="*/ 18 h 38"/>
                <a:gd name="T6" fmla="*/ 22 w 26"/>
                <a:gd name="T7" fmla="*/ 15 h 38"/>
                <a:gd name="T8" fmla="*/ 22 w 26"/>
                <a:gd name="T9" fmla="*/ 13 h 38"/>
                <a:gd name="T10" fmla="*/ 20 w 26"/>
                <a:gd name="T11" fmla="*/ 11 h 38"/>
                <a:gd name="T12" fmla="*/ 16 w 26"/>
                <a:gd name="T13" fmla="*/ 7 h 38"/>
                <a:gd name="T14" fmla="*/ 9 w 26"/>
                <a:gd name="T15" fmla="*/ 0 h 38"/>
                <a:gd name="T16" fmla="*/ 5 w 26"/>
                <a:gd name="T17" fmla="*/ 5 h 38"/>
                <a:gd name="T18" fmla="*/ 6 w 26"/>
                <a:gd name="T19" fmla="*/ 8 h 38"/>
                <a:gd name="T20" fmla="*/ 3 w 26"/>
                <a:gd name="T21" fmla="*/ 10 h 38"/>
                <a:gd name="T22" fmla="*/ 4 w 26"/>
                <a:gd name="T23" fmla="*/ 16 h 38"/>
                <a:gd name="T24" fmla="*/ 7 w 26"/>
                <a:gd name="T25" fmla="*/ 18 h 38"/>
                <a:gd name="T26" fmla="*/ 8 w 26"/>
                <a:gd name="T27" fmla="*/ 20 h 38"/>
                <a:gd name="T28" fmla="*/ 8 w 26"/>
                <a:gd name="T29" fmla="*/ 27 h 38"/>
                <a:gd name="T30" fmla="*/ 11 w 26"/>
                <a:gd name="T31" fmla="*/ 35 h 38"/>
                <a:gd name="T32" fmla="*/ 17 w 26"/>
                <a:gd name="T33" fmla="*/ 35 h 38"/>
                <a:gd name="T34" fmla="*/ 21 w 26"/>
                <a:gd name="T35" fmla="*/ 34 h 38"/>
                <a:gd name="T36" fmla="*/ 26 w 26"/>
                <a:gd name="T37" fmla="*/ 34 h 38"/>
                <a:gd name="T38" fmla="*/ 22 w 26"/>
                <a:gd name="T39" fmla="*/ 29 h 38"/>
                <a:gd name="T40" fmla="*/ 22 w 26"/>
                <a:gd name="T41" fmla="*/ 29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6" h="38">
                  <a:moveTo>
                    <a:pt x="22" y="29"/>
                  </a:moveTo>
                  <a:cubicBezTo>
                    <a:pt x="22" y="28"/>
                    <a:pt x="17" y="22"/>
                    <a:pt x="18" y="21"/>
                  </a:cubicBezTo>
                  <a:cubicBezTo>
                    <a:pt x="19" y="20"/>
                    <a:pt x="18" y="19"/>
                    <a:pt x="20" y="18"/>
                  </a:cubicBezTo>
                  <a:cubicBezTo>
                    <a:pt x="23" y="18"/>
                    <a:pt x="22" y="16"/>
                    <a:pt x="22" y="15"/>
                  </a:cubicBezTo>
                  <a:cubicBezTo>
                    <a:pt x="22" y="14"/>
                    <a:pt x="22" y="13"/>
                    <a:pt x="22" y="13"/>
                  </a:cubicBezTo>
                  <a:cubicBezTo>
                    <a:pt x="22" y="12"/>
                    <a:pt x="21" y="12"/>
                    <a:pt x="20" y="11"/>
                  </a:cubicBezTo>
                  <a:cubicBezTo>
                    <a:pt x="19" y="9"/>
                    <a:pt x="16" y="9"/>
                    <a:pt x="16" y="7"/>
                  </a:cubicBezTo>
                  <a:cubicBezTo>
                    <a:pt x="15" y="4"/>
                    <a:pt x="11" y="1"/>
                    <a:pt x="9" y="0"/>
                  </a:cubicBezTo>
                  <a:cubicBezTo>
                    <a:pt x="9" y="3"/>
                    <a:pt x="4" y="3"/>
                    <a:pt x="5" y="5"/>
                  </a:cubicBezTo>
                  <a:cubicBezTo>
                    <a:pt x="5" y="6"/>
                    <a:pt x="7" y="7"/>
                    <a:pt x="6" y="8"/>
                  </a:cubicBezTo>
                  <a:cubicBezTo>
                    <a:pt x="5" y="8"/>
                    <a:pt x="3" y="9"/>
                    <a:pt x="3" y="10"/>
                  </a:cubicBezTo>
                  <a:cubicBezTo>
                    <a:pt x="0" y="11"/>
                    <a:pt x="2" y="14"/>
                    <a:pt x="4" y="16"/>
                  </a:cubicBezTo>
                  <a:cubicBezTo>
                    <a:pt x="5" y="17"/>
                    <a:pt x="5" y="18"/>
                    <a:pt x="7" y="18"/>
                  </a:cubicBezTo>
                  <a:cubicBezTo>
                    <a:pt x="8" y="18"/>
                    <a:pt x="7" y="19"/>
                    <a:pt x="8" y="20"/>
                  </a:cubicBezTo>
                  <a:cubicBezTo>
                    <a:pt x="10" y="23"/>
                    <a:pt x="9" y="24"/>
                    <a:pt x="8" y="27"/>
                  </a:cubicBezTo>
                  <a:cubicBezTo>
                    <a:pt x="8" y="30"/>
                    <a:pt x="10" y="33"/>
                    <a:pt x="11" y="35"/>
                  </a:cubicBezTo>
                  <a:cubicBezTo>
                    <a:pt x="14" y="38"/>
                    <a:pt x="15" y="35"/>
                    <a:pt x="17" y="35"/>
                  </a:cubicBezTo>
                  <a:cubicBezTo>
                    <a:pt x="19" y="35"/>
                    <a:pt x="20" y="34"/>
                    <a:pt x="21" y="34"/>
                  </a:cubicBezTo>
                  <a:cubicBezTo>
                    <a:pt x="23" y="33"/>
                    <a:pt x="24" y="33"/>
                    <a:pt x="26" y="34"/>
                  </a:cubicBezTo>
                  <a:cubicBezTo>
                    <a:pt x="25" y="32"/>
                    <a:pt x="24" y="30"/>
                    <a:pt x="22" y="29"/>
                  </a:cubicBezTo>
                  <a:cubicBezTo>
                    <a:pt x="21" y="27"/>
                    <a:pt x="23" y="29"/>
                    <a:pt x="22" y="29"/>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25" name="Freeform 620"/>
            <p:cNvSpPr>
              <a:spLocks/>
            </p:cNvSpPr>
            <p:nvPr/>
          </p:nvSpPr>
          <p:spPr bwMode="auto">
            <a:xfrm>
              <a:off x="8986815" y="8752743"/>
              <a:ext cx="207006" cy="216615"/>
            </a:xfrm>
            <a:custGeom>
              <a:avLst/>
              <a:gdLst>
                <a:gd name="T0" fmla="*/ 19 w 22"/>
                <a:gd name="T1" fmla="*/ 7 h 23"/>
                <a:gd name="T2" fmla="*/ 22 w 22"/>
                <a:gd name="T3" fmla="*/ 2 h 23"/>
                <a:gd name="T4" fmla="*/ 12 w 22"/>
                <a:gd name="T5" fmla="*/ 2 h 23"/>
                <a:gd name="T6" fmla="*/ 9 w 22"/>
                <a:gd name="T7" fmla="*/ 0 h 23"/>
                <a:gd name="T8" fmla="*/ 5 w 22"/>
                <a:gd name="T9" fmla="*/ 1 h 23"/>
                <a:gd name="T10" fmla="*/ 4 w 22"/>
                <a:gd name="T11" fmla="*/ 6 h 23"/>
                <a:gd name="T12" fmla="*/ 1 w 22"/>
                <a:gd name="T13" fmla="*/ 10 h 23"/>
                <a:gd name="T14" fmla="*/ 4 w 22"/>
                <a:gd name="T15" fmla="*/ 15 h 23"/>
                <a:gd name="T16" fmla="*/ 9 w 22"/>
                <a:gd name="T17" fmla="*/ 22 h 23"/>
                <a:gd name="T18" fmla="*/ 12 w 22"/>
                <a:gd name="T19" fmla="*/ 19 h 23"/>
                <a:gd name="T20" fmla="*/ 16 w 22"/>
                <a:gd name="T21" fmla="*/ 18 h 23"/>
                <a:gd name="T22" fmla="*/ 19 w 22"/>
                <a:gd name="T23" fmla="*/ 19 h 23"/>
                <a:gd name="T24" fmla="*/ 20 w 22"/>
                <a:gd name="T25" fmla="*/ 14 h 23"/>
                <a:gd name="T26" fmla="*/ 19 w 22"/>
                <a:gd name="T27" fmla="*/ 7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 h="23">
                  <a:moveTo>
                    <a:pt x="19" y="7"/>
                  </a:moveTo>
                  <a:cubicBezTo>
                    <a:pt x="19" y="5"/>
                    <a:pt x="21" y="3"/>
                    <a:pt x="22" y="2"/>
                  </a:cubicBezTo>
                  <a:cubicBezTo>
                    <a:pt x="19" y="1"/>
                    <a:pt x="14" y="0"/>
                    <a:pt x="12" y="2"/>
                  </a:cubicBezTo>
                  <a:cubicBezTo>
                    <a:pt x="10" y="3"/>
                    <a:pt x="9" y="1"/>
                    <a:pt x="9" y="0"/>
                  </a:cubicBezTo>
                  <a:cubicBezTo>
                    <a:pt x="8" y="0"/>
                    <a:pt x="7" y="2"/>
                    <a:pt x="5" y="1"/>
                  </a:cubicBezTo>
                  <a:cubicBezTo>
                    <a:pt x="5" y="2"/>
                    <a:pt x="7" y="6"/>
                    <a:pt x="4" y="6"/>
                  </a:cubicBezTo>
                  <a:cubicBezTo>
                    <a:pt x="2" y="7"/>
                    <a:pt x="0" y="8"/>
                    <a:pt x="1" y="10"/>
                  </a:cubicBezTo>
                  <a:cubicBezTo>
                    <a:pt x="2" y="12"/>
                    <a:pt x="3" y="13"/>
                    <a:pt x="4" y="15"/>
                  </a:cubicBezTo>
                  <a:cubicBezTo>
                    <a:pt x="5" y="17"/>
                    <a:pt x="7" y="19"/>
                    <a:pt x="9" y="22"/>
                  </a:cubicBezTo>
                  <a:cubicBezTo>
                    <a:pt x="12" y="23"/>
                    <a:pt x="10" y="19"/>
                    <a:pt x="12" y="19"/>
                  </a:cubicBezTo>
                  <a:cubicBezTo>
                    <a:pt x="14" y="19"/>
                    <a:pt x="15" y="19"/>
                    <a:pt x="16" y="18"/>
                  </a:cubicBezTo>
                  <a:cubicBezTo>
                    <a:pt x="17" y="18"/>
                    <a:pt x="17" y="20"/>
                    <a:pt x="19" y="19"/>
                  </a:cubicBezTo>
                  <a:cubicBezTo>
                    <a:pt x="20" y="17"/>
                    <a:pt x="21" y="16"/>
                    <a:pt x="20" y="14"/>
                  </a:cubicBezTo>
                  <a:cubicBezTo>
                    <a:pt x="20" y="12"/>
                    <a:pt x="19" y="9"/>
                    <a:pt x="19" y="7"/>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26" name="Freeform 621"/>
            <p:cNvSpPr>
              <a:spLocks/>
            </p:cNvSpPr>
            <p:nvPr/>
          </p:nvSpPr>
          <p:spPr bwMode="auto">
            <a:xfrm>
              <a:off x="9155606" y="8771859"/>
              <a:ext cx="149682" cy="168837"/>
            </a:xfrm>
            <a:custGeom>
              <a:avLst/>
              <a:gdLst>
                <a:gd name="T0" fmla="*/ 12 w 16"/>
                <a:gd name="T1" fmla="*/ 5 h 18"/>
                <a:gd name="T2" fmla="*/ 5 w 16"/>
                <a:gd name="T3" fmla="*/ 1 h 18"/>
                <a:gd name="T4" fmla="*/ 1 w 16"/>
                <a:gd name="T5" fmla="*/ 6 h 18"/>
                <a:gd name="T6" fmla="*/ 2 w 16"/>
                <a:gd name="T7" fmla="*/ 12 h 18"/>
                <a:gd name="T8" fmla="*/ 0 w 16"/>
                <a:gd name="T9" fmla="*/ 17 h 18"/>
                <a:gd name="T10" fmla="*/ 4 w 16"/>
                <a:gd name="T11" fmla="*/ 17 h 18"/>
                <a:gd name="T12" fmla="*/ 9 w 16"/>
                <a:gd name="T13" fmla="*/ 17 h 18"/>
                <a:gd name="T14" fmla="*/ 16 w 16"/>
                <a:gd name="T15" fmla="*/ 8 h 18"/>
                <a:gd name="T16" fmla="*/ 12 w 16"/>
                <a:gd name="T17" fmla="*/ 5 h 18"/>
                <a:gd name="T18" fmla="*/ 12 w 16"/>
                <a:gd name="T19" fmla="*/ 5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8">
                  <a:moveTo>
                    <a:pt x="12" y="5"/>
                  </a:moveTo>
                  <a:cubicBezTo>
                    <a:pt x="10" y="3"/>
                    <a:pt x="8" y="1"/>
                    <a:pt x="5" y="1"/>
                  </a:cubicBezTo>
                  <a:cubicBezTo>
                    <a:pt x="3" y="0"/>
                    <a:pt x="0" y="4"/>
                    <a:pt x="1" y="6"/>
                  </a:cubicBezTo>
                  <a:cubicBezTo>
                    <a:pt x="1" y="8"/>
                    <a:pt x="2" y="10"/>
                    <a:pt x="2" y="12"/>
                  </a:cubicBezTo>
                  <a:cubicBezTo>
                    <a:pt x="3" y="14"/>
                    <a:pt x="1" y="16"/>
                    <a:pt x="0" y="17"/>
                  </a:cubicBezTo>
                  <a:cubicBezTo>
                    <a:pt x="1" y="18"/>
                    <a:pt x="3" y="17"/>
                    <a:pt x="4" y="17"/>
                  </a:cubicBezTo>
                  <a:cubicBezTo>
                    <a:pt x="6" y="17"/>
                    <a:pt x="7" y="18"/>
                    <a:pt x="9" y="17"/>
                  </a:cubicBezTo>
                  <a:cubicBezTo>
                    <a:pt x="12" y="16"/>
                    <a:pt x="13" y="10"/>
                    <a:pt x="16" y="8"/>
                  </a:cubicBezTo>
                  <a:cubicBezTo>
                    <a:pt x="14" y="7"/>
                    <a:pt x="13" y="6"/>
                    <a:pt x="12" y="5"/>
                  </a:cubicBezTo>
                  <a:cubicBezTo>
                    <a:pt x="10" y="4"/>
                    <a:pt x="13" y="6"/>
                    <a:pt x="12" y="5"/>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27" name="Freeform 622"/>
            <p:cNvSpPr>
              <a:spLocks/>
            </p:cNvSpPr>
            <p:nvPr/>
          </p:nvSpPr>
          <p:spPr bwMode="auto">
            <a:xfrm>
              <a:off x="7821211" y="8453303"/>
              <a:ext cx="754780" cy="786831"/>
            </a:xfrm>
            <a:custGeom>
              <a:avLst/>
              <a:gdLst>
                <a:gd name="T0" fmla="*/ 76 w 81"/>
                <a:gd name="T1" fmla="*/ 39 h 84"/>
                <a:gd name="T2" fmla="*/ 74 w 81"/>
                <a:gd name="T3" fmla="*/ 32 h 84"/>
                <a:gd name="T4" fmla="*/ 69 w 81"/>
                <a:gd name="T5" fmla="*/ 33 h 84"/>
                <a:gd name="T6" fmla="*/ 58 w 81"/>
                <a:gd name="T7" fmla="*/ 28 h 84"/>
                <a:gd name="T8" fmla="*/ 53 w 81"/>
                <a:gd name="T9" fmla="*/ 20 h 84"/>
                <a:gd name="T10" fmla="*/ 50 w 81"/>
                <a:gd name="T11" fmla="*/ 15 h 84"/>
                <a:gd name="T12" fmla="*/ 56 w 81"/>
                <a:gd name="T13" fmla="*/ 5 h 84"/>
                <a:gd name="T14" fmla="*/ 56 w 81"/>
                <a:gd name="T15" fmla="*/ 1 h 84"/>
                <a:gd name="T16" fmla="*/ 44 w 81"/>
                <a:gd name="T17" fmla="*/ 8 h 84"/>
                <a:gd name="T18" fmla="*/ 36 w 81"/>
                <a:gd name="T19" fmla="*/ 16 h 84"/>
                <a:gd name="T20" fmla="*/ 31 w 81"/>
                <a:gd name="T21" fmla="*/ 23 h 84"/>
                <a:gd name="T22" fmla="*/ 25 w 81"/>
                <a:gd name="T23" fmla="*/ 17 h 84"/>
                <a:gd name="T24" fmla="*/ 7 w 81"/>
                <a:gd name="T25" fmla="*/ 18 h 84"/>
                <a:gd name="T26" fmla="*/ 1 w 81"/>
                <a:gd name="T27" fmla="*/ 16 h 84"/>
                <a:gd name="T28" fmla="*/ 1 w 81"/>
                <a:gd name="T29" fmla="*/ 21 h 84"/>
                <a:gd name="T30" fmla="*/ 8 w 81"/>
                <a:gd name="T31" fmla="*/ 24 h 84"/>
                <a:gd name="T32" fmla="*/ 11 w 81"/>
                <a:gd name="T33" fmla="*/ 26 h 84"/>
                <a:gd name="T34" fmla="*/ 13 w 81"/>
                <a:gd name="T35" fmla="*/ 23 h 84"/>
                <a:gd name="T36" fmla="*/ 20 w 81"/>
                <a:gd name="T37" fmla="*/ 18 h 84"/>
                <a:gd name="T38" fmla="*/ 24 w 81"/>
                <a:gd name="T39" fmla="*/ 20 h 84"/>
                <a:gd name="T40" fmla="*/ 25 w 81"/>
                <a:gd name="T41" fmla="*/ 26 h 84"/>
                <a:gd name="T42" fmla="*/ 28 w 81"/>
                <a:gd name="T43" fmla="*/ 42 h 84"/>
                <a:gd name="T44" fmla="*/ 28 w 81"/>
                <a:gd name="T45" fmla="*/ 47 h 84"/>
                <a:gd name="T46" fmla="*/ 22 w 81"/>
                <a:gd name="T47" fmla="*/ 53 h 84"/>
                <a:gd name="T48" fmla="*/ 26 w 81"/>
                <a:gd name="T49" fmla="*/ 58 h 84"/>
                <a:gd name="T50" fmla="*/ 34 w 81"/>
                <a:gd name="T51" fmla="*/ 61 h 84"/>
                <a:gd name="T52" fmla="*/ 41 w 81"/>
                <a:gd name="T53" fmla="*/ 64 h 84"/>
                <a:gd name="T54" fmla="*/ 54 w 81"/>
                <a:gd name="T55" fmla="*/ 76 h 84"/>
                <a:gd name="T56" fmla="*/ 60 w 81"/>
                <a:gd name="T57" fmla="*/ 75 h 84"/>
                <a:gd name="T58" fmla="*/ 64 w 81"/>
                <a:gd name="T59" fmla="*/ 80 h 84"/>
                <a:gd name="T60" fmla="*/ 65 w 81"/>
                <a:gd name="T61" fmla="*/ 84 h 84"/>
                <a:gd name="T62" fmla="*/ 65 w 81"/>
                <a:gd name="T63" fmla="*/ 63 h 84"/>
                <a:gd name="T64" fmla="*/ 70 w 81"/>
                <a:gd name="T65" fmla="*/ 58 h 84"/>
                <a:gd name="T66" fmla="*/ 66 w 81"/>
                <a:gd name="T67" fmla="*/ 55 h 84"/>
                <a:gd name="T68" fmla="*/ 79 w 81"/>
                <a:gd name="T69" fmla="*/ 53 h 84"/>
                <a:gd name="T70" fmla="*/ 77 w 81"/>
                <a:gd name="T71" fmla="*/ 48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81" h="84">
                  <a:moveTo>
                    <a:pt x="77" y="48"/>
                  </a:moveTo>
                  <a:cubicBezTo>
                    <a:pt x="81" y="45"/>
                    <a:pt x="76" y="42"/>
                    <a:pt x="76" y="39"/>
                  </a:cubicBezTo>
                  <a:cubicBezTo>
                    <a:pt x="76" y="37"/>
                    <a:pt x="78" y="35"/>
                    <a:pt x="78" y="33"/>
                  </a:cubicBezTo>
                  <a:cubicBezTo>
                    <a:pt x="79" y="30"/>
                    <a:pt x="75" y="32"/>
                    <a:pt x="74" y="32"/>
                  </a:cubicBezTo>
                  <a:cubicBezTo>
                    <a:pt x="73" y="32"/>
                    <a:pt x="72" y="32"/>
                    <a:pt x="71" y="32"/>
                  </a:cubicBezTo>
                  <a:cubicBezTo>
                    <a:pt x="70" y="32"/>
                    <a:pt x="70" y="33"/>
                    <a:pt x="69" y="33"/>
                  </a:cubicBezTo>
                  <a:cubicBezTo>
                    <a:pt x="68" y="33"/>
                    <a:pt x="67" y="30"/>
                    <a:pt x="66" y="30"/>
                  </a:cubicBezTo>
                  <a:cubicBezTo>
                    <a:pt x="64" y="26"/>
                    <a:pt x="62" y="28"/>
                    <a:pt x="58" y="28"/>
                  </a:cubicBezTo>
                  <a:cubicBezTo>
                    <a:pt x="56" y="28"/>
                    <a:pt x="55" y="28"/>
                    <a:pt x="54" y="26"/>
                  </a:cubicBezTo>
                  <a:cubicBezTo>
                    <a:pt x="53" y="24"/>
                    <a:pt x="56" y="22"/>
                    <a:pt x="53" y="20"/>
                  </a:cubicBezTo>
                  <a:cubicBezTo>
                    <a:pt x="52" y="19"/>
                    <a:pt x="52" y="17"/>
                    <a:pt x="50" y="17"/>
                  </a:cubicBezTo>
                  <a:cubicBezTo>
                    <a:pt x="48" y="17"/>
                    <a:pt x="49" y="17"/>
                    <a:pt x="50" y="15"/>
                  </a:cubicBezTo>
                  <a:cubicBezTo>
                    <a:pt x="51" y="13"/>
                    <a:pt x="50" y="11"/>
                    <a:pt x="51" y="9"/>
                  </a:cubicBezTo>
                  <a:cubicBezTo>
                    <a:pt x="52" y="7"/>
                    <a:pt x="54" y="6"/>
                    <a:pt x="56" y="5"/>
                  </a:cubicBezTo>
                  <a:cubicBezTo>
                    <a:pt x="57" y="4"/>
                    <a:pt x="59" y="4"/>
                    <a:pt x="60" y="2"/>
                  </a:cubicBezTo>
                  <a:cubicBezTo>
                    <a:pt x="60" y="0"/>
                    <a:pt x="56" y="0"/>
                    <a:pt x="56" y="1"/>
                  </a:cubicBezTo>
                  <a:cubicBezTo>
                    <a:pt x="54" y="3"/>
                    <a:pt x="51" y="6"/>
                    <a:pt x="48" y="6"/>
                  </a:cubicBezTo>
                  <a:cubicBezTo>
                    <a:pt x="45" y="6"/>
                    <a:pt x="45" y="6"/>
                    <a:pt x="44" y="8"/>
                  </a:cubicBezTo>
                  <a:cubicBezTo>
                    <a:pt x="43" y="10"/>
                    <a:pt x="43" y="7"/>
                    <a:pt x="41" y="7"/>
                  </a:cubicBezTo>
                  <a:cubicBezTo>
                    <a:pt x="37" y="8"/>
                    <a:pt x="39" y="14"/>
                    <a:pt x="36" y="16"/>
                  </a:cubicBezTo>
                  <a:cubicBezTo>
                    <a:pt x="35" y="17"/>
                    <a:pt x="33" y="18"/>
                    <a:pt x="32" y="20"/>
                  </a:cubicBezTo>
                  <a:cubicBezTo>
                    <a:pt x="32" y="20"/>
                    <a:pt x="32" y="23"/>
                    <a:pt x="31" y="23"/>
                  </a:cubicBezTo>
                  <a:cubicBezTo>
                    <a:pt x="30" y="21"/>
                    <a:pt x="29" y="20"/>
                    <a:pt x="28" y="19"/>
                  </a:cubicBezTo>
                  <a:cubicBezTo>
                    <a:pt x="27" y="17"/>
                    <a:pt x="26" y="17"/>
                    <a:pt x="25" y="17"/>
                  </a:cubicBezTo>
                  <a:cubicBezTo>
                    <a:pt x="21" y="16"/>
                    <a:pt x="19" y="13"/>
                    <a:pt x="15" y="16"/>
                  </a:cubicBezTo>
                  <a:cubicBezTo>
                    <a:pt x="13" y="17"/>
                    <a:pt x="9" y="20"/>
                    <a:pt x="7" y="18"/>
                  </a:cubicBezTo>
                  <a:cubicBezTo>
                    <a:pt x="6" y="17"/>
                    <a:pt x="5" y="17"/>
                    <a:pt x="4" y="16"/>
                  </a:cubicBezTo>
                  <a:cubicBezTo>
                    <a:pt x="2" y="16"/>
                    <a:pt x="3" y="14"/>
                    <a:pt x="1" y="16"/>
                  </a:cubicBezTo>
                  <a:cubicBezTo>
                    <a:pt x="0" y="17"/>
                    <a:pt x="1" y="17"/>
                    <a:pt x="2" y="18"/>
                  </a:cubicBezTo>
                  <a:cubicBezTo>
                    <a:pt x="2" y="19"/>
                    <a:pt x="1" y="20"/>
                    <a:pt x="1" y="21"/>
                  </a:cubicBezTo>
                  <a:cubicBezTo>
                    <a:pt x="3" y="21"/>
                    <a:pt x="5" y="22"/>
                    <a:pt x="6" y="22"/>
                  </a:cubicBezTo>
                  <a:cubicBezTo>
                    <a:pt x="7" y="23"/>
                    <a:pt x="8" y="23"/>
                    <a:pt x="8" y="24"/>
                  </a:cubicBezTo>
                  <a:cubicBezTo>
                    <a:pt x="9" y="25"/>
                    <a:pt x="9" y="24"/>
                    <a:pt x="10" y="24"/>
                  </a:cubicBezTo>
                  <a:cubicBezTo>
                    <a:pt x="10" y="23"/>
                    <a:pt x="10" y="26"/>
                    <a:pt x="11" y="26"/>
                  </a:cubicBezTo>
                  <a:cubicBezTo>
                    <a:pt x="12" y="27"/>
                    <a:pt x="13" y="26"/>
                    <a:pt x="15" y="25"/>
                  </a:cubicBezTo>
                  <a:cubicBezTo>
                    <a:pt x="16" y="25"/>
                    <a:pt x="13" y="23"/>
                    <a:pt x="13" y="23"/>
                  </a:cubicBezTo>
                  <a:cubicBezTo>
                    <a:pt x="13" y="22"/>
                    <a:pt x="16" y="20"/>
                    <a:pt x="16" y="19"/>
                  </a:cubicBezTo>
                  <a:cubicBezTo>
                    <a:pt x="17" y="18"/>
                    <a:pt x="19" y="17"/>
                    <a:pt x="20" y="18"/>
                  </a:cubicBezTo>
                  <a:cubicBezTo>
                    <a:pt x="21" y="18"/>
                    <a:pt x="23" y="19"/>
                    <a:pt x="23" y="19"/>
                  </a:cubicBezTo>
                  <a:cubicBezTo>
                    <a:pt x="23" y="20"/>
                    <a:pt x="23" y="20"/>
                    <a:pt x="24" y="20"/>
                  </a:cubicBezTo>
                  <a:cubicBezTo>
                    <a:pt x="24" y="21"/>
                    <a:pt x="23" y="22"/>
                    <a:pt x="23" y="22"/>
                  </a:cubicBezTo>
                  <a:cubicBezTo>
                    <a:pt x="23" y="23"/>
                    <a:pt x="25" y="25"/>
                    <a:pt x="25" y="26"/>
                  </a:cubicBezTo>
                  <a:cubicBezTo>
                    <a:pt x="27" y="29"/>
                    <a:pt x="29" y="29"/>
                    <a:pt x="29" y="33"/>
                  </a:cubicBezTo>
                  <a:cubicBezTo>
                    <a:pt x="29" y="36"/>
                    <a:pt x="29" y="39"/>
                    <a:pt x="28" y="42"/>
                  </a:cubicBezTo>
                  <a:cubicBezTo>
                    <a:pt x="28" y="43"/>
                    <a:pt x="30" y="43"/>
                    <a:pt x="30" y="44"/>
                  </a:cubicBezTo>
                  <a:cubicBezTo>
                    <a:pt x="29" y="45"/>
                    <a:pt x="28" y="46"/>
                    <a:pt x="28" y="47"/>
                  </a:cubicBezTo>
                  <a:cubicBezTo>
                    <a:pt x="27" y="48"/>
                    <a:pt x="27" y="50"/>
                    <a:pt x="26" y="50"/>
                  </a:cubicBezTo>
                  <a:cubicBezTo>
                    <a:pt x="24" y="51"/>
                    <a:pt x="22" y="50"/>
                    <a:pt x="22" y="53"/>
                  </a:cubicBezTo>
                  <a:cubicBezTo>
                    <a:pt x="22" y="55"/>
                    <a:pt x="19" y="55"/>
                    <a:pt x="22" y="56"/>
                  </a:cubicBezTo>
                  <a:cubicBezTo>
                    <a:pt x="23" y="57"/>
                    <a:pt x="24" y="57"/>
                    <a:pt x="26" y="58"/>
                  </a:cubicBezTo>
                  <a:cubicBezTo>
                    <a:pt x="27" y="59"/>
                    <a:pt x="28" y="60"/>
                    <a:pt x="29" y="61"/>
                  </a:cubicBezTo>
                  <a:cubicBezTo>
                    <a:pt x="31" y="62"/>
                    <a:pt x="32" y="61"/>
                    <a:pt x="34" y="61"/>
                  </a:cubicBezTo>
                  <a:cubicBezTo>
                    <a:pt x="35" y="61"/>
                    <a:pt x="36" y="62"/>
                    <a:pt x="38" y="63"/>
                  </a:cubicBezTo>
                  <a:cubicBezTo>
                    <a:pt x="39" y="63"/>
                    <a:pt x="40" y="63"/>
                    <a:pt x="41" y="64"/>
                  </a:cubicBezTo>
                  <a:cubicBezTo>
                    <a:pt x="44" y="66"/>
                    <a:pt x="46" y="68"/>
                    <a:pt x="48" y="71"/>
                  </a:cubicBezTo>
                  <a:cubicBezTo>
                    <a:pt x="49" y="74"/>
                    <a:pt x="50" y="75"/>
                    <a:pt x="54" y="76"/>
                  </a:cubicBezTo>
                  <a:cubicBezTo>
                    <a:pt x="55" y="76"/>
                    <a:pt x="56" y="75"/>
                    <a:pt x="57" y="74"/>
                  </a:cubicBezTo>
                  <a:cubicBezTo>
                    <a:pt x="58" y="74"/>
                    <a:pt x="59" y="76"/>
                    <a:pt x="60" y="75"/>
                  </a:cubicBezTo>
                  <a:cubicBezTo>
                    <a:pt x="62" y="74"/>
                    <a:pt x="64" y="75"/>
                    <a:pt x="65" y="76"/>
                  </a:cubicBezTo>
                  <a:cubicBezTo>
                    <a:pt x="65" y="77"/>
                    <a:pt x="64" y="79"/>
                    <a:pt x="64" y="80"/>
                  </a:cubicBezTo>
                  <a:cubicBezTo>
                    <a:pt x="63" y="81"/>
                    <a:pt x="62" y="81"/>
                    <a:pt x="64" y="82"/>
                  </a:cubicBezTo>
                  <a:cubicBezTo>
                    <a:pt x="64" y="82"/>
                    <a:pt x="66" y="84"/>
                    <a:pt x="65" y="84"/>
                  </a:cubicBezTo>
                  <a:cubicBezTo>
                    <a:pt x="67" y="84"/>
                    <a:pt x="68" y="73"/>
                    <a:pt x="69" y="71"/>
                  </a:cubicBezTo>
                  <a:cubicBezTo>
                    <a:pt x="69" y="67"/>
                    <a:pt x="66" y="66"/>
                    <a:pt x="65" y="63"/>
                  </a:cubicBezTo>
                  <a:cubicBezTo>
                    <a:pt x="65" y="61"/>
                    <a:pt x="65" y="60"/>
                    <a:pt x="66" y="60"/>
                  </a:cubicBezTo>
                  <a:cubicBezTo>
                    <a:pt x="67" y="60"/>
                    <a:pt x="70" y="59"/>
                    <a:pt x="70" y="58"/>
                  </a:cubicBezTo>
                  <a:cubicBezTo>
                    <a:pt x="69" y="58"/>
                    <a:pt x="67" y="58"/>
                    <a:pt x="67" y="57"/>
                  </a:cubicBezTo>
                  <a:cubicBezTo>
                    <a:pt x="66" y="57"/>
                    <a:pt x="66" y="55"/>
                    <a:pt x="66" y="55"/>
                  </a:cubicBezTo>
                  <a:cubicBezTo>
                    <a:pt x="68" y="55"/>
                    <a:pt x="70" y="55"/>
                    <a:pt x="72" y="55"/>
                  </a:cubicBezTo>
                  <a:cubicBezTo>
                    <a:pt x="73" y="55"/>
                    <a:pt x="79" y="52"/>
                    <a:pt x="79" y="53"/>
                  </a:cubicBezTo>
                  <a:cubicBezTo>
                    <a:pt x="79" y="51"/>
                    <a:pt x="76" y="48"/>
                    <a:pt x="77" y="48"/>
                  </a:cubicBezTo>
                  <a:cubicBezTo>
                    <a:pt x="78" y="47"/>
                    <a:pt x="76" y="48"/>
                    <a:pt x="77" y="48"/>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28" name="Freeform 623"/>
            <p:cNvSpPr>
              <a:spLocks/>
            </p:cNvSpPr>
            <p:nvPr/>
          </p:nvSpPr>
          <p:spPr bwMode="auto">
            <a:xfrm>
              <a:off x="7923120" y="8978916"/>
              <a:ext cx="261145" cy="309000"/>
            </a:xfrm>
            <a:custGeom>
              <a:avLst/>
              <a:gdLst>
                <a:gd name="T0" fmla="*/ 20 w 28"/>
                <a:gd name="T1" fmla="*/ 6 h 33"/>
                <a:gd name="T2" fmla="*/ 15 w 28"/>
                <a:gd name="T3" fmla="*/ 3 h 33"/>
                <a:gd name="T4" fmla="*/ 10 w 28"/>
                <a:gd name="T5" fmla="*/ 0 h 33"/>
                <a:gd name="T6" fmla="*/ 4 w 28"/>
                <a:gd name="T7" fmla="*/ 4 h 33"/>
                <a:gd name="T8" fmla="*/ 3 w 28"/>
                <a:gd name="T9" fmla="*/ 7 h 33"/>
                <a:gd name="T10" fmla="*/ 2 w 28"/>
                <a:gd name="T11" fmla="*/ 10 h 33"/>
                <a:gd name="T12" fmla="*/ 0 w 28"/>
                <a:gd name="T13" fmla="*/ 13 h 33"/>
                <a:gd name="T14" fmla="*/ 0 w 28"/>
                <a:gd name="T15" fmla="*/ 15 h 33"/>
                <a:gd name="T16" fmla="*/ 0 w 28"/>
                <a:gd name="T17" fmla="*/ 18 h 33"/>
                <a:gd name="T18" fmla="*/ 2 w 28"/>
                <a:gd name="T19" fmla="*/ 20 h 33"/>
                <a:gd name="T20" fmla="*/ 5 w 28"/>
                <a:gd name="T21" fmla="*/ 18 h 33"/>
                <a:gd name="T22" fmla="*/ 5 w 28"/>
                <a:gd name="T23" fmla="*/ 20 h 33"/>
                <a:gd name="T24" fmla="*/ 3 w 28"/>
                <a:gd name="T25" fmla="*/ 24 h 33"/>
                <a:gd name="T26" fmla="*/ 3 w 28"/>
                <a:gd name="T27" fmla="*/ 26 h 33"/>
                <a:gd name="T28" fmla="*/ 3 w 28"/>
                <a:gd name="T29" fmla="*/ 28 h 33"/>
                <a:gd name="T30" fmla="*/ 8 w 28"/>
                <a:gd name="T31" fmla="*/ 32 h 33"/>
                <a:gd name="T32" fmla="*/ 11 w 28"/>
                <a:gd name="T33" fmla="*/ 29 h 33"/>
                <a:gd name="T34" fmla="*/ 16 w 28"/>
                <a:gd name="T35" fmla="*/ 22 h 33"/>
                <a:gd name="T36" fmla="*/ 22 w 28"/>
                <a:gd name="T37" fmla="*/ 19 h 33"/>
                <a:gd name="T38" fmla="*/ 27 w 28"/>
                <a:gd name="T39" fmla="*/ 13 h 33"/>
                <a:gd name="T40" fmla="*/ 27 w 28"/>
                <a:gd name="T41" fmla="*/ 8 h 33"/>
                <a:gd name="T42" fmla="*/ 24 w 28"/>
                <a:gd name="T43" fmla="*/ 5 h 33"/>
                <a:gd name="T44" fmla="*/ 20 w 28"/>
                <a:gd name="T45" fmla="*/ 6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8" h="33">
                  <a:moveTo>
                    <a:pt x="20" y="6"/>
                  </a:moveTo>
                  <a:cubicBezTo>
                    <a:pt x="18" y="6"/>
                    <a:pt x="17" y="4"/>
                    <a:pt x="15" y="3"/>
                  </a:cubicBezTo>
                  <a:cubicBezTo>
                    <a:pt x="14" y="2"/>
                    <a:pt x="12" y="0"/>
                    <a:pt x="10" y="0"/>
                  </a:cubicBezTo>
                  <a:cubicBezTo>
                    <a:pt x="10" y="3"/>
                    <a:pt x="4" y="1"/>
                    <a:pt x="4" y="4"/>
                  </a:cubicBezTo>
                  <a:cubicBezTo>
                    <a:pt x="4" y="6"/>
                    <a:pt x="4" y="6"/>
                    <a:pt x="3" y="7"/>
                  </a:cubicBezTo>
                  <a:cubicBezTo>
                    <a:pt x="1" y="8"/>
                    <a:pt x="2" y="9"/>
                    <a:pt x="2" y="10"/>
                  </a:cubicBezTo>
                  <a:cubicBezTo>
                    <a:pt x="2" y="11"/>
                    <a:pt x="1" y="12"/>
                    <a:pt x="0" y="13"/>
                  </a:cubicBezTo>
                  <a:cubicBezTo>
                    <a:pt x="0" y="13"/>
                    <a:pt x="0" y="14"/>
                    <a:pt x="0" y="15"/>
                  </a:cubicBezTo>
                  <a:cubicBezTo>
                    <a:pt x="1" y="16"/>
                    <a:pt x="0" y="17"/>
                    <a:pt x="0" y="18"/>
                  </a:cubicBezTo>
                  <a:cubicBezTo>
                    <a:pt x="0" y="18"/>
                    <a:pt x="1" y="21"/>
                    <a:pt x="2" y="20"/>
                  </a:cubicBezTo>
                  <a:cubicBezTo>
                    <a:pt x="4" y="20"/>
                    <a:pt x="4" y="18"/>
                    <a:pt x="5" y="18"/>
                  </a:cubicBezTo>
                  <a:cubicBezTo>
                    <a:pt x="4" y="18"/>
                    <a:pt x="6" y="20"/>
                    <a:pt x="5" y="20"/>
                  </a:cubicBezTo>
                  <a:cubicBezTo>
                    <a:pt x="5" y="22"/>
                    <a:pt x="5" y="23"/>
                    <a:pt x="3" y="24"/>
                  </a:cubicBezTo>
                  <a:cubicBezTo>
                    <a:pt x="3" y="24"/>
                    <a:pt x="4" y="26"/>
                    <a:pt x="3" y="26"/>
                  </a:cubicBezTo>
                  <a:cubicBezTo>
                    <a:pt x="3" y="27"/>
                    <a:pt x="2" y="27"/>
                    <a:pt x="3" y="28"/>
                  </a:cubicBezTo>
                  <a:cubicBezTo>
                    <a:pt x="5" y="29"/>
                    <a:pt x="6" y="29"/>
                    <a:pt x="8" y="32"/>
                  </a:cubicBezTo>
                  <a:cubicBezTo>
                    <a:pt x="9" y="33"/>
                    <a:pt x="10" y="29"/>
                    <a:pt x="11" y="29"/>
                  </a:cubicBezTo>
                  <a:cubicBezTo>
                    <a:pt x="12" y="26"/>
                    <a:pt x="13" y="23"/>
                    <a:pt x="16" y="22"/>
                  </a:cubicBezTo>
                  <a:cubicBezTo>
                    <a:pt x="18" y="21"/>
                    <a:pt x="20" y="21"/>
                    <a:pt x="22" y="19"/>
                  </a:cubicBezTo>
                  <a:cubicBezTo>
                    <a:pt x="24" y="18"/>
                    <a:pt x="26" y="16"/>
                    <a:pt x="27" y="13"/>
                  </a:cubicBezTo>
                  <a:cubicBezTo>
                    <a:pt x="27" y="11"/>
                    <a:pt x="28" y="10"/>
                    <a:pt x="27" y="8"/>
                  </a:cubicBezTo>
                  <a:cubicBezTo>
                    <a:pt x="26" y="7"/>
                    <a:pt x="25" y="6"/>
                    <a:pt x="24" y="5"/>
                  </a:cubicBezTo>
                  <a:cubicBezTo>
                    <a:pt x="23" y="5"/>
                    <a:pt x="21" y="6"/>
                    <a:pt x="20" y="6"/>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29" name="Freeform 624"/>
            <p:cNvSpPr>
              <a:spLocks/>
            </p:cNvSpPr>
            <p:nvPr/>
          </p:nvSpPr>
          <p:spPr bwMode="auto">
            <a:xfrm>
              <a:off x="7894458" y="9036257"/>
              <a:ext cx="598727" cy="888769"/>
            </a:xfrm>
            <a:custGeom>
              <a:avLst/>
              <a:gdLst>
                <a:gd name="T0" fmla="*/ 57 w 64"/>
                <a:gd name="T1" fmla="*/ 21 h 95"/>
                <a:gd name="T2" fmla="*/ 56 w 64"/>
                <a:gd name="T3" fmla="*/ 14 h 95"/>
                <a:gd name="T4" fmla="*/ 50 w 64"/>
                <a:gd name="T5" fmla="*/ 13 h 95"/>
                <a:gd name="T6" fmla="*/ 46 w 64"/>
                <a:gd name="T7" fmla="*/ 14 h 95"/>
                <a:gd name="T8" fmla="*/ 41 w 64"/>
                <a:gd name="T9" fmla="*/ 11 h 95"/>
                <a:gd name="T10" fmla="*/ 38 w 64"/>
                <a:gd name="T11" fmla="*/ 6 h 95"/>
                <a:gd name="T12" fmla="*/ 33 w 64"/>
                <a:gd name="T13" fmla="*/ 2 h 95"/>
                <a:gd name="T14" fmla="*/ 28 w 64"/>
                <a:gd name="T15" fmla="*/ 0 h 95"/>
                <a:gd name="T16" fmla="*/ 31 w 64"/>
                <a:gd name="T17" fmla="*/ 5 h 95"/>
                <a:gd name="T18" fmla="*/ 28 w 64"/>
                <a:gd name="T19" fmla="*/ 10 h 95"/>
                <a:gd name="T20" fmla="*/ 23 w 64"/>
                <a:gd name="T21" fmla="*/ 14 h 95"/>
                <a:gd name="T22" fmla="*/ 17 w 64"/>
                <a:gd name="T23" fmla="*/ 17 h 95"/>
                <a:gd name="T24" fmla="*/ 11 w 64"/>
                <a:gd name="T25" fmla="*/ 26 h 95"/>
                <a:gd name="T26" fmla="*/ 6 w 64"/>
                <a:gd name="T27" fmla="*/ 22 h 95"/>
                <a:gd name="T28" fmla="*/ 6 w 64"/>
                <a:gd name="T29" fmla="*/ 21 h 95"/>
                <a:gd name="T30" fmla="*/ 6 w 64"/>
                <a:gd name="T31" fmla="*/ 18 h 95"/>
                <a:gd name="T32" fmla="*/ 2 w 64"/>
                <a:gd name="T33" fmla="*/ 26 h 95"/>
                <a:gd name="T34" fmla="*/ 3 w 64"/>
                <a:gd name="T35" fmla="*/ 30 h 95"/>
                <a:gd name="T36" fmla="*/ 3 w 64"/>
                <a:gd name="T37" fmla="*/ 32 h 95"/>
                <a:gd name="T38" fmla="*/ 14 w 64"/>
                <a:gd name="T39" fmla="*/ 47 h 95"/>
                <a:gd name="T40" fmla="*/ 23 w 64"/>
                <a:gd name="T41" fmla="*/ 63 h 95"/>
                <a:gd name="T42" fmla="*/ 26 w 64"/>
                <a:gd name="T43" fmla="*/ 70 h 95"/>
                <a:gd name="T44" fmla="*/ 25 w 64"/>
                <a:gd name="T45" fmla="*/ 71 h 95"/>
                <a:gd name="T46" fmla="*/ 28 w 64"/>
                <a:gd name="T47" fmla="*/ 74 h 95"/>
                <a:gd name="T48" fmla="*/ 32 w 64"/>
                <a:gd name="T49" fmla="*/ 79 h 95"/>
                <a:gd name="T50" fmla="*/ 41 w 64"/>
                <a:gd name="T51" fmla="*/ 83 h 95"/>
                <a:gd name="T52" fmla="*/ 48 w 64"/>
                <a:gd name="T53" fmla="*/ 87 h 95"/>
                <a:gd name="T54" fmla="*/ 54 w 64"/>
                <a:gd name="T55" fmla="*/ 93 h 95"/>
                <a:gd name="T56" fmla="*/ 59 w 64"/>
                <a:gd name="T57" fmla="*/ 90 h 95"/>
                <a:gd name="T58" fmla="*/ 61 w 64"/>
                <a:gd name="T59" fmla="*/ 86 h 95"/>
                <a:gd name="T60" fmla="*/ 63 w 64"/>
                <a:gd name="T61" fmla="*/ 82 h 95"/>
                <a:gd name="T62" fmla="*/ 61 w 64"/>
                <a:gd name="T63" fmla="*/ 78 h 95"/>
                <a:gd name="T64" fmla="*/ 61 w 64"/>
                <a:gd name="T65" fmla="*/ 76 h 95"/>
                <a:gd name="T66" fmla="*/ 63 w 64"/>
                <a:gd name="T67" fmla="*/ 74 h 95"/>
                <a:gd name="T68" fmla="*/ 64 w 64"/>
                <a:gd name="T69" fmla="*/ 64 h 95"/>
                <a:gd name="T70" fmla="*/ 62 w 64"/>
                <a:gd name="T71" fmla="*/ 59 h 95"/>
                <a:gd name="T72" fmla="*/ 57 w 64"/>
                <a:gd name="T73" fmla="*/ 57 h 95"/>
                <a:gd name="T74" fmla="*/ 55 w 64"/>
                <a:gd name="T75" fmla="*/ 48 h 95"/>
                <a:gd name="T76" fmla="*/ 50 w 64"/>
                <a:gd name="T77" fmla="*/ 51 h 95"/>
                <a:gd name="T78" fmla="*/ 46 w 64"/>
                <a:gd name="T79" fmla="*/ 51 h 95"/>
                <a:gd name="T80" fmla="*/ 44 w 64"/>
                <a:gd name="T81" fmla="*/ 48 h 95"/>
                <a:gd name="T82" fmla="*/ 40 w 64"/>
                <a:gd name="T83" fmla="*/ 42 h 95"/>
                <a:gd name="T84" fmla="*/ 39 w 64"/>
                <a:gd name="T85" fmla="*/ 35 h 95"/>
                <a:gd name="T86" fmla="*/ 42 w 64"/>
                <a:gd name="T87" fmla="*/ 33 h 95"/>
                <a:gd name="T88" fmla="*/ 42 w 64"/>
                <a:gd name="T89" fmla="*/ 30 h 95"/>
                <a:gd name="T90" fmla="*/ 45 w 64"/>
                <a:gd name="T91" fmla="*/ 25 h 95"/>
                <a:gd name="T92" fmla="*/ 50 w 64"/>
                <a:gd name="T93" fmla="*/ 24 h 95"/>
                <a:gd name="T94" fmla="*/ 53 w 64"/>
                <a:gd name="T95" fmla="*/ 22 h 95"/>
                <a:gd name="T96" fmla="*/ 57 w 64"/>
                <a:gd name="T97" fmla="*/ 21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4" h="95">
                  <a:moveTo>
                    <a:pt x="57" y="21"/>
                  </a:moveTo>
                  <a:cubicBezTo>
                    <a:pt x="53" y="19"/>
                    <a:pt x="59" y="15"/>
                    <a:pt x="56" y="14"/>
                  </a:cubicBezTo>
                  <a:cubicBezTo>
                    <a:pt x="54" y="12"/>
                    <a:pt x="52" y="13"/>
                    <a:pt x="50" y="13"/>
                  </a:cubicBezTo>
                  <a:cubicBezTo>
                    <a:pt x="48" y="12"/>
                    <a:pt x="48" y="14"/>
                    <a:pt x="46" y="14"/>
                  </a:cubicBezTo>
                  <a:cubicBezTo>
                    <a:pt x="44" y="13"/>
                    <a:pt x="42" y="13"/>
                    <a:pt x="41" y="11"/>
                  </a:cubicBezTo>
                  <a:cubicBezTo>
                    <a:pt x="40" y="10"/>
                    <a:pt x="39" y="7"/>
                    <a:pt x="38" y="6"/>
                  </a:cubicBezTo>
                  <a:cubicBezTo>
                    <a:pt x="36" y="5"/>
                    <a:pt x="35" y="3"/>
                    <a:pt x="33" y="2"/>
                  </a:cubicBezTo>
                  <a:cubicBezTo>
                    <a:pt x="32" y="0"/>
                    <a:pt x="30" y="1"/>
                    <a:pt x="28" y="0"/>
                  </a:cubicBezTo>
                  <a:cubicBezTo>
                    <a:pt x="30" y="2"/>
                    <a:pt x="31" y="3"/>
                    <a:pt x="31" y="5"/>
                  </a:cubicBezTo>
                  <a:cubicBezTo>
                    <a:pt x="30" y="7"/>
                    <a:pt x="30" y="9"/>
                    <a:pt x="28" y="10"/>
                  </a:cubicBezTo>
                  <a:cubicBezTo>
                    <a:pt x="26" y="12"/>
                    <a:pt x="25" y="14"/>
                    <a:pt x="23" y="14"/>
                  </a:cubicBezTo>
                  <a:cubicBezTo>
                    <a:pt x="21" y="15"/>
                    <a:pt x="19" y="15"/>
                    <a:pt x="17" y="17"/>
                  </a:cubicBezTo>
                  <a:cubicBezTo>
                    <a:pt x="16" y="18"/>
                    <a:pt x="12" y="27"/>
                    <a:pt x="11" y="26"/>
                  </a:cubicBezTo>
                  <a:cubicBezTo>
                    <a:pt x="9" y="23"/>
                    <a:pt x="8" y="23"/>
                    <a:pt x="6" y="22"/>
                  </a:cubicBezTo>
                  <a:cubicBezTo>
                    <a:pt x="5" y="22"/>
                    <a:pt x="5" y="22"/>
                    <a:pt x="6" y="21"/>
                  </a:cubicBezTo>
                  <a:cubicBezTo>
                    <a:pt x="7" y="20"/>
                    <a:pt x="7" y="19"/>
                    <a:pt x="6" y="18"/>
                  </a:cubicBezTo>
                  <a:cubicBezTo>
                    <a:pt x="4" y="19"/>
                    <a:pt x="0" y="23"/>
                    <a:pt x="2" y="26"/>
                  </a:cubicBezTo>
                  <a:cubicBezTo>
                    <a:pt x="2" y="26"/>
                    <a:pt x="4" y="29"/>
                    <a:pt x="3" y="30"/>
                  </a:cubicBezTo>
                  <a:cubicBezTo>
                    <a:pt x="2" y="30"/>
                    <a:pt x="1" y="31"/>
                    <a:pt x="3" y="32"/>
                  </a:cubicBezTo>
                  <a:cubicBezTo>
                    <a:pt x="8" y="35"/>
                    <a:pt x="12" y="41"/>
                    <a:pt x="14" y="47"/>
                  </a:cubicBezTo>
                  <a:cubicBezTo>
                    <a:pt x="17" y="52"/>
                    <a:pt x="19" y="58"/>
                    <a:pt x="23" y="63"/>
                  </a:cubicBezTo>
                  <a:cubicBezTo>
                    <a:pt x="24" y="65"/>
                    <a:pt x="26" y="67"/>
                    <a:pt x="26" y="70"/>
                  </a:cubicBezTo>
                  <a:cubicBezTo>
                    <a:pt x="26" y="71"/>
                    <a:pt x="25" y="70"/>
                    <a:pt x="25" y="71"/>
                  </a:cubicBezTo>
                  <a:cubicBezTo>
                    <a:pt x="26" y="72"/>
                    <a:pt x="27" y="73"/>
                    <a:pt x="28" y="74"/>
                  </a:cubicBezTo>
                  <a:cubicBezTo>
                    <a:pt x="29" y="76"/>
                    <a:pt x="30" y="78"/>
                    <a:pt x="32" y="79"/>
                  </a:cubicBezTo>
                  <a:cubicBezTo>
                    <a:pt x="35" y="80"/>
                    <a:pt x="38" y="82"/>
                    <a:pt x="41" y="83"/>
                  </a:cubicBezTo>
                  <a:cubicBezTo>
                    <a:pt x="43" y="84"/>
                    <a:pt x="45" y="86"/>
                    <a:pt x="48" y="87"/>
                  </a:cubicBezTo>
                  <a:cubicBezTo>
                    <a:pt x="50" y="89"/>
                    <a:pt x="52" y="91"/>
                    <a:pt x="54" y="93"/>
                  </a:cubicBezTo>
                  <a:cubicBezTo>
                    <a:pt x="58" y="95"/>
                    <a:pt x="57" y="91"/>
                    <a:pt x="59" y="90"/>
                  </a:cubicBezTo>
                  <a:cubicBezTo>
                    <a:pt x="60" y="89"/>
                    <a:pt x="60" y="87"/>
                    <a:pt x="61" y="86"/>
                  </a:cubicBezTo>
                  <a:cubicBezTo>
                    <a:pt x="61" y="85"/>
                    <a:pt x="64" y="83"/>
                    <a:pt x="63" y="82"/>
                  </a:cubicBezTo>
                  <a:cubicBezTo>
                    <a:pt x="61" y="81"/>
                    <a:pt x="60" y="81"/>
                    <a:pt x="61" y="78"/>
                  </a:cubicBezTo>
                  <a:cubicBezTo>
                    <a:pt x="61" y="77"/>
                    <a:pt x="61" y="76"/>
                    <a:pt x="61" y="76"/>
                  </a:cubicBezTo>
                  <a:cubicBezTo>
                    <a:pt x="62" y="75"/>
                    <a:pt x="63" y="74"/>
                    <a:pt x="63" y="74"/>
                  </a:cubicBezTo>
                  <a:cubicBezTo>
                    <a:pt x="64" y="71"/>
                    <a:pt x="62" y="66"/>
                    <a:pt x="64" y="64"/>
                  </a:cubicBezTo>
                  <a:cubicBezTo>
                    <a:pt x="64" y="63"/>
                    <a:pt x="63" y="61"/>
                    <a:pt x="62" y="59"/>
                  </a:cubicBezTo>
                  <a:cubicBezTo>
                    <a:pt x="61" y="56"/>
                    <a:pt x="60" y="56"/>
                    <a:pt x="57" y="57"/>
                  </a:cubicBezTo>
                  <a:cubicBezTo>
                    <a:pt x="53" y="57"/>
                    <a:pt x="55" y="50"/>
                    <a:pt x="55" y="48"/>
                  </a:cubicBezTo>
                  <a:cubicBezTo>
                    <a:pt x="53" y="49"/>
                    <a:pt x="52" y="51"/>
                    <a:pt x="50" y="51"/>
                  </a:cubicBezTo>
                  <a:cubicBezTo>
                    <a:pt x="49" y="51"/>
                    <a:pt x="47" y="51"/>
                    <a:pt x="46" y="51"/>
                  </a:cubicBezTo>
                  <a:cubicBezTo>
                    <a:pt x="45" y="50"/>
                    <a:pt x="45" y="48"/>
                    <a:pt x="44" y="48"/>
                  </a:cubicBezTo>
                  <a:cubicBezTo>
                    <a:pt x="41" y="48"/>
                    <a:pt x="41" y="44"/>
                    <a:pt x="40" y="42"/>
                  </a:cubicBezTo>
                  <a:cubicBezTo>
                    <a:pt x="38" y="40"/>
                    <a:pt x="37" y="37"/>
                    <a:pt x="39" y="35"/>
                  </a:cubicBezTo>
                  <a:cubicBezTo>
                    <a:pt x="40" y="34"/>
                    <a:pt x="42" y="34"/>
                    <a:pt x="42" y="33"/>
                  </a:cubicBezTo>
                  <a:cubicBezTo>
                    <a:pt x="42" y="32"/>
                    <a:pt x="42" y="31"/>
                    <a:pt x="42" y="30"/>
                  </a:cubicBezTo>
                  <a:cubicBezTo>
                    <a:pt x="42" y="27"/>
                    <a:pt x="42" y="26"/>
                    <a:pt x="45" y="25"/>
                  </a:cubicBezTo>
                  <a:cubicBezTo>
                    <a:pt x="47" y="24"/>
                    <a:pt x="48" y="24"/>
                    <a:pt x="50" y="24"/>
                  </a:cubicBezTo>
                  <a:cubicBezTo>
                    <a:pt x="51" y="24"/>
                    <a:pt x="52" y="23"/>
                    <a:pt x="53" y="22"/>
                  </a:cubicBezTo>
                  <a:cubicBezTo>
                    <a:pt x="54" y="22"/>
                    <a:pt x="59" y="23"/>
                    <a:pt x="57" y="2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30" name="Freeform 625"/>
            <p:cNvSpPr>
              <a:spLocks/>
            </p:cNvSpPr>
            <p:nvPr/>
          </p:nvSpPr>
          <p:spPr bwMode="auto">
            <a:xfrm>
              <a:off x="8158790" y="9867685"/>
              <a:ext cx="407643" cy="1984597"/>
            </a:xfrm>
            <a:custGeom>
              <a:avLst/>
              <a:gdLst>
                <a:gd name="T0" fmla="*/ 38 w 44"/>
                <a:gd name="T1" fmla="*/ 20 h 212"/>
                <a:gd name="T2" fmla="*/ 36 w 44"/>
                <a:gd name="T3" fmla="*/ 12 h 212"/>
                <a:gd name="T4" fmla="*/ 34 w 44"/>
                <a:gd name="T5" fmla="*/ 5 h 212"/>
                <a:gd name="T6" fmla="*/ 30 w 44"/>
                <a:gd name="T7" fmla="*/ 3 h 212"/>
                <a:gd name="T8" fmla="*/ 28 w 44"/>
                <a:gd name="T9" fmla="*/ 15 h 212"/>
                <a:gd name="T10" fmla="*/ 26 w 44"/>
                <a:gd name="T11" fmla="*/ 31 h 212"/>
                <a:gd name="T12" fmla="*/ 23 w 44"/>
                <a:gd name="T13" fmla="*/ 56 h 212"/>
                <a:gd name="T14" fmla="*/ 21 w 44"/>
                <a:gd name="T15" fmla="*/ 68 h 212"/>
                <a:gd name="T16" fmla="*/ 21 w 44"/>
                <a:gd name="T17" fmla="*/ 80 h 212"/>
                <a:gd name="T18" fmla="*/ 20 w 44"/>
                <a:gd name="T19" fmla="*/ 88 h 212"/>
                <a:gd name="T20" fmla="*/ 11 w 44"/>
                <a:gd name="T21" fmla="*/ 110 h 212"/>
                <a:gd name="T22" fmla="*/ 10 w 44"/>
                <a:gd name="T23" fmla="*/ 132 h 212"/>
                <a:gd name="T24" fmla="*/ 17 w 44"/>
                <a:gd name="T25" fmla="*/ 133 h 212"/>
                <a:gd name="T26" fmla="*/ 16 w 44"/>
                <a:gd name="T27" fmla="*/ 136 h 212"/>
                <a:gd name="T28" fmla="*/ 14 w 44"/>
                <a:gd name="T29" fmla="*/ 145 h 212"/>
                <a:gd name="T30" fmla="*/ 15 w 44"/>
                <a:gd name="T31" fmla="*/ 150 h 212"/>
                <a:gd name="T32" fmla="*/ 13 w 44"/>
                <a:gd name="T33" fmla="*/ 152 h 212"/>
                <a:gd name="T34" fmla="*/ 11 w 44"/>
                <a:gd name="T35" fmla="*/ 158 h 212"/>
                <a:gd name="T36" fmla="*/ 8 w 44"/>
                <a:gd name="T37" fmla="*/ 159 h 212"/>
                <a:gd name="T38" fmla="*/ 4 w 44"/>
                <a:gd name="T39" fmla="*/ 159 h 212"/>
                <a:gd name="T40" fmla="*/ 0 w 44"/>
                <a:gd name="T41" fmla="*/ 164 h 212"/>
                <a:gd name="T42" fmla="*/ 2 w 44"/>
                <a:gd name="T43" fmla="*/ 163 h 212"/>
                <a:gd name="T44" fmla="*/ 7 w 44"/>
                <a:gd name="T45" fmla="*/ 171 h 212"/>
                <a:gd name="T46" fmla="*/ 11 w 44"/>
                <a:gd name="T47" fmla="*/ 173 h 212"/>
                <a:gd name="T48" fmla="*/ 7 w 44"/>
                <a:gd name="T49" fmla="*/ 174 h 212"/>
                <a:gd name="T50" fmla="*/ 7 w 44"/>
                <a:gd name="T51" fmla="*/ 179 h 212"/>
                <a:gd name="T52" fmla="*/ 9 w 44"/>
                <a:gd name="T53" fmla="*/ 182 h 212"/>
                <a:gd name="T54" fmla="*/ 9 w 44"/>
                <a:gd name="T55" fmla="*/ 185 h 212"/>
                <a:gd name="T56" fmla="*/ 7 w 44"/>
                <a:gd name="T57" fmla="*/ 187 h 212"/>
                <a:gd name="T58" fmla="*/ 10 w 44"/>
                <a:gd name="T59" fmla="*/ 190 h 212"/>
                <a:gd name="T60" fmla="*/ 8 w 44"/>
                <a:gd name="T61" fmla="*/ 193 h 212"/>
                <a:gd name="T62" fmla="*/ 11 w 44"/>
                <a:gd name="T63" fmla="*/ 194 h 212"/>
                <a:gd name="T64" fmla="*/ 11 w 44"/>
                <a:gd name="T65" fmla="*/ 198 h 212"/>
                <a:gd name="T66" fmla="*/ 15 w 44"/>
                <a:gd name="T67" fmla="*/ 197 h 212"/>
                <a:gd name="T68" fmla="*/ 15 w 44"/>
                <a:gd name="T69" fmla="*/ 197 h 212"/>
                <a:gd name="T70" fmla="*/ 16 w 44"/>
                <a:gd name="T71" fmla="*/ 198 h 212"/>
                <a:gd name="T72" fmla="*/ 18 w 44"/>
                <a:gd name="T73" fmla="*/ 202 h 212"/>
                <a:gd name="T74" fmla="*/ 16 w 44"/>
                <a:gd name="T75" fmla="*/ 207 h 212"/>
                <a:gd name="T76" fmla="*/ 18 w 44"/>
                <a:gd name="T77" fmla="*/ 209 h 212"/>
                <a:gd name="T78" fmla="*/ 25 w 44"/>
                <a:gd name="T79" fmla="*/ 204 h 212"/>
                <a:gd name="T80" fmla="*/ 26 w 44"/>
                <a:gd name="T81" fmla="*/ 199 h 212"/>
                <a:gd name="T82" fmla="*/ 17 w 44"/>
                <a:gd name="T83" fmla="*/ 192 h 212"/>
                <a:gd name="T84" fmla="*/ 12 w 44"/>
                <a:gd name="T85" fmla="*/ 185 h 212"/>
                <a:gd name="T86" fmla="*/ 15 w 44"/>
                <a:gd name="T87" fmla="*/ 177 h 212"/>
                <a:gd name="T88" fmla="*/ 17 w 44"/>
                <a:gd name="T89" fmla="*/ 169 h 212"/>
                <a:gd name="T90" fmla="*/ 21 w 44"/>
                <a:gd name="T91" fmla="*/ 158 h 212"/>
                <a:gd name="T92" fmla="*/ 21 w 44"/>
                <a:gd name="T93" fmla="*/ 152 h 212"/>
                <a:gd name="T94" fmla="*/ 19 w 44"/>
                <a:gd name="T95" fmla="*/ 140 h 212"/>
                <a:gd name="T96" fmla="*/ 23 w 44"/>
                <a:gd name="T97" fmla="*/ 117 h 212"/>
                <a:gd name="T98" fmla="*/ 26 w 44"/>
                <a:gd name="T99" fmla="*/ 102 h 212"/>
                <a:gd name="T100" fmla="*/ 29 w 44"/>
                <a:gd name="T101" fmla="*/ 85 h 212"/>
                <a:gd name="T102" fmla="*/ 27 w 44"/>
                <a:gd name="T103" fmla="*/ 73 h 212"/>
                <a:gd name="T104" fmla="*/ 30 w 44"/>
                <a:gd name="T105" fmla="*/ 62 h 212"/>
                <a:gd name="T106" fmla="*/ 34 w 44"/>
                <a:gd name="T107" fmla="*/ 54 h 212"/>
                <a:gd name="T108" fmla="*/ 36 w 44"/>
                <a:gd name="T109" fmla="*/ 44 h 212"/>
                <a:gd name="T110" fmla="*/ 40 w 44"/>
                <a:gd name="T111" fmla="*/ 35 h 212"/>
                <a:gd name="T112" fmla="*/ 40 w 44"/>
                <a:gd name="T113" fmla="*/ 28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4" h="212">
                  <a:moveTo>
                    <a:pt x="40" y="28"/>
                  </a:moveTo>
                  <a:cubicBezTo>
                    <a:pt x="38" y="27"/>
                    <a:pt x="40" y="22"/>
                    <a:pt x="38" y="20"/>
                  </a:cubicBezTo>
                  <a:cubicBezTo>
                    <a:pt x="37" y="19"/>
                    <a:pt x="35" y="16"/>
                    <a:pt x="36" y="14"/>
                  </a:cubicBezTo>
                  <a:cubicBezTo>
                    <a:pt x="38" y="13"/>
                    <a:pt x="35" y="13"/>
                    <a:pt x="36" y="12"/>
                  </a:cubicBezTo>
                  <a:cubicBezTo>
                    <a:pt x="37" y="11"/>
                    <a:pt x="36" y="10"/>
                    <a:pt x="35" y="9"/>
                  </a:cubicBezTo>
                  <a:cubicBezTo>
                    <a:pt x="34" y="8"/>
                    <a:pt x="34" y="7"/>
                    <a:pt x="34" y="5"/>
                  </a:cubicBezTo>
                  <a:cubicBezTo>
                    <a:pt x="34" y="3"/>
                    <a:pt x="33" y="2"/>
                    <a:pt x="32" y="0"/>
                  </a:cubicBezTo>
                  <a:cubicBezTo>
                    <a:pt x="31" y="1"/>
                    <a:pt x="30" y="2"/>
                    <a:pt x="30" y="3"/>
                  </a:cubicBezTo>
                  <a:cubicBezTo>
                    <a:pt x="29" y="5"/>
                    <a:pt x="27" y="4"/>
                    <a:pt x="28" y="6"/>
                  </a:cubicBezTo>
                  <a:cubicBezTo>
                    <a:pt x="28" y="9"/>
                    <a:pt x="28" y="12"/>
                    <a:pt x="28" y="15"/>
                  </a:cubicBezTo>
                  <a:cubicBezTo>
                    <a:pt x="28" y="19"/>
                    <a:pt x="29" y="24"/>
                    <a:pt x="28" y="28"/>
                  </a:cubicBezTo>
                  <a:cubicBezTo>
                    <a:pt x="27" y="29"/>
                    <a:pt x="26" y="30"/>
                    <a:pt x="26" y="31"/>
                  </a:cubicBezTo>
                  <a:cubicBezTo>
                    <a:pt x="26" y="33"/>
                    <a:pt x="27" y="35"/>
                    <a:pt x="27" y="37"/>
                  </a:cubicBezTo>
                  <a:cubicBezTo>
                    <a:pt x="27" y="43"/>
                    <a:pt x="25" y="50"/>
                    <a:pt x="23" y="56"/>
                  </a:cubicBezTo>
                  <a:cubicBezTo>
                    <a:pt x="22" y="59"/>
                    <a:pt x="22" y="61"/>
                    <a:pt x="23" y="64"/>
                  </a:cubicBezTo>
                  <a:cubicBezTo>
                    <a:pt x="23" y="66"/>
                    <a:pt x="23" y="67"/>
                    <a:pt x="21" y="68"/>
                  </a:cubicBezTo>
                  <a:cubicBezTo>
                    <a:pt x="20" y="69"/>
                    <a:pt x="21" y="70"/>
                    <a:pt x="21" y="71"/>
                  </a:cubicBezTo>
                  <a:cubicBezTo>
                    <a:pt x="21" y="74"/>
                    <a:pt x="21" y="77"/>
                    <a:pt x="21" y="80"/>
                  </a:cubicBezTo>
                  <a:cubicBezTo>
                    <a:pt x="21" y="81"/>
                    <a:pt x="21" y="83"/>
                    <a:pt x="21" y="84"/>
                  </a:cubicBezTo>
                  <a:cubicBezTo>
                    <a:pt x="20" y="85"/>
                    <a:pt x="21" y="87"/>
                    <a:pt x="20" y="88"/>
                  </a:cubicBezTo>
                  <a:cubicBezTo>
                    <a:pt x="18" y="93"/>
                    <a:pt x="16" y="98"/>
                    <a:pt x="14" y="103"/>
                  </a:cubicBezTo>
                  <a:cubicBezTo>
                    <a:pt x="13" y="106"/>
                    <a:pt x="10" y="107"/>
                    <a:pt x="11" y="110"/>
                  </a:cubicBezTo>
                  <a:cubicBezTo>
                    <a:pt x="12" y="113"/>
                    <a:pt x="14" y="118"/>
                    <a:pt x="12" y="122"/>
                  </a:cubicBezTo>
                  <a:cubicBezTo>
                    <a:pt x="10" y="124"/>
                    <a:pt x="8" y="129"/>
                    <a:pt x="10" y="132"/>
                  </a:cubicBezTo>
                  <a:cubicBezTo>
                    <a:pt x="11" y="134"/>
                    <a:pt x="12" y="134"/>
                    <a:pt x="13" y="133"/>
                  </a:cubicBezTo>
                  <a:cubicBezTo>
                    <a:pt x="14" y="132"/>
                    <a:pt x="18" y="132"/>
                    <a:pt x="17" y="133"/>
                  </a:cubicBezTo>
                  <a:cubicBezTo>
                    <a:pt x="17" y="133"/>
                    <a:pt x="16" y="133"/>
                    <a:pt x="15" y="134"/>
                  </a:cubicBezTo>
                  <a:cubicBezTo>
                    <a:pt x="15" y="135"/>
                    <a:pt x="15" y="135"/>
                    <a:pt x="16" y="136"/>
                  </a:cubicBezTo>
                  <a:cubicBezTo>
                    <a:pt x="16" y="136"/>
                    <a:pt x="15" y="137"/>
                    <a:pt x="15" y="137"/>
                  </a:cubicBezTo>
                  <a:cubicBezTo>
                    <a:pt x="14" y="139"/>
                    <a:pt x="13" y="143"/>
                    <a:pt x="14" y="145"/>
                  </a:cubicBezTo>
                  <a:cubicBezTo>
                    <a:pt x="14" y="146"/>
                    <a:pt x="14" y="146"/>
                    <a:pt x="13" y="148"/>
                  </a:cubicBezTo>
                  <a:cubicBezTo>
                    <a:pt x="12" y="149"/>
                    <a:pt x="14" y="149"/>
                    <a:pt x="15" y="150"/>
                  </a:cubicBezTo>
                  <a:cubicBezTo>
                    <a:pt x="15" y="150"/>
                    <a:pt x="15" y="150"/>
                    <a:pt x="14" y="151"/>
                  </a:cubicBezTo>
                  <a:cubicBezTo>
                    <a:pt x="13" y="151"/>
                    <a:pt x="11" y="152"/>
                    <a:pt x="13" y="152"/>
                  </a:cubicBezTo>
                  <a:cubicBezTo>
                    <a:pt x="12" y="153"/>
                    <a:pt x="13" y="156"/>
                    <a:pt x="14" y="156"/>
                  </a:cubicBezTo>
                  <a:cubicBezTo>
                    <a:pt x="13" y="156"/>
                    <a:pt x="10" y="155"/>
                    <a:pt x="11" y="158"/>
                  </a:cubicBezTo>
                  <a:cubicBezTo>
                    <a:pt x="11" y="158"/>
                    <a:pt x="12" y="163"/>
                    <a:pt x="10" y="162"/>
                  </a:cubicBezTo>
                  <a:cubicBezTo>
                    <a:pt x="10" y="162"/>
                    <a:pt x="8" y="160"/>
                    <a:pt x="8" y="159"/>
                  </a:cubicBezTo>
                  <a:cubicBezTo>
                    <a:pt x="6" y="158"/>
                    <a:pt x="7" y="157"/>
                    <a:pt x="5" y="158"/>
                  </a:cubicBezTo>
                  <a:cubicBezTo>
                    <a:pt x="5" y="158"/>
                    <a:pt x="4" y="159"/>
                    <a:pt x="4" y="159"/>
                  </a:cubicBezTo>
                  <a:cubicBezTo>
                    <a:pt x="4" y="160"/>
                    <a:pt x="5" y="160"/>
                    <a:pt x="4" y="161"/>
                  </a:cubicBezTo>
                  <a:cubicBezTo>
                    <a:pt x="4" y="162"/>
                    <a:pt x="0" y="162"/>
                    <a:pt x="0" y="164"/>
                  </a:cubicBezTo>
                  <a:cubicBezTo>
                    <a:pt x="0" y="164"/>
                    <a:pt x="1" y="165"/>
                    <a:pt x="2" y="165"/>
                  </a:cubicBezTo>
                  <a:cubicBezTo>
                    <a:pt x="2" y="165"/>
                    <a:pt x="1" y="164"/>
                    <a:pt x="2" y="163"/>
                  </a:cubicBezTo>
                  <a:cubicBezTo>
                    <a:pt x="2" y="163"/>
                    <a:pt x="5" y="165"/>
                    <a:pt x="7" y="164"/>
                  </a:cubicBezTo>
                  <a:cubicBezTo>
                    <a:pt x="11" y="163"/>
                    <a:pt x="5" y="170"/>
                    <a:pt x="7" y="171"/>
                  </a:cubicBezTo>
                  <a:cubicBezTo>
                    <a:pt x="8" y="171"/>
                    <a:pt x="10" y="170"/>
                    <a:pt x="11" y="171"/>
                  </a:cubicBezTo>
                  <a:cubicBezTo>
                    <a:pt x="12" y="171"/>
                    <a:pt x="12" y="174"/>
                    <a:pt x="11" y="173"/>
                  </a:cubicBezTo>
                  <a:cubicBezTo>
                    <a:pt x="11" y="173"/>
                    <a:pt x="8" y="171"/>
                    <a:pt x="8" y="172"/>
                  </a:cubicBezTo>
                  <a:cubicBezTo>
                    <a:pt x="7" y="173"/>
                    <a:pt x="6" y="173"/>
                    <a:pt x="7" y="174"/>
                  </a:cubicBezTo>
                  <a:cubicBezTo>
                    <a:pt x="7" y="174"/>
                    <a:pt x="9" y="176"/>
                    <a:pt x="8" y="176"/>
                  </a:cubicBezTo>
                  <a:cubicBezTo>
                    <a:pt x="7" y="176"/>
                    <a:pt x="7" y="179"/>
                    <a:pt x="7" y="179"/>
                  </a:cubicBezTo>
                  <a:cubicBezTo>
                    <a:pt x="6" y="182"/>
                    <a:pt x="9" y="178"/>
                    <a:pt x="9" y="178"/>
                  </a:cubicBezTo>
                  <a:cubicBezTo>
                    <a:pt x="9" y="178"/>
                    <a:pt x="8" y="183"/>
                    <a:pt x="9" y="182"/>
                  </a:cubicBezTo>
                  <a:cubicBezTo>
                    <a:pt x="9" y="182"/>
                    <a:pt x="8" y="182"/>
                    <a:pt x="8" y="183"/>
                  </a:cubicBezTo>
                  <a:cubicBezTo>
                    <a:pt x="7" y="184"/>
                    <a:pt x="8" y="184"/>
                    <a:pt x="9" y="185"/>
                  </a:cubicBezTo>
                  <a:cubicBezTo>
                    <a:pt x="9" y="185"/>
                    <a:pt x="7" y="186"/>
                    <a:pt x="7" y="186"/>
                  </a:cubicBezTo>
                  <a:cubicBezTo>
                    <a:pt x="6" y="186"/>
                    <a:pt x="7" y="186"/>
                    <a:pt x="7" y="187"/>
                  </a:cubicBezTo>
                  <a:cubicBezTo>
                    <a:pt x="6" y="189"/>
                    <a:pt x="10" y="189"/>
                    <a:pt x="10" y="188"/>
                  </a:cubicBezTo>
                  <a:cubicBezTo>
                    <a:pt x="10" y="189"/>
                    <a:pt x="9" y="189"/>
                    <a:pt x="10" y="190"/>
                  </a:cubicBezTo>
                  <a:cubicBezTo>
                    <a:pt x="10" y="190"/>
                    <a:pt x="10" y="190"/>
                    <a:pt x="10" y="190"/>
                  </a:cubicBezTo>
                  <a:cubicBezTo>
                    <a:pt x="10" y="191"/>
                    <a:pt x="8" y="192"/>
                    <a:pt x="8" y="193"/>
                  </a:cubicBezTo>
                  <a:cubicBezTo>
                    <a:pt x="7" y="195"/>
                    <a:pt x="10" y="192"/>
                    <a:pt x="11" y="192"/>
                  </a:cubicBezTo>
                  <a:cubicBezTo>
                    <a:pt x="10" y="193"/>
                    <a:pt x="11" y="194"/>
                    <a:pt x="11" y="194"/>
                  </a:cubicBezTo>
                  <a:cubicBezTo>
                    <a:pt x="11" y="195"/>
                    <a:pt x="8" y="196"/>
                    <a:pt x="8" y="196"/>
                  </a:cubicBezTo>
                  <a:cubicBezTo>
                    <a:pt x="10" y="197"/>
                    <a:pt x="10" y="196"/>
                    <a:pt x="11" y="198"/>
                  </a:cubicBezTo>
                  <a:cubicBezTo>
                    <a:pt x="12" y="200"/>
                    <a:pt x="14" y="195"/>
                    <a:pt x="13" y="195"/>
                  </a:cubicBezTo>
                  <a:cubicBezTo>
                    <a:pt x="14" y="195"/>
                    <a:pt x="14" y="196"/>
                    <a:pt x="15" y="197"/>
                  </a:cubicBezTo>
                  <a:cubicBezTo>
                    <a:pt x="15" y="197"/>
                    <a:pt x="15" y="195"/>
                    <a:pt x="15" y="195"/>
                  </a:cubicBezTo>
                  <a:cubicBezTo>
                    <a:pt x="15" y="195"/>
                    <a:pt x="15" y="197"/>
                    <a:pt x="15" y="197"/>
                  </a:cubicBezTo>
                  <a:cubicBezTo>
                    <a:pt x="16" y="196"/>
                    <a:pt x="16" y="195"/>
                    <a:pt x="16" y="196"/>
                  </a:cubicBezTo>
                  <a:cubicBezTo>
                    <a:pt x="17" y="196"/>
                    <a:pt x="16" y="198"/>
                    <a:pt x="16" y="198"/>
                  </a:cubicBezTo>
                  <a:cubicBezTo>
                    <a:pt x="15" y="199"/>
                    <a:pt x="17" y="199"/>
                    <a:pt x="16" y="200"/>
                  </a:cubicBezTo>
                  <a:cubicBezTo>
                    <a:pt x="15" y="202"/>
                    <a:pt x="17" y="201"/>
                    <a:pt x="18" y="202"/>
                  </a:cubicBezTo>
                  <a:cubicBezTo>
                    <a:pt x="21" y="202"/>
                    <a:pt x="24" y="204"/>
                    <a:pt x="21" y="206"/>
                  </a:cubicBezTo>
                  <a:cubicBezTo>
                    <a:pt x="20" y="207"/>
                    <a:pt x="17" y="206"/>
                    <a:pt x="16" y="207"/>
                  </a:cubicBezTo>
                  <a:cubicBezTo>
                    <a:pt x="15" y="209"/>
                    <a:pt x="18" y="208"/>
                    <a:pt x="19" y="209"/>
                  </a:cubicBezTo>
                  <a:cubicBezTo>
                    <a:pt x="18" y="209"/>
                    <a:pt x="18" y="209"/>
                    <a:pt x="18" y="209"/>
                  </a:cubicBezTo>
                  <a:cubicBezTo>
                    <a:pt x="18" y="209"/>
                    <a:pt x="22" y="212"/>
                    <a:pt x="24" y="210"/>
                  </a:cubicBezTo>
                  <a:cubicBezTo>
                    <a:pt x="25" y="208"/>
                    <a:pt x="23" y="206"/>
                    <a:pt x="25" y="204"/>
                  </a:cubicBezTo>
                  <a:cubicBezTo>
                    <a:pt x="26" y="202"/>
                    <a:pt x="29" y="202"/>
                    <a:pt x="30" y="202"/>
                  </a:cubicBezTo>
                  <a:cubicBezTo>
                    <a:pt x="35" y="199"/>
                    <a:pt x="28" y="199"/>
                    <a:pt x="26" y="199"/>
                  </a:cubicBezTo>
                  <a:cubicBezTo>
                    <a:pt x="24" y="199"/>
                    <a:pt x="21" y="199"/>
                    <a:pt x="19" y="198"/>
                  </a:cubicBezTo>
                  <a:cubicBezTo>
                    <a:pt x="17" y="196"/>
                    <a:pt x="17" y="196"/>
                    <a:pt x="17" y="192"/>
                  </a:cubicBezTo>
                  <a:cubicBezTo>
                    <a:pt x="17" y="188"/>
                    <a:pt x="16" y="191"/>
                    <a:pt x="13" y="189"/>
                  </a:cubicBezTo>
                  <a:cubicBezTo>
                    <a:pt x="12" y="189"/>
                    <a:pt x="12" y="186"/>
                    <a:pt x="12" y="185"/>
                  </a:cubicBezTo>
                  <a:cubicBezTo>
                    <a:pt x="11" y="183"/>
                    <a:pt x="11" y="180"/>
                    <a:pt x="13" y="179"/>
                  </a:cubicBezTo>
                  <a:cubicBezTo>
                    <a:pt x="14" y="178"/>
                    <a:pt x="14" y="178"/>
                    <a:pt x="15" y="177"/>
                  </a:cubicBezTo>
                  <a:cubicBezTo>
                    <a:pt x="15" y="176"/>
                    <a:pt x="16" y="175"/>
                    <a:pt x="17" y="175"/>
                  </a:cubicBezTo>
                  <a:cubicBezTo>
                    <a:pt x="18" y="174"/>
                    <a:pt x="16" y="171"/>
                    <a:pt x="17" y="169"/>
                  </a:cubicBezTo>
                  <a:cubicBezTo>
                    <a:pt x="17" y="168"/>
                    <a:pt x="19" y="167"/>
                    <a:pt x="20" y="165"/>
                  </a:cubicBezTo>
                  <a:cubicBezTo>
                    <a:pt x="20" y="163"/>
                    <a:pt x="20" y="160"/>
                    <a:pt x="21" y="158"/>
                  </a:cubicBezTo>
                  <a:cubicBezTo>
                    <a:pt x="21" y="156"/>
                    <a:pt x="23" y="156"/>
                    <a:pt x="21" y="154"/>
                  </a:cubicBezTo>
                  <a:cubicBezTo>
                    <a:pt x="20" y="153"/>
                    <a:pt x="17" y="153"/>
                    <a:pt x="21" y="152"/>
                  </a:cubicBezTo>
                  <a:cubicBezTo>
                    <a:pt x="26" y="151"/>
                    <a:pt x="20" y="151"/>
                    <a:pt x="19" y="149"/>
                  </a:cubicBezTo>
                  <a:cubicBezTo>
                    <a:pt x="19" y="146"/>
                    <a:pt x="19" y="142"/>
                    <a:pt x="19" y="140"/>
                  </a:cubicBezTo>
                  <a:cubicBezTo>
                    <a:pt x="19" y="136"/>
                    <a:pt x="19" y="131"/>
                    <a:pt x="19" y="127"/>
                  </a:cubicBezTo>
                  <a:cubicBezTo>
                    <a:pt x="20" y="124"/>
                    <a:pt x="21" y="119"/>
                    <a:pt x="23" y="117"/>
                  </a:cubicBezTo>
                  <a:cubicBezTo>
                    <a:pt x="26" y="114"/>
                    <a:pt x="23" y="109"/>
                    <a:pt x="23" y="106"/>
                  </a:cubicBezTo>
                  <a:cubicBezTo>
                    <a:pt x="23" y="104"/>
                    <a:pt x="24" y="103"/>
                    <a:pt x="26" y="102"/>
                  </a:cubicBezTo>
                  <a:cubicBezTo>
                    <a:pt x="28" y="100"/>
                    <a:pt x="27" y="99"/>
                    <a:pt x="27" y="96"/>
                  </a:cubicBezTo>
                  <a:cubicBezTo>
                    <a:pt x="27" y="92"/>
                    <a:pt x="30" y="89"/>
                    <a:pt x="29" y="85"/>
                  </a:cubicBezTo>
                  <a:cubicBezTo>
                    <a:pt x="29" y="82"/>
                    <a:pt x="28" y="79"/>
                    <a:pt x="27" y="76"/>
                  </a:cubicBezTo>
                  <a:cubicBezTo>
                    <a:pt x="27" y="75"/>
                    <a:pt x="26" y="74"/>
                    <a:pt x="27" y="73"/>
                  </a:cubicBezTo>
                  <a:cubicBezTo>
                    <a:pt x="28" y="72"/>
                    <a:pt x="29" y="68"/>
                    <a:pt x="29" y="67"/>
                  </a:cubicBezTo>
                  <a:cubicBezTo>
                    <a:pt x="29" y="66"/>
                    <a:pt x="28" y="64"/>
                    <a:pt x="30" y="62"/>
                  </a:cubicBezTo>
                  <a:cubicBezTo>
                    <a:pt x="31" y="61"/>
                    <a:pt x="30" y="59"/>
                    <a:pt x="31" y="58"/>
                  </a:cubicBezTo>
                  <a:cubicBezTo>
                    <a:pt x="31" y="56"/>
                    <a:pt x="33" y="55"/>
                    <a:pt x="34" y="54"/>
                  </a:cubicBezTo>
                  <a:cubicBezTo>
                    <a:pt x="34" y="53"/>
                    <a:pt x="37" y="50"/>
                    <a:pt x="37" y="49"/>
                  </a:cubicBezTo>
                  <a:cubicBezTo>
                    <a:pt x="37" y="48"/>
                    <a:pt x="36" y="46"/>
                    <a:pt x="36" y="44"/>
                  </a:cubicBezTo>
                  <a:cubicBezTo>
                    <a:pt x="36" y="42"/>
                    <a:pt x="36" y="41"/>
                    <a:pt x="36" y="39"/>
                  </a:cubicBezTo>
                  <a:cubicBezTo>
                    <a:pt x="36" y="36"/>
                    <a:pt x="37" y="36"/>
                    <a:pt x="40" y="35"/>
                  </a:cubicBezTo>
                  <a:cubicBezTo>
                    <a:pt x="44" y="34"/>
                    <a:pt x="44" y="32"/>
                    <a:pt x="44" y="28"/>
                  </a:cubicBezTo>
                  <a:cubicBezTo>
                    <a:pt x="43" y="29"/>
                    <a:pt x="41" y="29"/>
                    <a:pt x="40" y="28"/>
                  </a:cubicBezTo>
                  <a:cubicBezTo>
                    <a:pt x="40" y="28"/>
                    <a:pt x="40" y="29"/>
                    <a:pt x="40" y="28"/>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31" name="Freeform 626"/>
            <p:cNvSpPr>
              <a:spLocks/>
            </p:cNvSpPr>
            <p:nvPr/>
          </p:nvSpPr>
          <p:spPr bwMode="auto">
            <a:xfrm>
              <a:off x="8435859" y="9485418"/>
              <a:ext cx="598727" cy="653038"/>
            </a:xfrm>
            <a:custGeom>
              <a:avLst/>
              <a:gdLst>
                <a:gd name="T0" fmla="*/ 61 w 64"/>
                <a:gd name="T1" fmla="*/ 42 h 70"/>
                <a:gd name="T2" fmla="*/ 58 w 64"/>
                <a:gd name="T3" fmla="*/ 35 h 70"/>
                <a:gd name="T4" fmla="*/ 50 w 64"/>
                <a:gd name="T5" fmla="*/ 35 h 70"/>
                <a:gd name="T6" fmla="*/ 49 w 64"/>
                <a:gd name="T7" fmla="*/ 33 h 70"/>
                <a:gd name="T8" fmla="*/ 47 w 64"/>
                <a:gd name="T9" fmla="*/ 30 h 70"/>
                <a:gd name="T10" fmla="*/ 48 w 64"/>
                <a:gd name="T11" fmla="*/ 28 h 70"/>
                <a:gd name="T12" fmla="*/ 47 w 64"/>
                <a:gd name="T13" fmla="*/ 26 h 70"/>
                <a:gd name="T14" fmla="*/ 47 w 64"/>
                <a:gd name="T15" fmla="*/ 23 h 70"/>
                <a:gd name="T16" fmla="*/ 41 w 64"/>
                <a:gd name="T17" fmla="*/ 21 h 70"/>
                <a:gd name="T18" fmla="*/ 37 w 64"/>
                <a:gd name="T19" fmla="*/ 18 h 70"/>
                <a:gd name="T20" fmla="*/ 33 w 64"/>
                <a:gd name="T21" fmla="*/ 16 h 70"/>
                <a:gd name="T22" fmla="*/ 29 w 64"/>
                <a:gd name="T23" fmla="*/ 16 h 70"/>
                <a:gd name="T24" fmla="*/ 23 w 64"/>
                <a:gd name="T25" fmla="*/ 9 h 70"/>
                <a:gd name="T26" fmla="*/ 23 w 64"/>
                <a:gd name="T27" fmla="*/ 6 h 70"/>
                <a:gd name="T28" fmla="*/ 23 w 64"/>
                <a:gd name="T29" fmla="*/ 4 h 70"/>
                <a:gd name="T30" fmla="*/ 18 w 64"/>
                <a:gd name="T31" fmla="*/ 3 h 70"/>
                <a:gd name="T32" fmla="*/ 10 w 64"/>
                <a:gd name="T33" fmla="*/ 6 h 70"/>
                <a:gd name="T34" fmla="*/ 7 w 64"/>
                <a:gd name="T35" fmla="*/ 9 h 70"/>
                <a:gd name="T36" fmla="*/ 2 w 64"/>
                <a:gd name="T37" fmla="*/ 8 h 70"/>
                <a:gd name="T38" fmla="*/ 6 w 64"/>
                <a:gd name="T39" fmla="*/ 16 h 70"/>
                <a:gd name="T40" fmla="*/ 5 w 64"/>
                <a:gd name="T41" fmla="*/ 23 h 70"/>
                <a:gd name="T42" fmla="*/ 4 w 64"/>
                <a:gd name="T43" fmla="*/ 27 h 70"/>
                <a:gd name="T44" fmla="*/ 3 w 64"/>
                <a:gd name="T45" fmla="*/ 31 h 70"/>
                <a:gd name="T46" fmla="*/ 5 w 64"/>
                <a:gd name="T47" fmla="*/ 35 h 70"/>
                <a:gd name="T48" fmla="*/ 3 w 64"/>
                <a:gd name="T49" fmla="*/ 38 h 70"/>
                <a:gd name="T50" fmla="*/ 4 w 64"/>
                <a:gd name="T51" fmla="*/ 46 h 70"/>
                <a:gd name="T52" fmla="*/ 4 w 64"/>
                <a:gd name="T53" fmla="*/ 49 h 70"/>
                <a:gd name="T54" fmla="*/ 7 w 64"/>
                <a:gd name="T55" fmla="*/ 52 h 70"/>
                <a:gd name="T56" fmla="*/ 7 w 64"/>
                <a:gd name="T57" fmla="*/ 54 h 70"/>
                <a:gd name="T58" fmla="*/ 6 w 64"/>
                <a:gd name="T59" fmla="*/ 56 h 70"/>
                <a:gd name="T60" fmla="*/ 9 w 64"/>
                <a:gd name="T61" fmla="*/ 63 h 70"/>
                <a:gd name="T62" fmla="*/ 13 w 64"/>
                <a:gd name="T63" fmla="*/ 69 h 70"/>
                <a:gd name="T64" fmla="*/ 14 w 64"/>
                <a:gd name="T65" fmla="*/ 67 h 70"/>
                <a:gd name="T66" fmla="*/ 17 w 64"/>
                <a:gd name="T67" fmla="*/ 65 h 70"/>
                <a:gd name="T68" fmla="*/ 20 w 64"/>
                <a:gd name="T69" fmla="*/ 65 h 70"/>
                <a:gd name="T70" fmla="*/ 25 w 64"/>
                <a:gd name="T71" fmla="*/ 65 h 70"/>
                <a:gd name="T72" fmla="*/ 28 w 64"/>
                <a:gd name="T73" fmla="*/ 68 h 70"/>
                <a:gd name="T74" fmla="*/ 31 w 64"/>
                <a:gd name="T75" fmla="*/ 65 h 70"/>
                <a:gd name="T76" fmla="*/ 37 w 64"/>
                <a:gd name="T77" fmla="*/ 64 h 70"/>
                <a:gd name="T78" fmla="*/ 44 w 64"/>
                <a:gd name="T79" fmla="*/ 52 h 70"/>
                <a:gd name="T80" fmla="*/ 52 w 64"/>
                <a:gd name="T81" fmla="*/ 51 h 70"/>
                <a:gd name="T82" fmla="*/ 59 w 64"/>
                <a:gd name="T83" fmla="*/ 54 h 70"/>
                <a:gd name="T84" fmla="*/ 61 w 64"/>
                <a:gd name="T85" fmla="*/ 42 h 70"/>
                <a:gd name="T86" fmla="*/ 61 w 64"/>
                <a:gd name="T87" fmla="*/ 42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4" h="70">
                  <a:moveTo>
                    <a:pt x="61" y="42"/>
                  </a:moveTo>
                  <a:cubicBezTo>
                    <a:pt x="57" y="40"/>
                    <a:pt x="58" y="39"/>
                    <a:pt x="58" y="35"/>
                  </a:cubicBezTo>
                  <a:cubicBezTo>
                    <a:pt x="55" y="35"/>
                    <a:pt x="52" y="35"/>
                    <a:pt x="50" y="35"/>
                  </a:cubicBezTo>
                  <a:cubicBezTo>
                    <a:pt x="48" y="35"/>
                    <a:pt x="49" y="34"/>
                    <a:pt x="49" y="33"/>
                  </a:cubicBezTo>
                  <a:cubicBezTo>
                    <a:pt x="49" y="32"/>
                    <a:pt x="48" y="30"/>
                    <a:pt x="47" y="30"/>
                  </a:cubicBezTo>
                  <a:cubicBezTo>
                    <a:pt x="47" y="29"/>
                    <a:pt x="48" y="29"/>
                    <a:pt x="48" y="28"/>
                  </a:cubicBezTo>
                  <a:cubicBezTo>
                    <a:pt x="49" y="27"/>
                    <a:pt x="48" y="26"/>
                    <a:pt x="47" y="26"/>
                  </a:cubicBezTo>
                  <a:cubicBezTo>
                    <a:pt x="47" y="25"/>
                    <a:pt x="48" y="24"/>
                    <a:pt x="47" y="23"/>
                  </a:cubicBezTo>
                  <a:cubicBezTo>
                    <a:pt x="45" y="21"/>
                    <a:pt x="43" y="21"/>
                    <a:pt x="41" y="21"/>
                  </a:cubicBezTo>
                  <a:cubicBezTo>
                    <a:pt x="40" y="21"/>
                    <a:pt x="38" y="19"/>
                    <a:pt x="37" y="18"/>
                  </a:cubicBezTo>
                  <a:cubicBezTo>
                    <a:pt x="35" y="18"/>
                    <a:pt x="34" y="16"/>
                    <a:pt x="33" y="16"/>
                  </a:cubicBezTo>
                  <a:cubicBezTo>
                    <a:pt x="31" y="16"/>
                    <a:pt x="30" y="16"/>
                    <a:pt x="29" y="16"/>
                  </a:cubicBezTo>
                  <a:cubicBezTo>
                    <a:pt x="27" y="16"/>
                    <a:pt x="23" y="11"/>
                    <a:pt x="23" y="9"/>
                  </a:cubicBezTo>
                  <a:cubicBezTo>
                    <a:pt x="23" y="8"/>
                    <a:pt x="23" y="7"/>
                    <a:pt x="23" y="6"/>
                  </a:cubicBezTo>
                  <a:cubicBezTo>
                    <a:pt x="23" y="5"/>
                    <a:pt x="23" y="5"/>
                    <a:pt x="23" y="4"/>
                  </a:cubicBezTo>
                  <a:cubicBezTo>
                    <a:pt x="23" y="0"/>
                    <a:pt x="21" y="2"/>
                    <a:pt x="18" y="3"/>
                  </a:cubicBezTo>
                  <a:cubicBezTo>
                    <a:pt x="15" y="3"/>
                    <a:pt x="13" y="6"/>
                    <a:pt x="10" y="6"/>
                  </a:cubicBezTo>
                  <a:cubicBezTo>
                    <a:pt x="8" y="6"/>
                    <a:pt x="8" y="8"/>
                    <a:pt x="7" y="9"/>
                  </a:cubicBezTo>
                  <a:cubicBezTo>
                    <a:pt x="6" y="9"/>
                    <a:pt x="3" y="8"/>
                    <a:pt x="2" y="8"/>
                  </a:cubicBezTo>
                  <a:cubicBezTo>
                    <a:pt x="4" y="9"/>
                    <a:pt x="5" y="14"/>
                    <a:pt x="6" y="16"/>
                  </a:cubicBezTo>
                  <a:cubicBezTo>
                    <a:pt x="4" y="17"/>
                    <a:pt x="5" y="21"/>
                    <a:pt x="5" y="23"/>
                  </a:cubicBezTo>
                  <a:cubicBezTo>
                    <a:pt x="5" y="25"/>
                    <a:pt x="5" y="26"/>
                    <a:pt x="4" y="27"/>
                  </a:cubicBezTo>
                  <a:cubicBezTo>
                    <a:pt x="3" y="28"/>
                    <a:pt x="3" y="30"/>
                    <a:pt x="3" y="31"/>
                  </a:cubicBezTo>
                  <a:cubicBezTo>
                    <a:pt x="2" y="33"/>
                    <a:pt x="5" y="33"/>
                    <a:pt x="5" y="35"/>
                  </a:cubicBezTo>
                  <a:cubicBezTo>
                    <a:pt x="5" y="36"/>
                    <a:pt x="3" y="37"/>
                    <a:pt x="3" y="38"/>
                  </a:cubicBezTo>
                  <a:cubicBezTo>
                    <a:pt x="0" y="41"/>
                    <a:pt x="4" y="42"/>
                    <a:pt x="4" y="46"/>
                  </a:cubicBezTo>
                  <a:cubicBezTo>
                    <a:pt x="4" y="47"/>
                    <a:pt x="4" y="48"/>
                    <a:pt x="4" y="49"/>
                  </a:cubicBezTo>
                  <a:cubicBezTo>
                    <a:pt x="5" y="50"/>
                    <a:pt x="6" y="51"/>
                    <a:pt x="7" y="52"/>
                  </a:cubicBezTo>
                  <a:cubicBezTo>
                    <a:pt x="7" y="53"/>
                    <a:pt x="5" y="53"/>
                    <a:pt x="7" y="54"/>
                  </a:cubicBezTo>
                  <a:cubicBezTo>
                    <a:pt x="7" y="54"/>
                    <a:pt x="6" y="56"/>
                    <a:pt x="6" y="56"/>
                  </a:cubicBezTo>
                  <a:cubicBezTo>
                    <a:pt x="6" y="59"/>
                    <a:pt x="9" y="61"/>
                    <a:pt x="9" y="63"/>
                  </a:cubicBezTo>
                  <a:cubicBezTo>
                    <a:pt x="10" y="66"/>
                    <a:pt x="8" y="69"/>
                    <a:pt x="13" y="69"/>
                  </a:cubicBezTo>
                  <a:cubicBezTo>
                    <a:pt x="14" y="70"/>
                    <a:pt x="14" y="68"/>
                    <a:pt x="14" y="67"/>
                  </a:cubicBezTo>
                  <a:cubicBezTo>
                    <a:pt x="14" y="66"/>
                    <a:pt x="16" y="65"/>
                    <a:pt x="17" y="65"/>
                  </a:cubicBezTo>
                  <a:cubicBezTo>
                    <a:pt x="18" y="64"/>
                    <a:pt x="19" y="63"/>
                    <a:pt x="20" y="65"/>
                  </a:cubicBezTo>
                  <a:cubicBezTo>
                    <a:pt x="22" y="66"/>
                    <a:pt x="24" y="65"/>
                    <a:pt x="25" y="65"/>
                  </a:cubicBezTo>
                  <a:cubicBezTo>
                    <a:pt x="27" y="65"/>
                    <a:pt x="27" y="68"/>
                    <a:pt x="28" y="68"/>
                  </a:cubicBezTo>
                  <a:cubicBezTo>
                    <a:pt x="29" y="68"/>
                    <a:pt x="30" y="66"/>
                    <a:pt x="31" y="65"/>
                  </a:cubicBezTo>
                  <a:cubicBezTo>
                    <a:pt x="32" y="63"/>
                    <a:pt x="36" y="66"/>
                    <a:pt x="37" y="64"/>
                  </a:cubicBezTo>
                  <a:cubicBezTo>
                    <a:pt x="39" y="59"/>
                    <a:pt x="38" y="54"/>
                    <a:pt x="44" y="52"/>
                  </a:cubicBezTo>
                  <a:cubicBezTo>
                    <a:pt x="46" y="51"/>
                    <a:pt x="49" y="51"/>
                    <a:pt x="52" y="51"/>
                  </a:cubicBezTo>
                  <a:cubicBezTo>
                    <a:pt x="55" y="51"/>
                    <a:pt x="57" y="52"/>
                    <a:pt x="59" y="54"/>
                  </a:cubicBezTo>
                  <a:cubicBezTo>
                    <a:pt x="60" y="51"/>
                    <a:pt x="64" y="43"/>
                    <a:pt x="61" y="42"/>
                  </a:cubicBezTo>
                  <a:cubicBezTo>
                    <a:pt x="60" y="41"/>
                    <a:pt x="62" y="42"/>
                    <a:pt x="61" y="4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32" name="Freeform 627"/>
            <p:cNvSpPr>
              <a:spLocks/>
            </p:cNvSpPr>
            <p:nvPr/>
          </p:nvSpPr>
          <p:spPr bwMode="auto">
            <a:xfrm>
              <a:off x="8773441" y="9950508"/>
              <a:ext cx="420383" cy="414121"/>
            </a:xfrm>
            <a:custGeom>
              <a:avLst/>
              <a:gdLst>
                <a:gd name="T0" fmla="*/ 40 w 45"/>
                <a:gd name="T1" fmla="*/ 24 h 44"/>
                <a:gd name="T2" fmla="*/ 36 w 45"/>
                <a:gd name="T3" fmla="*/ 24 h 44"/>
                <a:gd name="T4" fmla="*/ 36 w 45"/>
                <a:gd name="T5" fmla="*/ 20 h 44"/>
                <a:gd name="T6" fmla="*/ 34 w 45"/>
                <a:gd name="T7" fmla="*/ 17 h 44"/>
                <a:gd name="T8" fmla="*/ 29 w 45"/>
                <a:gd name="T9" fmla="*/ 16 h 44"/>
                <a:gd name="T10" fmla="*/ 25 w 45"/>
                <a:gd name="T11" fmla="*/ 15 h 44"/>
                <a:gd name="T12" fmla="*/ 25 w 45"/>
                <a:gd name="T13" fmla="*/ 12 h 44"/>
                <a:gd name="T14" fmla="*/ 24 w 45"/>
                <a:gd name="T15" fmla="*/ 7 h 44"/>
                <a:gd name="T16" fmla="*/ 21 w 45"/>
                <a:gd name="T17" fmla="*/ 3 h 44"/>
                <a:gd name="T18" fmla="*/ 14 w 45"/>
                <a:gd name="T19" fmla="*/ 1 h 44"/>
                <a:gd name="T20" fmla="*/ 5 w 45"/>
                <a:gd name="T21" fmla="*/ 3 h 44"/>
                <a:gd name="T22" fmla="*/ 2 w 45"/>
                <a:gd name="T23" fmla="*/ 11 h 44"/>
                <a:gd name="T24" fmla="*/ 1 w 45"/>
                <a:gd name="T25" fmla="*/ 14 h 44"/>
                <a:gd name="T26" fmla="*/ 2 w 45"/>
                <a:gd name="T27" fmla="*/ 17 h 44"/>
                <a:gd name="T28" fmla="*/ 9 w 45"/>
                <a:gd name="T29" fmla="*/ 24 h 44"/>
                <a:gd name="T30" fmla="*/ 13 w 45"/>
                <a:gd name="T31" fmla="*/ 25 h 44"/>
                <a:gd name="T32" fmla="*/ 17 w 45"/>
                <a:gd name="T33" fmla="*/ 27 h 44"/>
                <a:gd name="T34" fmla="*/ 25 w 45"/>
                <a:gd name="T35" fmla="*/ 35 h 44"/>
                <a:gd name="T36" fmla="*/ 22 w 45"/>
                <a:gd name="T37" fmla="*/ 39 h 44"/>
                <a:gd name="T38" fmla="*/ 20 w 45"/>
                <a:gd name="T39" fmla="*/ 42 h 44"/>
                <a:gd name="T40" fmla="*/ 28 w 45"/>
                <a:gd name="T41" fmla="*/ 44 h 44"/>
                <a:gd name="T42" fmla="*/ 32 w 45"/>
                <a:gd name="T43" fmla="*/ 43 h 44"/>
                <a:gd name="T44" fmla="*/ 37 w 45"/>
                <a:gd name="T45" fmla="*/ 42 h 44"/>
                <a:gd name="T46" fmla="*/ 40 w 45"/>
                <a:gd name="T47" fmla="*/ 39 h 44"/>
                <a:gd name="T48" fmla="*/ 41 w 45"/>
                <a:gd name="T49" fmla="*/ 34 h 44"/>
                <a:gd name="T50" fmla="*/ 40 w 45"/>
                <a:gd name="T51" fmla="*/ 24 h 44"/>
                <a:gd name="T52" fmla="*/ 40 w 45"/>
                <a:gd name="T53" fmla="*/ 24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5" h="44">
                  <a:moveTo>
                    <a:pt x="40" y="24"/>
                  </a:moveTo>
                  <a:cubicBezTo>
                    <a:pt x="39" y="25"/>
                    <a:pt x="37" y="26"/>
                    <a:pt x="36" y="24"/>
                  </a:cubicBezTo>
                  <a:cubicBezTo>
                    <a:pt x="35" y="23"/>
                    <a:pt x="37" y="22"/>
                    <a:pt x="36" y="20"/>
                  </a:cubicBezTo>
                  <a:cubicBezTo>
                    <a:pt x="35" y="19"/>
                    <a:pt x="35" y="18"/>
                    <a:pt x="34" y="17"/>
                  </a:cubicBezTo>
                  <a:cubicBezTo>
                    <a:pt x="31" y="15"/>
                    <a:pt x="31" y="17"/>
                    <a:pt x="29" y="16"/>
                  </a:cubicBezTo>
                  <a:cubicBezTo>
                    <a:pt x="28" y="16"/>
                    <a:pt x="27" y="16"/>
                    <a:pt x="25" y="15"/>
                  </a:cubicBezTo>
                  <a:cubicBezTo>
                    <a:pt x="23" y="15"/>
                    <a:pt x="24" y="13"/>
                    <a:pt x="25" y="12"/>
                  </a:cubicBezTo>
                  <a:cubicBezTo>
                    <a:pt x="25" y="10"/>
                    <a:pt x="24" y="8"/>
                    <a:pt x="24" y="7"/>
                  </a:cubicBezTo>
                  <a:cubicBezTo>
                    <a:pt x="23" y="4"/>
                    <a:pt x="24" y="4"/>
                    <a:pt x="21" y="3"/>
                  </a:cubicBezTo>
                  <a:cubicBezTo>
                    <a:pt x="19" y="1"/>
                    <a:pt x="18" y="0"/>
                    <a:pt x="14" y="1"/>
                  </a:cubicBezTo>
                  <a:cubicBezTo>
                    <a:pt x="11" y="1"/>
                    <a:pt x="7" y="2"/>
                    <a:pt x="5" y="3"/>
                  </a:cubicBezTo>
                  <a:cubicBezTo>
                    <a:pt x="2" y="6"/>
                    <a:pt x="3" y="8"/>
                    <a:pt x="2" y="11"/>
                  </a:cubicBezTo>
                  <a:cubicBezTo>
                    <a:pt x="2" y="12"/>
                    <a:pt x="1" y="13"/>
                    <a:pt x="1" y="14"/>
                  </a:cubicBezTo>
                  <a:cubicBezTo>
                    <a:pt x="0" y="15"/>
                    <a:pt x="1" y="15"/>
                    <a:pt x="2" y="17"/>
                  </a:cubicBezTo>
                  <a:cubicBezTo>
                    <a:pt x="4" y="20"/>
                    <a:pt x="6" y="21"/>
                    <a:pt x="9" y="24"/>
                  </a:cubicBezTo>
                  <a:cubicBezTo>
                    <a:pt x="10" y="25"/>
                    <a:pt x="12" y="25"/>
                    <a:pt x="13" y="25"/>
                  </a:cubicBezTo>
                  <a:cubicBezTo>
                    <a:pt x="15" y="25"/>
                    <a:pt x="16" y="26"/>
                    <a:pt x="17" y="27"/>
                  </a:cubicBezTo>
                  <a:cubicBezTo>
                    <a:pt x="19" y="28"/>
                    <a:pt x="27" y="31"/>
                    <a:pt x="25" y="35"/>
                  </a:cubicBezTo>
                  <a:cubicBezTo>
                    <a:pt x="24" y="36"/>
                    <a:pt x="22" y="37"/>
                    <a:pt x="22" y="39"/>
                  </a:cubicBezTo>
                  <a:cubicBezTo>
                    <a:pt x="22" y="41"/>
                    <a:pt x="22" y="41"/>
                    <a:pt x="20" y="42"/>
                  </a:cubicBezTo>
                  <a:cubicBezTo>
                    <a:pt x="19" y="44"/>
                    <a:pt x="27" y="43"/>
                    <a:pt x="28" y="44"/>
                  </a:cubicBezTo>
                  <a:cubicBezTo>
                    <a:pt x="30" y="44"/>
                    <a:pt x="30" y="44"/>
                    <a:pt x="32" y="43"/>
                  </a:cubicBezTo>
                  <a:cubicBezTo>
                    <a:pt x="33" y="41"/>
                    <a:pt x="36" y="43"/>
                    <a:pt x="37" y="42"/>
                  </a:cubicBezTo>
                  <a:cubicBezTo>
                    <a:pt x="38" y="41"/>
                    <a:pt x="39" y="40"/>
                    <a:pt x="40" y="39"/>
                  </a:cubicBezTo>
                  <a:cubicBezTo>
                    <a:pt x="41" y="37"/>
                    <a:pt x="40" y="35"/>
                    <a:pt x="41" y="34"/>
                  </a:cubicBezTo>
                  <a:cubicBezTo>
                    <a:pt x="41" y="32"/>
                    <a:pt x="45" y="24"/>
                    <a:pt x="40" y="24"/>
                  </a:cubicBezTo>
                  <a:cubicBezTo>
                    <a:pt x="40" y="25"/>
                    <a:pt x="41" y="24"/>
                    <a:pt x="40" y="2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33" name="Freeform 628"/>
            <p:cNvSpPr>
              <a:spLocks noEditPoints="1"/>
            </p:cNvSpPr>
            <p:nvPr/>
          </p:nvSpPr>
          <p:spPr bwMode="auto">
            <a:xfrm>
              <a:off x="8241593" y="8800526"/>
              <a:ext cx="1856688" cy="1882659"/>
            </a:xfrm>
            <a:custGeom>
              <a:avLst/>
              <a:gdLst>
                <a:gd name="T0" fmla="*/ 188 w 199"/>
                <a:gd name="T1" fmla="*/ 51 h 201"/>
                <a:gd name="T2" fmla="*/ 165 w 199"/>
                <a:gd name="T3" fmla="*/ 41 h 201"/>
                <a:gd name="T4" fmla="*/ 135 w 199"/>
                <a:gd name="T5" fmla="*/ 30 h 201"/>
                <a:gd name="T6" fmla="*/ 122 w 199"/>
                <a:gd name="T7" fmla="*/ 36 h 201"/>
                <a:gd name="T8" fmla="*/ 116 w 199"/>
                <a:gd name="T9" fmla="*/ 29 h 201"/>
                <a:gd name="T10" fmla="*/ 111 w 199"/>
                <a:gd name="T11" fmla="*/ 33 h 201"/>
                <a:gd name="T12" fmla="*/ 120 w 199"/>
                <a:gd name="T13" fmla="*/ 23 h 201"/>
                <a:gd name="T14" fmla="*/ 116 w 199"/>
                <a:gd name="T15" fmla="*/ 8 h 201"/>
                <a:gd name="T16" fmla="*/ 105 w 199"/>
                <a:gd name="T17" fmla="*/ 15 h 201"/>
                <a:gd name="T18" fmla="*/ 93 w 199"/>
                <a:gd name="T19" fmla="*/ 14 h 201"/>
                <a:gd name="T20" fmla="*/ 77 w 199"/>
                <a:gd name="T21" fmla="*/ 19 h 201"/>
                <a:gd name="T22" fmla="*/ 69 w 199"/>
                <a:gd name="T23" fmla="*/ 1 h 201"/>
                <a:gd name="T24" fmla="*/ 56 w 199"/>
                <a:gd name="T25" fmla="*/ 7 h 201"/>
                <a:gd name="T26" fmla="*/ 50 w 199"/>
                <a:gd name="T27" fmla="*/ 11 h 201"/>
                <a:gd name="T28" fmla="*/ 51 w 199"/>
                <a:gd name="T29" fmla="*/ 16 h 201"/>
                <a:gd name="T30" fmla="*/ 41 w 199"/>
                <a:gd name="T31" fmla="*/ 22 h 201"/>
                <a:gd name="T32" fmla="*/ 27 w 199"/>
                <a:gd name="T33" fmla="*/ 18 h 201"/>
                <a:gd name="T34" fmla="*/ 25 w 199"/>
                <a:gd name="T35" fmla="*/ 21 h 201"/>
                <a:gd name="T36" fmla="*/ 22 w 199"/>
                <a:gd name="T37" fmla="*/ 39 h 201"/>
                <a:gd name="T38" fmla="*/ 10 w 199"/>
                <a:gd name="T39" fmla="*/ 49 h 201"/>
                <a:gd name="T40" fmla="*/ 2 w 199"/>
                <a:gd name="T41" fmla="*/ 66 h 201"/>
                <a:gd name="T42" fmla="*/ 9 w 199"/>
                <a:gd name="T43" fmla="*/ 75 h 201"/>
                <a:gd name="T44" fmla="*/ 24 w 199"/>
                <a:gd name="T45" fmla="*/ 81 h 201"/>
                <a:gd name="T46" fmla="*/ 39 w 199"/>
                <a:gd name="T47" fmla="*/ 76 h 201"/>
                <a:gd name="T48" fmla="*/ 49 w 199"/>
                <a:gd name="T49" fmla="*/ 88 h 201"/>
                <a:gd name="T50" fmla="*/ 61 w 199"/>
                <a:gd name="T51" fmla="*/ 94 h 201"/>
                <a:gd name="T52" fmla="*/ 68 w 199"/>
                <a:gd name="T53" fmla="*/ 102 h 201"/>
                <a:gd name="T54" fmla="*/ 80 w 199"/>
                <a:gd name="T55" fmla="*/ 114 h 201"/>
                <a:gd name="T56" fmla="*/ 82 w 199"/>
                <a:gd name="T57" fmla="*/ 135 h 201"/>
                <a:gd name="T58" fmla="*/ 93 w 199"/>
                <a:gd name="T59" fmla="*/ 145 h 201"/>
                <a:gd name="T60" fmla="*/ 98 w 199"/>
                <a:gd name="T61" fmla="*/ 157 h 201"/>
                <a:gd name="T62" fmla="*/ 90 w 199"/>
                <a:gd name="T63" fmla="*/ 173 h 201"/>
                <a:gd name="T64" fmla="*/ 86 w 199"/>
                <a:gd name="T65" fmla="*/ 181 h 201"/>
                <a:gd name="T66" fmla="*/ 94 w 199"/>
                <a:gd name="T67" fmla="*/ 187 h 201"/>
                <a:gd name="T68" fmla="*/ 107 w 199"/>
                <a:gd name="T69" fmla="*/ 197 h 201"/>
                <a:gd name="T70" fmla="*/ 119 w 199"/>
                <a:gd name="T71" fmla="*/ 180 h 201"/>
                <a:gd name="T72" fmla="*/ 128 w 199"/>
                <a:gd name="T73" fmla="*/ 157 h 201"/>
                <a:gd name="T74" fmla="*/ 137 w 199"/>
                <a:gd name="T75" fmla="*/ 149 h 201"/>
                <a:gd name="T76" fmla="*/ 144 w 199"/>
                <a:gd name="T77" fmla="*/ 147 h 201"/>
                <a:gd name="T78" fmla="*/ 155 w 199"/>
                <a:gd name="T79" fmla="*/ 142 h 201"/>
                <a:gd name="T80" fmla="*/ 163 w 199"/>
                <a:gd name="T81" fmla="*/ 139 h 201"/>
                <a:gd name="T82" fmla="*/ 169 w 199"/>
                <a:gd name="T83" fmla="*/ 130 h 201"/>
                <a:gd name="T84" fmla="*/ 175 w 199"/>
                <a:gd name="T85" fmla="*/ 116 h 201"/>
                <a:gd name="T86" fmla="*/ 176 w 199"/>
                <a:gd name="T87" fmla="*/ 98 h 201"/>
                <a:gd name="T88" fmla="*/ 178 w 199"/>
                <a:gd name="T89" fmla="*/ 91 h 201"/>
                <a:gd name="T90" fmla="*/ 182 w 199"/>
                <a:gd name="T91" fmla="*/ 86 h 201"/>
                <a:gd name="T92" fmla="*/ 196 w 199"/>
                <a:gd name="T93" fmla="*/ 57 h 201"/>
                <a:gd name="T94" fmla="*/ 110 w 199"/>
                <a:gd name="T95" fmla="*/ 190 h 201"/>
                <a:gd name="T96" fmla="*/ 115 w 199"/>
                <a:gd name="T97" fmla="*/ 18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99" h="201">
                  <a:moveTo>
                    <a:pt x="196" y="57"/>
                  </a:moveTo>
                  <a:cubicBezTo>
                    <a:pt x="195" y="55"/>
                    <a:pt x="195" y="53"/>
                    <a:pt x="194" y="52"/>
                  </a:cubicBezTo>
                  <a:cubicBezTo>
                    <a:pt x="192" y="51"/>
                    <a:pt x="189" y="52"/>
                    <a:pt x="188" y="51"/>
                  </a:cubicBezTo>
                  <a:cubicBezTo>
                    <a:pt x="183" y="50"/>
                    <a:pt x="180" y="46"/>
                    <a:pt x="177" y="44"/>
                  </a:cubicBezTo>
                  <a:cubicBezTo>
                    <a:pt x="175" y="43"/>
                    <a:pt x="173" y="42"/>
                    <a:pt x="172" y="41"/>
                  </a:cubicBezTo>
                  <a:cubicBezTo>
                    <a:pt x="169" y="40"/>
                    <a:pt x="168" y="41"/>
                    <a:pt x="165" y="41"/>
                  </a:cubicBezTo>
                  <a:cubicBezTo>
                    <a:pt x="161" y="42"/>
                    <a:pt x="157" y="37"/>
                    <a:pt x="153" y="39"/>
                  </a:cubicBezTo>
                  <a:cubicBezTo>
                    <a:pt x="150" y="40"/>
                    <a:pt x="147" y="35"/>
                    <a:pt x="145" y="34"/>
                  </a:cubicBezTo>
                  <a:cubicBezTo>
                    <a:pt x="142" y="32"/>
                    <a:pt x="138" y="30"/>
                    <a:pt x="135" y="30"/>
                  </a:cubicBezTo>
                  <a:cubicBezTo>
                    <a:pt x="133" y="29"/>
                    <a:pt x="131" y="29"/>
                    <a:pt x="130" y="30"/>
                  </a:cubicBezTo>
                  <a:cubicBezTo>
                    <a:pt x="129" y="33"/>
                    <a:pt x="126" y="34"/>
                    <a:pt x="125" y="36"/>
                  </a:cubicBezTo>
                  <a:cubicBezTo>
                    <a:pt x="123" y="39"/>
                    <a:pt x="124" y="38"/>
                    <a:pt x="122" y="36"/>
                  </a:cubicBezTo>
                  <a:cubicBezTo>
                    <a:pt x="122" y="36"/>
                    <a:pt x="121" y="35"/>
                    <a:pt x="121" y="35"/>
                  </a:cubicBezTo>
                  <a:cubicBezTo>
                    <a:pt x="119" y="34"/>
                    <a:pt x="120" y="36"/>
                    <a:pt x="119" y="37"/>
                  </a:cubicBezTo>
                  <a:cubicBezTo>
                    <a:pt x="118" y="38"/>
                    <a:pt x="115" y="29"/>
                    <a:pt x="116" y="29"/>
                  </a:cubicBezTo>
                  <a:cubicBezTo>
                    <a:pt x="116" y="29"/>
                    <a:pt x="113" y="33"/>
                    <a:pt x="112" y="33"/>
                  </a:cubicBezTo>
                  <a:cubicBezTo>
                    <a:pt x="112" y="33"/>
                    <a:pt x="116" y="30"/>
                    <a:pt x="115" y="29"/>
                  </a:cubicBezTo>
                  <a:cubicBezTo>
                    <a:pt x="113" y="28"/>
                    <a:pt x="113" y="33"/>
                    <a:pt x="111" y="33"/>
                  </a:cubicBezTo>
                  <a:cubicBezTo>
                    <a:pt x="111" y="33"/>
                    <a:pt x="115" y="27"/>
                    <a:pt x="115" y="26"/>
                  </a:cubicBezTo>
                  <a:cubicBezTo>
                    <a:pt x="115" y="25"/>
                    <a:pt x="117" y="25"/>
                    <a:pt x="117" y="24"/>
                  </a:cubicBezTo>
                  <a:cubicBezTo>
                    <a:pt x="118" y="23"/>
                    <a:pt x="119" y="25"/>
                    <a:pt x="120" y="23"/>
                  </a:cubicBezTo>
                  <a:cubicBezTo>
                    <a:pt x="121" y="22"/>
                    <a:pt x="120" y="22"/>
                    <a:pt x="120" y="20"/>
                  </a:cubicBezTo>
                  <a:cubicBezTo>
                    <a:pt x="121" y="19"/>
                    <a:pt x="121" y="17"/>
                    <a:pt x="119" y="16"/>
                  </a:cubicBezTo>
                  <a:cubicBezTo>
                    <a:pt x="116" y="15"/>
                    <a:pt x="116" y="11"/>
                    <a:pt x="116" y="8"/>
                  </a:cubicBezTo>
                  <a:cubicBezTo>
                    <a:pt x="116" y="7"/>
                    <a:pt x="115" y="6"/>
                    <a:pt x="114" y="5"/>
                  </a:cubicBezTo>
                  <a:cubicBezTo>
                    <a:pt x="113" y="4"/>
                    <a:pt x="112" y="7"/>
                    <a:pt x="111" y="8"/>
                  </a:cubicBezTo>
                  <a:cubicBezTo>
                    <a:pt x="110" y="11"/>
                    <a:pt x="108" y="15"/>
                    <a:pt x="105" y="15"/>
                  </a:cubicBezTo>
                  <a:cubicBezTo>
                    <a:pt x="104" y="15"/>
                    <a:pt x="103" y="14"/>
                    <a:pt x="101" y="14"/>
                  </a:cubicBezTo>
                  <a:cubicBezTo>
                    <a:pt x="100" y="14"/>
                    <a:pt x="99" y="15"/>
                    <a:pt x="98" y="14"/>
                  </a:cubicBezTo>
                  <a:cubicBezTo>
                    <a:pt x="96" y="13"/>
                    <a:pt x="95" y="14"/>
                    <a:pt x="93" y="14"/>
                  </a:cubicBezTo>
                  <a:cubicBezTo>
                    <a:pt x="91" y="14"/>
                    <a:pt x="92" y="14"/>
                    <a:pt x="91" y="16"/>
                  </a:cubicBezTo>
                  <a:cubicBezTo>
                    <a:pt x="90" y="17"/>
                    <a:pt x="85" y="16"/>
                    <a:pt x="84" y="17"/>
                  </a:cubicBezTo>
                  <a:cubicBezTo>
                    <a:pt x="82" y="17"/>
                    <a:pt x="79" y="19"/>
                    <a:pt x="77" y="19"/>
                  </a:cubicBezTo>
                  <a:cubicBezTo>
                    <a:pt x="74" y="19"/>
                    <a:pt x="72" y="15"/>
                    <a:pt x="72" y="13"/>
                  </a:cubicBezTo>
                  <a:cubicBezTo>
                    <a:pt x="70" y="10"/>
                    <a:pt x="74" y="8"/>
                    <a:pt x="73" y="5"/>
                  </a:cubicBezTo>
                  <a:cubicBezTo>
                    <a:pt x="72" y="3"/>
                    <a:pt x="71" y="0"/>
                    <a:pt x="69" y="1"/>
                  </a:cubicBezTo>
                  <a:cubicBezTo>
                    <a:pt x="69" y="2"/>
                    <a:pt x="62" y="5"/>
                    <a:pt x="61" y="5"/>
                  </a:cubicBezTo>
                  <a:cubicBezTo>
                    <a:pt x="60" y="5"/>
                    <a:pt x="58" y="5"/>
                    <a:pt x="58" y="6"/>
                  </a:cubicBezTo>
                  <a:cubicBezTo>
                    <a:pt x="57" y="6"/>
                    <a:pt x="57" y="9"/>
                    <a:pt x="56" y="7"/>
                  </a:cubicBezTo>
                  <a:cubicBezTo>
                    <a:pt x="55" y="6"/>
                    <a:pt x="47" y="5"/>
                    <a:pt x="47" y="6"/>
                  </a:cubicBezTo>
                  <a:cubicBezTo>
                    <a:pt x="47" y="6"/>
                    <a:pt x="49" y="7"/>
                    <a:pt x="49" y="7"/>
                  </a:cubicBezTo>
                  <a:cubicBezTo>
                    <a:pt x="50" y="8"/>
                    <a:pt x="50" y="9"/>
                    <a:pt x="50" y="11"/>
                  </a:cubicBezTo>
                  <a:cubicBezTo>
                    <a:pt x="51" y="11"/>
                    <a:pt x="51" y="13"/>
                    <a:pt x="52" y="14"/>
                  </a:cubicBezTo>
                  <a:cubicBezTo>
                    <a:pt x="52" y="14"/>
                    <a:pt x="54" y="14"/>
                    <a:pt x="54" y="14"/>
                  </a:cubicBezTo>
                  <a:cubicBezTo>
                    <a:pt x="54" y="15"/>
                    <a:pt x="52" y="16"/>
                    <a:pt x="51" y="16"/>
                  </a:cubicBezTo>
                  <a:cubicBezTo>
                    <a:pt x="50" y="17"/>
                    <a:pt x="50" y="18"/>
                    <a:pt x="49" y="19"/>
                  </a:cubicBezTo>
                  <a:cubicBezTo>
                    <a:pt x="49" y="19"/>
                    <a:pt x="44" y="23"/>
                    <a:pt x="43" y="22"/>
                  </a:cubicBezTo>
                  <a:cubicBezTo>
                    <a:pt x="43" y="21"/>
                    <a:pt x="42" y="21"/>
                    <a:pt x="41" y="22"/>
                  </a:cubicBezTo>
                  <a:cubicBezTo>
                    <a:pt x="40" y="23"/>
                    <a:pt x="38" y="21"/>
                    <a:pt x="38" y="21"/>
                  </a:cubicBezTo>
                  <a:cubicBezTo>
                    <a:pt x="36" y="20"/>
                    <a:pt x="35" y="16"/>
                    <a:pt x="34" y="16"/>
                  </a:cubicBezTo>
                  <a:cubicBezTo>
                    <a:pt x="32" y="15"/>
                    <a:pt x="29" y="18"/>
                    <a:pt x="27" y="18"/>
                  </a:cubicBezTo>
                  <a:cubicBezTo>
                    <a:pt x="25" y="18"/>
                    <a:pt x="23" y="18"/>
                    <a:pt x="21" y="18"/>
                  </a:cubicBezTo>
                  <a:cubicBezTo>
                    <a:pt x="21" y="18"/>
                    <a:pt x="21" y="20"/>
                    <a:pt x="22" y="20"/>
                  </a:cubicBezTo>
                  <a:cubicBezTo>
                    <a:pt x="22" y="21"/>
                    <a:pt x="24" y="21"/>
                    <a:pt x="25" y="21"/>
                  </a:cubicBezTo>
                  <a:cubicBezTo>
                    <a:pt x="25" y="22"/>
                    <a:pt x="21" y="23"/>
                    <a:pt x="20" y="23"/>
                  </a:cubicBezTo>
                  <a:cubicBezTo>
                    <a:pt x="19" y="24"/>
                    <a:pt x="21" y="27"/>
                    <a:pt x="22" y="28"/>
                  </a:cubicBezTo>
                  <a:cubicBezTo>
                    <a:pt x="24" y="32"/>
                    <a:pt x="24" y="35"/>
                    <a:pt x="22" y="39"/>
                  </a:cubicBezTo>
                  <a:cubicBezTo>
                    <a:pt x="22" y="41"/>
                    <a:pt x="22" y="47"/>
                    <a:pt x="20" y="47"/>
                  </a:cubicBezTo>
                  <a:cubicBezTo>
                    <a:pt x="19" y="48"/>
                    <a:pt x="17" y="47"/>
                    <a:pt x="15" y="48"/>
                  </a:cubicBezTo>
                  <a:cubicBezTo>
                    <a:pt x="14" y="49"/>
                    <a:pt x="11" y="49"/>
                    <a:pt x="10" y="49"/>
                  </a:cubicBezTo>
                  <a:cubicBezTo>
                    <a:pt x="5" y="51"/>
                    <a:pt x="5" y="53"/>
                    <a:pt x="5" y="57"/>
                  </a:cubicBezTo>
                  <a:cubicBezTo>
                    <a:pt x="5" y="59"/>
                    <a:pt x="2" y="59"/>
                    <a:pt x="2" y="60"/>
                  </a:cubicBezTo>
                  <a:cubicBezTo>
                    <a:pt x="2" y="63"/>
                    <a:pt x="0" y="64"/>
                    <a:pt x="2" y="66"/>
                  </a:cubicBezTo>
                  <a:cubicBezTo>
                    <a:pt x="4" y="68"/>
                    <a:pt x="4" y="70"/>
                    <a:pt x="5" y="72"/>
                  </a:cubicBezTo>
                  <a:cubicBezTo>
                    <a:pt x="5" y="73"/>
                    <a:pt x="6" y="73"/>
                    <a:pt x="7" y="73"/>
                  </a:cubicBezTo>
                  <a:cubicBezTo>
                    <a:pt x="8" y="73"/>
                    <a:pt x="8" y="74"/>
                    <a:pt x="9" y="75"/>
                  </a:cubicBezTo>
                  <a:cubicBezTo>
                    <a:pt x="11" y="78"/>
                    <a:pt x="16" y="75"/>
                    <a:pt x="18" y="73"/>
                  </a:cubicBezTo>
                  <a:cubicBezTo>
                    <a:pt x="18" y="76"/>
                    <a:pt x="16" y="81"/>
                    <a:pt x="19" y="82"/>
                  </a:cubicBezTo>
                  <a:cubicBezTo>
                    <a:pt x="20" y="82"/>
                    <a:pt x="23" y="81"/>
                    <a:pt x="24" y="81"/>
                  </a:cubicBezTo>
                  <a:cubicBezTo>
                    <a:pt x="27" y="82"/>
                    <a:pt x="28" y="82"/>
                    <a:pt x="30" y="80"/>
                  </a:cubicBezTo>
                  <a:cubicBezTo>
                    <a:pt x="30" y="79"/>
                    <a:pt x="32" y="79"/>
                    <a:pt x="33" y="79"/>
                  </a:cubicBezTo>
                  <a:cubicBezTo>
                    <a:pt x="35" y="77"/>
                    <a:pt x="37" y="76"/>
                    <a:pt x="39" y="76"/>
                  </a:cubicBezTo>
                  <a:cubicBezTo>
                    <a:pt x="41" y="75"/>
                    <a:pt x="46" y="73"/>
                    <a:pt x="44" y="77"/>
                  </a:cubicBezTo>
                  <a:cubicBezTo>
                    <a:pt x="44" y="79"/>
                    <a:pt x="43" y="81"/>
                    <a:pt x="44" y="83"/>
                  </a:cubicBezTo>
                  <a:cubicBezTo>
                    <a:pt x="45" y="85"/>
                    <a:pt x="47" y="87"/>
                    <a:pt x="49" y="88"/>
                  </a:cubicBezTo>
                  <a:cubicBezTo>
                    <a:pt x="51" y="90"/>
                    <a:pt x="54" y="89"/>
                    <a:pt x="56" y="90"/>
                  </a:cubicBezTo>
                  <a:cubicBezTo>
                    <a:pt x="57" y="91"/>
                    <a:pt x="58" y="92"/>
                    <a:pt x="59" y="92"/>
                  </a:cubicBezTo>
                  <a:cubicBezTo>
                    <a:pt x="60" y="92"/>
                    <a:pt x="61" y="93"/>
                    <a:pt x="61" y="94"/>
                  </a:cubicBezTo>
                  <a:cubicBezTo>
                    <a:pt x="63" y="94"/>
                    <a:pt x="68" y="93"/>
                    <a:pt x="68" y="96"/>
                  </a:cubicBezTo>
                  <a:cubicBezTo>
                    <a:pt x="69" y="98"/>
                    <a:pt x="68" y="98"/>
                    <a:pt x="69" y="100"/>
                  </a:cubicBezTo>
                  <a:cubicBezTo>
                    <a:pt x="70" y="101"/>
                    <a:pt x="69" y="101"/>
                    <a:pt x="68" y="102"/>
                  </a:cubicBezTo>
                  <a:cubicBezTo>
                    <a:pt x="68" y="102"/>
                    <a:pt x="70" y="107"/>
                    <a:pt x="70" y="108"/>
                  </a:cubicBezTo>
                  <a:cubicBezTo>
                    <a:pt x="70" y="109"/>
                    <a:pt x="78" y="108"/>
                    <a:pt x="79" y="108"/>
                  </a:cubicBezTo>
                  <a:cubicBezTo>
                    <a:pt x="79" y="110"/>
                    <a:pt x="78" y="113"/>
                    <a:pt x="80" y="114"/>
                  </a:cubicBezTo>
                  <a:cubicBezTo>
                    <a:pt x="83" y="116"/>
                    <a:pt x="83" y="118"/>
                    <a:pt x="82" y="122"/>
                  </a:cubicBezTo>
                  <a:cubicBezTo>
                    <a:pt x="81" y="124"/>
                    <a:pt x="80" y="127"/>
                    <a:pt x="81" y="130"/>
                  </a:cubicBezTo>
                  <a:cubicBezTo>
                    <a:pt x="81" y="131"/>
                    <a:pt x="82" y="133"/>
                    <a:pt x="82" y="135"/>
                  </a:cubicBezTo>
                  <a:cubicBezTo>
                    <a:pt x="82" y="136"/>
                    <a:pt x="80" y="138"/>
                    <a:pt x="82" y="138"/>
                  </a:cubicBezTo>
                  <a:cubicBezTo>
                    <a:pt x="83" y="139"/>
                    <a:pt x="86" y="140"/>
                    <a:pt x="88" y="139"/>
                  </a:cubicBezTo>
                  <a:cubicBezTo>
                    <a:pt x="90" y="137"/>
                    <a:pt x="94" y="144"/>
                    <a:pt x="93" y="145"/>
                  </a:cubicBezTo>
                  <a:cubicBezTo>
                    <a:pt x="93" y="146"/>
                    <a:pt x="93" y="147"/>
                    <a:pt x="94" y="148"/>
                  </a:cubicBezTo>
                  <a:cubicBezTo>
                    <a:pt x="95" y="149"/>
                    <a:pt x="97" y="147"/>
                    <a:pt x="98" y="148"/>
                  </a:cubicBezTo>
                  <a:cubicBezTo>
                    <a:pt x="102" y="150"/>
                    <a:pt x="98" y="154"/>
                    <a:pt x="98" y="157"/>
                  </a:cubicBezTo>
                  <a:cubicBezTo>
                    <a:pt x="100" y="154"/>
                    <a:pt x="102" y="160"/>
                    <a:pt x="102" y="160"/>
                  </a:cubicBezTo>
                  <a:cubicBezTo>
                    <a:pt x="103" y="164"/>
                    <a:pt x="101" y="165"/>
                    <a:pt x="98" y="166"/>
                  </a:cubicBezTo>
                  <a:cubicBezTo>
                    <a:pt x="94" y="168"/>
                    <a:pt x="92" y="170"/>
                    <a:pt x="90" y="173"/>
                  </a:cubicBezTo>
                  <a:cubicBezTo>
                    <a:pt x="89" y="175"/>
                    <a:pt x="88" y="176"/>
                    <a:pt x="86" y="177"/>
                  </a:cubicBezTo>
                  <a:cubicBezTo>
                    <a:pt x="85" y="179"/>
                    <a:pt x="83" y="180"/>
                    <a:pt x="81" y="182"/>
                  </a:cubicBezTo>
                  <a:cubicBezTo>
                    <a:pt x="83" y="182"/>
                    <a:pt x="85" y="181"/>
                    <a:pt x="86" y="181"/>
                  </a:cubicBezTo>
                  <a:cubicBezTo>
                    <a:pt x="87" y="181"/>
                    <a:pt x="88" y="183"/>
                    <a:pt x="89" y="183"/>
                  </a:cubicBezTo>
                  <a:cubicBezTo>
                    <a:pt x="89" y="184"/>
                    <a:pt x="90" y="185"/>
                    <a:pt x="91" y="186"/>
                  </a:cubicBezTo>
                  <a:cubicBezTo>
                    <a:pt x="92" y="187"/>
                    <a:pt x="93" y="186"/>
                    <a:pt x="94" y="187"/>
                  </a:cubicBezTo>
                  <a:cubicBezTo>
                    <a:pt x="96" y="189"/>
                    <a:pt x="100" y="190"/>
                    <a:pt x="101" y="193"/>
                  </a:cubicBezTo>
                  <a:cubicBezTo>
                    <a:pt x="102" y="195"/>
                    <a:pt x="103" y="199"/>
                    <a:pt x="104" y="201"/>
                  </a:cubicBezTo>
                  <a:cubicBezTo>
                    <a:pt x="105" y="200"/>
                    <a:pt x="106" y="199"/>
                    <a:pt x="107" y="197"/>
                  </a:cubicBezTo>
                  <a:cubicBezTo>
                    <a:pt x="107" y="196"/>
                    <a:pt x="108" y="194"/>
                    <a:pt x="109" y="193"/>
                  </a:cubicBezTo>
                  <a:cubicBezTo>
                    <a:pt x="110" y="190"/>
                    <a:pt x="113" y="189"/>
                    <a:pt x="116" y="187"/>
                  </a:cubicBezTo>
                  <a:cubicBezTo>
                    <a:pt x="118" y="185"/>
                    <a:pt x="118" y="183"/>
                    <a:pt x="119" y="180"/>
                  </a:cubicBezTo>
                  <a:cubicBezTo>
                    <a:pt x="121" y="176"/>
                    <a:pt x="124" y="175"/>
                    <a:pt x="126" y="172"/>
                  </a:cubicBezTo>
                  <a:cubicBezTo>
                    <a:pt x="129" y="169"/>
                    <a:pt x="126" y="165"/>
                    <a:pt x="127" y="161"/>
                  </a:cubicBezTo>
                  <a:cubicBezTo>
                    <a:pt x="128" y="160"/>
                    <a:pt x="128" y="159"/>
                    <a:pt x="128" y="157"/>
                  </a:cubicBezTo>
                  <a:cubicBezTo>
                    <a:pt x="128" y="156"/>
                    <a:pt x="128" y="156"/>
                    <a:pt x="129" y="156"/>
                  </a:cubicBezTo>
                  <a:cubicBezTo>
                    <a:pt x="131" y="155"/>
                    <a:pt x="132" y="153"/>
                    <a:pt x="133" y="152"/>
                  </a:cubicBezTo>
                  <a:cubicBezTo>
                    <a:pt x="134" y="151"/>
                    <a:pt x="135" y="150"/>
                    <a:pt x="137" y="149"/>
                  </a:cubicBezTo>
                  <a:cubicBezTo>
                    <a:pt x="138" y="149"/>
                    <a:pt x="139" y="148"/>
                    <a:pt x="141" y="147"/>
                  </a:cubicBezTo>
                  <a:cubicBezTo>
                    <a:pt x="142" y="147"/>
                    <a:pt x="143" y="148"/>
                    <a:pt x="144" y="148"/>
                  </a:cubicBezTo>
                  <a:cubicBezTo>
                    <a:pt x="145" y="148"/>
                    <a:pt x="144" y="147"/>
                    <a:pt x="144" y="147"/>
                  </a:cubicBezTo>
                  <a:cubicBezTo>
                    <a:pt x="143" y="146"/>
                    <a:pt x="147" y="145"/>
                    <a:pt x="147" y="145"/>
                  </a:cubicBezTo>
                  <a:cubicBezTo>
                    <a:pt x="147" y="145"/>
                    <a:pt x="149" y="142"/>
                    <a:pt x="149" y="143"/>
                  </a:cubicBezTo>
                  <a:cubicBezTo>
                    <a:pt x="150" y="144"/>
                    <a:pt x="155" y="142"/>
                    <a:pt x="155" y="142"/>
                  </a:cubicBezTo>
                  <a:cubicBezTo>
                    <a:pt x="156" y="142"/>
                    <a:pt x="155" y="143"/>
                    <a:pt x="156" y="143"/>
                  </a:cubicBezTo>
                  <a:cubicBezTo>
                    <a:pt x="157" y="143"/>
                    <a:pt x="160" y="143"/>
                    <a:pt x="161" y="142"/>
                  </a:cubicBezTo>
                  <a:cubicBezTo>
                    <a:pt x="162" y="141"/>
                    <a:pt x="162" y="140"/>
                    <a:pt x="163" y="139"/>
                  </a:cubicBezTo>
                  <a:cubicBezTo>
                    <a:pt x="164" y="139"/>
                    <a:pt x="165" y="138"/>
                    <a:pt x="165" y="137"/>
                  </a:cubicBezTo>
                  <a:cubicBezTo>
                    <a:pt x="166" y="136"/>
                    <a:pt x="165" y="134"/>
                    <a:pt x="166" y="133"/>
                  </a:cubicBezTo>
                  <a:cubicBezTo>
                    <a:pt x="167" y="132"/>
                    <a:pt x="168" y="131"/>
                    <a:pt x="169" y="130"/>
                  </a:cubicBezTo>
                  <a:cubicBezTo>
                    <a:pt x="171" y="127"/>
                    <a:pt x="172" y="126"/>
                    <a:pt x="172" y="123"/>
                  </a:cubicBezTo>
                  <a:cubicBezTo>
                    <a:pt x="172" y="121"/>
                    <a:pt x="172" y="120"/>
                    <a:pt x="173" y="118"/>
                  </a:cubicBezTo>
                  <a:cubicBezTo>
                    <a:pt x="173" y="117"/>
                    <a:pt x="174" y="117"/>
                    <a:pt x="175" y="116"/>
                  </a:cubicBezTo>
                  <a:cubicBezTo>
                    <a:pt x="176" y="115"/>
                    <a:pt x="175" y="113"/>
                    <a:pt x="175" y="112"/>
                  </a:cubicBezTo>
                  <a:cubicBezTo>
                    <a:pt x="175" y="110"/>
                    <a:pt x="176" y="109"/>
                    <a:pt x="176" y="107"/>
                  </a:cubicBezTo>
                  <a:cubicBezTo>
                    <a:pt x="177" y="104"/>
                    <a:pt x="176" y="101"/>
                    <a:pt x="176" y="98"/>
                  </a:cubicBezTo>
                  <a:cubicBezTo>
                    <a:pt x="176" y="96"/>
                    <a:pt x="175" y="94"/>
                    <a:pt x="176" y="93"/>
                  </a:cubicBezTo>
                  <a:cubicBezTo>
                    <a:pt x="177" y="91"/>
                    <a:pt x="176" y="92"/>
                    <a:pt x="176" y="90"/>
                  </a:cubicBezTo>
                  <a:cubicBezTo>
                    <a:pt x="176" y="90"/>
                    <a:pt x="178" y="91"/>
                    <a:pt x="178" y="91"/>
                  </a:cubicBezTo>
                  <a:cubicBezTo>
                    <a:pt x="178" y="91"/>
                    <a:pt x="178" y="90"/>
                    <a:pt x="178" y="90"/>
                  </a:cubicBezTo>
                  <a:cubicBezTo>
                    <a:pt x="178" y="90"/>
                    <a:pt x="179" y="90"/>
                    <a:pt x="179" y="90"/>
                  </a:cubicBezTo>
                  <a:cubicBezTo>
                    <a:pt x="181" y="90"/>
                    <a:pt x="182" y="87"/>
                    <a:pt x="182" y="86"/>
                  </a:cubicBezTo>
                  <a:cubicBezTo>
                    <a:pt x="183" y="85"/>
                    <a:pt x="184" y="83"/>
                    <a:pt x="185" y="81"/>
                  </a:cubicBezTo>
                  <a:cubicBezTo>
                    <a:pt x="187" y="79"/>
                    <a:pt x="189" y="79"/>
                    <a:pt x="190" y="77"/>
                  </a:cubicBezTo>
                  <a:cubicBezTo>
                    <a:pt x="195" y="71"/>
                    <a:pt x="199" y="64"/>
                    <a:pt x="196" y="57"/>
                  </a:cubicBezTo>
                  <a:cubicBezTo>
                    <a:pt x="194" y="53"/>
                    <a:pt x="198" y="60"/>
                    <a:pt x="196" y="57"/>
                  </a:cubicBezTo>
                  <a:close/>
                  <a:moveTo>
                    <a:pt x="115" y="186"/>
                  </a:moveTo>
                  <a:cubicBezTo>
                    <a:pt x="113" y="187"/>
                    <a:pt x="112" y="189"/>
                    <a:pt x="110" y="190"/>
                  </a:cubicBezTo>
                  <a:cubicBezTo>
                    <a:pt x="107" y="191"/>
                    <a:pt x="112" y="188"/>
                    <a:pt x="112" y="187"/>
                  </a:cubicBezTo>
                  <a:cubicBezTo>
                    <a:pt x="113" y="186"/>
                    <a:pt x="114" y="184"/>
                    <a:pt x="116" y="182"/>
                  </a:cubicBezTo>
                  <a:cubicBezTo>
                    <a:pt x="118" y="180"/>
                    <a:pt x="117" y="184"/>
                    <a:pt x="115" y="186"/>
                  </a:cubicBezTo>
                  <a:cubicBezTo>
                    <a:pt x="115" y="186"/>
                    <a:pt x="116" y="185"/>
                    <a:pt x="115" y="186"/>
                  </a:cubicBezTo>
                  <a:close/>
                </a:path>
              </a:pathLst>
            </a:custGeom>
            <a:solidFill>
              <a:schemeClr val="accent4"/>
            </a:solidFill>
            <a:ln w="9525"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34" name="Freeform 629"/>
            <p:cNvSpPr>
              <a:spLocks/>
            </p:cNvSpPr>
            <p:nvPr/>
          </p:nvSpPr>
          <p:spPr bwMode="auto">
            <a:xfrm>
              <a:off x="8961338" y="10485681"/>
              <a:ext cx="251592" cy="261215"/>
            </a:xfrm>
            <a:custGeom>
              <a:avLst/>
              <a:gdLst>
                <a:gd name="T0" fmla="*/ 21 w 27"/>
                <a:gd name="T1" fmla="*/ 10 h 28"/>
                <a:gd name="T2" fmla="*/ 17 w 27"/>
                <a:gd name="T3" fmla="*/ 7 h 28"/>
                <a:gd name="T4" fmla="*/ 14 w 27"/>
                <a:gd name="T5" fmla="*/ 6 h 28"/>
                <a:gd name="T6" fmla="*/ 11 w 27"/>
                <a:gd name="T7" fmla="*/ 3 h 28"/>
                <a:gd name="T8" fmla="*/ 6 w 27"/>
                <a:gd name="T9" fmla="*/ 2 h 28"/>
                <a:gd name="T10" fmla="*/ 4 w 27"/>
                <a:gd name="T11" fmla="*/ 3 h 28"/>
                <a:gd name="T12" fmla="*/ 3 w 27"/>
                <a:gd name="T13" fmla="*/ 6 h 28"/>
                <a:gd name="T14" fmla="*/ 3 w 27"/>
                <a:gd name="T15" fmla="*/ 12 h 28"/>
                <a:gd name="T16" fmla="*/ 2 w 27"/>
                <a:gd name="T17" fmla="*/ 17 h 28"/>
                <a:gd name="T18" fmla="*/ 1 w 27"/>
                <a:gd name="T19" fmla="*/ 22 h 28"/>
                <a:gd name="T20" fmla="*/ 4 w 27"/>
                <a:gd name="T21" fmla="*/ 25 h 28"/>
                <a:gd name="T22" fmla="*/ 9 w 27"/>
                <a:gd name="T23" fmla="*/ 26 h 28"/>
                <a:gd name="T24" fmla="*/ 13 w 27"/>
                <a:gd name="T25" fmla="*/ 28 h 28"/>
                <a:gd name="T26" fmla="*/ 19 w 27"/>
                <a:gd name="T27" fmla="*/ 28 h 28"/>
                <a:gd name="T28" fmla="*/ 24 w 27"/>
                <a:gd name="T29" fmla="*/ 25 h 28"/>
                <a:gd name="T30" fmla="*/ 26 w 27"/>
                <a:gd name="T31" fmla="*/ 19 h 28"/>
                <a:gd name="T32" fmla="*/ 24 w 27"/>
                <a:gd name="T33" fmla="*/ 14 h 28"/>
                <a:gd name="T34" fmla="*/ 21 w 27"/>
                <a:gd name="T35" fmla="*/ 10 h 28"/>
                <a:gd name="T36" fmla="*/ 21 w 27"/>
                <a:gd name="T37" fmla="*/ 1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 h="28">
                  <a:moveTo>
                    <a:pt x="21" y="10"/>
                  </a:moveTo>
                  <a:cubicBezTo>
                    <a:pt x="20" y="8"/>
                    <a:pt x="18" y="8"/>
                    <a:pt x="17" y="7"/>
                  </a:cubicBezTo>
                  <a:cubicBezTo>
                    <a:pt x="16" y="6"/>
                    <a:pt x="15" y="7"/>
                    <a:pt x="14" y="6"/>
                  </a:cubicBezTo>
                  <a:cubicBezTo>
                    <a:pt x="13" y="5"/>
                    <a:pt x="12" y="4"/>
                    <a:pt x="11" y="3"/>
                  </a:cubicBezTo>
                  <a:cubicBezTo>
                    <a:pt x="10" y="0"/>
                    <a:pt x="9" y="1"/>
                    <a:pt x="6" y="2"/>
                  </a:cubicBezTo>
                  <a:cubicBezTo>
                    <a:pt x="5" y="2"/>
                    <a:pt x="5" y="1"/>
                    <a:pt x="4" y="3"/>
                  </a:cubicBezTo>
                  <a:cubicBezTo>
                    <a:pt x="3" y="4"/>
                    <a:pt x="3" y="5"/>
                    <a:pt x="3" y="6"/>
                  </a:cubicBezTo>
                  <a:cubicBezTo>
                    <a:pt x="3" y="8"/>
                    <a:pt x="3" y="10"/>
                    <a:pt x="3" y="12"/>
                  </a:cubicBezTo>
                  <a:cubicBezTo>
                    <a:pt x="3" y="13"/>
                    <a:pt x="3" y="15"/>
                    <a:pt x="2" y="17"/>
                  </a:cubicBezTo>
                  <a:cubicBezTo>
                    <a:pt x="0" y="19"/>
                    <a:pt x="0" y="19"/>
                    <a:pt x="1" y="22"/>
                  </a:cubicBezTo>
                  <a:cubicBezTo>
                    <a:pt x="2" y="24"/>
                    <a:pt x="2" y="24"/>
                    <a:pt x="4" y="25"/>
                  </a:cubicBezTo>
                  <a:cubicBezTo>
                    <a:pt x="6" y="25"/>
                    <a:pt x="8" y="25"/>
                    <a:pt x="9" y="26"/>
                  </a:cubicBezTo>
                  <a:cubicBezTo>
                    <a:pt x="10" y="26"/>
                    <a:pt x="12" y="28"/>
                    <a:pt x="13" y="28"/>
                  </a:cubicBezTo>
                  <a:cubicBezTo>
                    <a:pt x="15" y="27"/>
                    <a:pt x="17" y="28"/>
                    <a:pt x="19" y="28"/>
                  </a:cubicBezTo>
                  <a:cubicBezTo>
                    <a:pt x="20" y="28"/>
                    <a:pt x="23" y="26"/>
                    <a:pt x="24" y="25"/>
                  </a:cubicBezTo>
                  <a:cubicBezTo>
                    <a:pt x="26" y="23"/>
                    <a:pt x="27" y="21"/>
                    <a:pt x="26" y="19"/>
                  </a:cubicBezTo>
                  <a:cubicBezTo>
                    <a:pt x="25" y="17"/>
                    <a:pt x="25" y="16"/>
                    <a:pt x="24" y="14"/>
                  </a:cubicBezTo>
                  <a:cubicBezTo>
                    <a:pt x="24" y="12"/>
                    <a:pt x="23" y="11"/>
                    <a:pt x="21" y="10"/>
                  </a:cubicBezTo>
                  <a:cubicBezTo>
                    <a:pt x="20" y="9"/>
                    <a:pt x="22" y="10"/>
                    <a:pt x="21" y="1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35" name="Freeform 630"/>
            <p:cNvSpPr>
              <a:spLocks/>
            </p:cNvSpPr>
            <p:nvPr/>
          </p:nvSpPr>
          <p:spPr bwMode="auto">
            <a:xfrm>
              <a:off x="8241593" y="10074745"/>
              <a:ext cx="961783" cy="1672412"/>
            </a:xfrm>
            <a:custGeom>
              <a:avLst/>
              <a:gdLst>
                <a:gd name="T0" fmla="*/ 80 w 103"/>
                <a:gd name="T1" fmla="*/ 52 h 179"/>
                <a:gd name="T2" fmla="*/ 85 w 103"/>
                <a:gd name="T3" fmla="*/ 42 h 179"/>
                <a:gd name="T4" fmla="*/ 102 w 103"/>
                <a:gd name="T5" fmla="*/ 29 h 179"/>
                <a:gd name="T6" fmla="*/ 99 w 103"/>
                <a:gd name="T7" fmla="*/ 21 h 179"/>
                <a:gd name="T8" fmla="*/ 94 w 103"/>
                <a:gd name="T9" fmla="*/ 29 h 179"/>
                <a:gd name="T10" fmla="*/ 82 w 103"/>
                <a:gd name="T11" fmla="*/ 30 h 179"/>
                <a:gd name="T12" fmla="*/ 79 w 103"/>
                <a:gd name="T13" fmla="*/ 28 h 179"/>
                <a:gd name="T14" fmla="*/ 81 w 103"/>
                <a:gd name="T15" fmla="*/ 22 h 179"/>
                <a:gd name="T16" fmla="*/ 64 w 103"/>
                <a:gd name="T17" fmla="*/ 9 h 179"/>
                <a:gd name="T18" fmla="*/ 57 w 103"/>
                <a:gd name="T19" fmla="*/ 2 h 179"/>
                <a:gd name="T20" fmla="*/ 48 w 103"/>
                <a:gd name="T21" fmla="*/ 4 h 179"/>
                <a:gd name="T22" fmla="*/ 39 w 103"/>
                <a:gd name="T23" fmla="*/ 1 h 179"/>
                <a:gd name="T24" fmla="*/ 35 w 103"/>
                <a:gd name="T25" fmla="*/ 9 h 179"/>
                <a:gd name="T26" fmla="*/ 27 w 103"/>
                <a:gd name="T27" fmla="*/ 22 h 179"/>
                <a:gd name="T28" fmla="*/ 25 w 103"/>
                <a:gd name="T29" fmla="*/ 32 h 179"/>
                <a:gd name="T30" fmla="*/ 21 w 103"/>
                <a:gd name="T31" fmla="*/ 39 h 179"/>
                <a:gd name="T32" fmla="*/ 19 w 103"/>
                <a:gd name="T33" fmla="*/ 47 h 179"/>
                <a:gd name="T34" fmla="*/ 17 w 103"/>
                <a:gd name="T35" fmla="*/ 52 h 179"/>
                <a:gd name="T36" fmla="*/ 20 w 103"/>
                <a:gd name="T37" fmla="*/ 61 h 179"/>
                <a:gd name="T38" fmla="*/ 18 w 103"/>
                <a:gd name="T39" fmla="*/ 79 h 179"/>
                <a:gd name="T40" fmla="*/ 15 w 103"/>
                <a:gd name="T41" fmla="*/ 94 h 179"/>
                <a:gd name="T42" fmla="*/ 10 w 103"/>
                <a:gd name="T43" fmla="*/ 117 h 179"/>
                <a:gd name="T44" fmla="*/ 13 w 103"/>
                <a:gd name="T45" fmla="*/ 130 h 179"/>
                <a:gd name="T46" fmla="*/ 12 w 103"/>
                <a:gd name="T47" fmla="*/ 135 h 179"/>
                <a:gd name="T48" fmla="*/ 8 w 103"/>
                <a:gd name="T49" fmla="*/ 147 h 179"/>
                <a:gd name="T50" fmla="*/ 5 w 103"/>
                <a:gd name="T51" fmla="*/ 156 h 179"/>
                <a:gd name="T52" fmla="*/ 8 w 103"/>
                <a:gd name="T53" fmla="*/ 170 h 179"/>
                <a:gd name="T54" fmla="*/ 13 w 103"/>
                <a:gd name="T55" fmla="*/ 176 h 179"/>
                <a:gd name="T56" fmla="*/ 23 w 103"/>
                <a:gd name="T57" fmla="*/ 178 h 179"/>
                <a:gd name="T58" fmla="*/ 27 w 103"/>
                <a:gd name="T59" fmla="*/ 179 h 179"/>
                <a:gd name="T60" fmla="*/ 24 w 103"/>
                <a:gd name="T61" fmla="*/ 169 h 179"/>
                <a:gd name="T62" fmla="*/ 25 w 103"/>
                <a:gd name="T63" fmla="*/ 163 h 179"/>
                <a:gd name="T64" fmla="*/ 28 w 103"/>
                <a:gd name="T65" fmla="*/ 163 h 179"/>
                <a:gd name="T66" fmla="*/ 31 w 103"/>
                <a:gd name="T67" fmla="*/ 157 h 179"/>
                <a:gd name="T68" fmla="*/ 40 w 103"/>
                <a:gd name="T69" fmla="*/ 151 h 179"/>
                <a:gd name="T70" fmla="*/ 41 w 103"/>
                <a:gd name="T71" fmla="*/ 145 h 179"/>
                <a:gd name="T72" fmla="*/ 32 w 103"/>
                <a:gd name="T73" fmla="*/ 140 h 179"/>
                <a:gd name="T74" fmla="*/ 39 w 103"/>
                <a:gd name="T75" fmla="*/ 131 h 179"/>
                <a:gd name="T76" fmla="*/ 43 w 103"/>
                <a:gd name="T77" fmla="*/ 124 h 179"/>
                <a:gd name="T78" fmla="*/ 48 w 103"/>
                <a:gd name="T79" fmla="*/ 116 h 179"/>
                <a:gd name="T80" fmla="*/ 51 w 103"/>
                <a:gd name="T81" fmla="*/ 114 h 179"/>
                <a:gd name="T82" fmla="*/ 45 w 103"/>
                <a:gd name="T83" fmla="*/ 113 h 179"/>
                <a:gd name="T84" fmla="*/ 54 w 103"/>
                <a:gd name="T85" fmla="*/ 108 h 179"/>
                <a:gd name="T86" fmla="*/ 58 w 103"/>
                <a:gd name="T87" fmla="*/ 102 h 179"/>
                <a:gd name="T88" fmla="*/ 59 w 103"/>
                <a:gd name="T89" fmla="*/ 97 h 179"/>
                <a:gd name="T90" fmla="*/ 60 w 103"/>
                <a:gd name="T91" fmla="*/ 96 h 179"/>
                <a:gd name="T92" fmla="*/ 76 w 103"/>
                <a:gd name="T93" fmla="*/ 93 h 179"/>
                <a:gd name="T94" fmla="*/ 84 w 103"/>
                <a:gd name="T95" fmla="*/ 87 h 179"/>
                <a:gd name="T96" fmla="*/ 83 w 103"/>
                <a:gd name="T97" fmla="*/ 78 h 179"/>
                <a:gd name="T98" fmla="*/ 78 w 103"/>
                <a:gd name="T99" fmla="*/ 69 h 179"/>
                <a:gd name="T100" fmla="*/ 78 w 103"/>
                <a:gd name="T101" fmla="*/ 66 h 179"/>
                <a:gd name="T102" fmla="*/ 78 w 103"/>
                <a:gd name="T103" fmla="*/ 62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03" h="179">
                  <a:moveTo>
                    <a:pt x="78" y="62"/>
                  </a:moveTo>
                  <a:cubicBezTo>
                    <a:pt x="81" y="59"/>
                    <a:pt x="79" y="56"/>
                    <a:pt x="80" y="52"/>
                  </a:cubicBezTo>
                  <a:cubicBezTo>
                    <a:pt x="80" y="51"/>
                    <a:pt x="80" y="49"/>
                    <a:pt x="80" y="48"/>
                  </a:cubicBezTo>
                  <a:cubicBezTo>
                    <a:pt x="81" y="45"/>
                    <a:pt x="83" y="44"/>
                    <a:pt x="85" y="42"/>
                  </a:cubicBezTo>
                  <a:cubicBezTo>
                    <a:pt x="89" y="39"/>
                    <a:pt x="91" y="34"/>
                    <a:pt x="95" y="31"/>
                  </a:cubicBezTo>
                  <a:cubicBezTo>
                    <a:pt x="97" y="30"/>
                    <a:pt x="100" y="30"/>
                    <a:pt x="102" y="29"/>
                  </a:cubicBezTo>
                  <a:cubicBezTo>
                    <a:pt x="103" y="27"/>
                    <a:pt x="102" y="24"/>
                    <a:pt x="101" y="23"/>
                  </a:cubicBezTo>
                  <a:cubicBezTo>
                    <a:pt x="100" y="21"/>
                    <a:pt x="101" y="21"/>
                    <a:pt x="99" y="21"/>
                  </a:cubicBezTo>
                  <a:cubicBezTo>
                    <a:pt x="97" y="20"/>
                    <a:pt x="98" y="24"/>
                    <a:pt x="97" y="25"/>
                  </a:cubicBezTo>
                  <a:cubicBezTo>
                    <a:pt x="96" y="26"/>
                    <a:pt x="95" y="28"/>
                    <a:pt x="94" y="29"/>
                  </a:cubicBezTo>
                  <a:cubicBezTo>
                    <a:pt x="93" y="30"/>
                    <a:pt x="90" y="29"/>
                    <a:pt x="88" y="30"/>
                  </a:cubicBezTo>
                  <a:cubicBezTo>
                    <a:pt x="87" y="32"/>
                    <a:pt x="84" y="30"/>
                    <a:pt x="82" y="30"/>
                  </a:cubicBezTo>
                  <a:cubicBezTo>
                    <a:pt x="81" y="30"/>
                    <a:pt x="79" y="31"/>
                    <a:pt x="78" y="30"/>
                  </a:cubicBezTo>
                  <a:cubicBezTo>
                    <a:pt x="76" y="30"/>
                    <a:pt x="79" y="28"/>
                    <a:pt x="79" y="28"/>
                  </a:cubicBezTo>
                  <a:cubicBezTo>
                    <a:pt x="80" y="27"/>
                    <a:pt x="79" y="26"/>
                    <a:pt x="79" y="26"/>
                  </a:cubicBezTo>
                  <a:cubicBezTo>
                    <a:pt x="79" y="24"/>
                    <a:pt x="80" y="23"/>
                    <a:pt x="81" y="22"/>
                  </a:cubicBezTo>
                  <a:cubicBezTo>
                    <a:pt x="85" y="18"/>
                    <a:pt x="77" y="16"/>
                    <a:pt x="74" y="14"/>
                  </a:cubicBezTo>
                  <a:cubicBezTo>
                    <a:pt x="71" y="12"/>
                    <a:pt x="67" y="12"/>
                    <a:pt x="64" y="9"/>
                  </a:cubicBezTo>
                  <a:cubicBezTo>
                    <a:pt x="63" y="8"/>
                    <a:pt x="61" y="7"/>
                    <a:pt x="60" y="6"/>
                  </a:cubicBezTo>
                  <a:cubicBezTo>
                    <a:pt x="59" y="4"/>
                    <a:pt x="58" y="2"/>
                    <a:pt x="57" y="2"/>
                  </a:cubicBezTo>
                  <a:cubicBezTo>
                    <a:pt x="56" y="1"/>
                    <a:pt x="53" y="1"/>
                    <a:pt x="52" y="2"/>
                  </a:cubicBezTo>
                  <a:cubicBezTo>
                    <a:pt x="51" y="3"/>
                    <a:pt x="50" y="6"/>
                    <a:pt x="48" y="4"/>
                  </a:cubicBezTo>
                  <a:cubicBezTo>
                    <a:pt x="47" y="2"/>
                    <a:pt x="45" y="2"/>
                    <a:pt x="43" y="2"/>
                  </a:cubicBezTo>
                  <a:cubicBezTo>
                    <a:pt x="41" y="2"/>
                    <a:pt x="41" y="0"/>
                    <a:pt x="39" y="1"/>
                  </a:cubicBezTo>
                  <a:cubicBezTo>
                    <a:pt x="38" y="2"/>
                    <a:pt x="35" y="3"/>
                    <a:pt x="35" y="4"/>
                  </a:cubicBezTo>
                  <a:cubicBezTo>
                    <a:pt x="34" y="6"/>
                    <a:pt x="35" y="8"/>
                    <a:pt x="35" y="9"/>
                  </a:cubicBezTo>
                  <a:cubicBezTo>
                    <a:pt x="34" y="13"/>
                    <a:pt x="31" y="13"/>
                    <a:pt x="28" y="14"/>
                  </a:cubicBezTo>
                  <a:cubicBezTo>
                    <a:pt x="26" y="15"/>
                    <a:pt x="27" y="20"/>
                    <a:pt x="27" y="22"/>
                  </a:cubicBezTo>
                  <a:cubicBezTo>
                    <a:pt x="27" y="24"/>
                    <a:pt x="28" y="26"/>
                    <a:pt x="28" y="27"/>
                  </a:cubicBezTo>
                  <a:cubicBezTo>
                    <a:pt x="28" y="28"/>
                    <a:pt x="25" y="31"/>
                    <a:pt x="25" y="32"/>
                  </a:cubicBezTo>
                  <a:cubicBezTo>
                    <a:pt x="24" y="33"/>
                    <a:pt x="21" y="35"/>
                    <a:pt x="21" y="36"/>
                  </a:cubicBezTo>
                  <a:cubicBezTo>
                    <a:pt x="21" y="37"/>
                    <a:pt x="21" y="38"/>
                    <a:pt x="21" y="39"/>
                  </a:cubicBezTo>
                  <a:cubicBezTo>
                    <a:pt x="21" y="40"/>
                    <a:pt x="20" y="41"/>
                    <a:pt x="20" y="42"/>
                  </a:cubicBezTo>
                  <a:cubicBezTo>
                    <a:pt x="20" y="43"/>
                    <a:pt x="21" y="46"/>
                    <a:pt x="19" y="47"/>
                  </a:cubicBezTo>
                  <a:cubicBezTo>
                    <a:pt x="19" y="48"/>
                    <a:pt x="19" y="50"/>
                    <a:pt x="19" y="51"/>
                  </a:cubicBezTo>
                  <a:cubicBezTo>
                    <a:pt x="18" y="51"/>
                    <a:pt x="17" y="51"/>
                    <a:pt x="17" y="52"/>
                  </a:cubicBezTo>
                  <a:cubicBezTo>
                    <a:pt x="17" y="54"/>
                    <a:pt x="19" y="55"/>
                    <a:pt x="19" y="57"/>
                  </a:cubicBezTo>
                  <a:cubicBezTo>
                    <a:pt x="19" y="58"/>
                    <a:pt x="19" y="60"/>
                    <a:pt x="20" y="61"/>
                  </a:cubicBezTo>
                  <a:cubicBezTo>
                    <a:pt x="22" y="65"/>
                    <a:pt x="18" y="69"/>
                    <a:pt x="18" y="73"/>
                  </a:cubicBezTo>
                  <a:cubicBezTo>
                    <a:pt x="17" y="75"/>
                    <a:pt x="19" y="77"/>
                    <a:pt x="18" y="79"/>
                  </a:cubicBezTo>
                  <a:cubicBezTo>
                    <a:pt x="17" y="80"/>
                    <a:pt x="15" y="81"/>
                    <a:pt x="14" y="83"/>
                  </a:cubicBezTo>
                  <a:cubicBezTo>
                    <a:pt x="13" y="85"/>
                    <a:pt x="17" y="93"/>
                    <a:pt x="15" y="94"/>
                  </a:cubicBezTo>
                  <a:cubicBezTo>
                    <a:pt x="11" y="96"/>
                    <a:pt x="12" y="101"/>
                    <a:pt x="11" y="105"/>
                  </a:cubicBezTo>
                  <a:cubicBezTo>
                    <a:pt x="9" y="108"/>
                    <a:pt x="10" y="113"/>
                    <a:pt x="10" y="117"/>
                  </a:cubicBezTo>
                  <a:cubicBezTo>
                    <a:pt x="10" y="120"/>
                    <a:pt x="10" y="123"/>
                    <a:pt x="10" y="126"/>
                  </a:cubicBezTo>
                  <a:cubicBezTo>
                    <a:pt x="10" y="127"/>
                    <a:pt x="15" y="130"/>
                    <a:pt x="13" y="130"/>
                  </a:cubicBezTo>
                  <a:cubicBezTo>
                    <a:pt x="13" y="130"/>
                    <a:pt x="9" y="131"/>
                    <a:pt x="11" y="132"/>
                  </a:cubicBezTo>
                  <a:cubicBezTo>
                    <a:pt x="13" y="132"/>
                    <a:pt x="13" y="133"/>
                    <a:pt x="12" y="135"/>
                  </a:cubicBezTo>
                  <a:cubicBezTo>
                    <a:pt x="11" y="137"/>
                    <a:pt x="11" y="139"/>
                    <a:pt x="11" y="142"/>
                  </a:cubicBezTo>
                  <a:cubicBezTo>
                    <a:pt x="11" y="144"/>
                    <a:pt x="9" y="145"/>
                    <a:pt x="8" y="147"/>
                  </a:cubicBezTo>
                  <a:cubicBezTo>
                    <a:pt x="7" y="148"/>
                    <a:pt x="8" y="150"/>
                    <a:pt x="8" y="152"/>
                  </a:cubicBezTo>
                  <a:cubicBezTo>
                    <a:pt x="8" y="153"/>
                    <a:pt x="6" y="156"/>
                    <a:pt x="5" y="156"/>
                  </a:cubicBezTo>
                  <a:cubicBezTo>
                    <a:pt x="0" y="158"/>
                    <a:pt x="3" y="164"/>
                    <a:pt x="4" y="167"/>
                  </a:cubicBezTo>
                  <a:cubicBezTo>
                    <a:pt x="5" y="169"/>
                    <a:pt x="8" y="166"/>
                    <a:pt x="8" y="170"/>
                  </a:cubicBezTo>
                  <a:cubicBezTo>
                    <a:pt x="8" y="171"/>
                    <a:pt x="7" y="174"/>
                    <a:pt x="9" y="175"/>
                  </a:cubicBezTo>
                  <a:cubicBezTo>
                    <a:pt x="10" y="176"/>
                    <a:pt x="11" y="176"/>
                    <a:pt x="13" y="176"/>
                  </a:cubicBezTo>
                  <a:cubicBezTo>
                    <a:pt x="15" y="177"/>
                    <a:pt x="18" y="177"/>
                    <a:pt x="20" y="177"/>
                  </a:cubicBezTo>
                  <a:cubicBezTo>
                    <a:pt x="21" y="177"/>
                    <a:pt x="22" y="177"/>
                    <a:pt x="23" y="178"/>
                  </a:cubicBezTo>
                  <a:cubicBezTo>
                    <a:pt x="23" y="177"/>
                    <a:pt x="24" y="177"/>
                    <a:pt x="25" y="177"/>
                  </a:cubicBezTo>
                  <a:cubicBezTo>
                    <a:pt x="25" y="178"/>
                    <a:pt x="27" y="179"/>
                    <a:pt x="27" y="179"/>
                  </a:cubicBezTo>
                  <a:cubicBezTo>
                    <a:pt x="28" y="179"/>
                    <a:pt x="26" y="176"/>
                    <a:pt x="26" y="175"/>
                  </a:cubicBezTo>
                  <a:cubicBezTo>
                    <a:pt x="24" y="173"/>
                    <a:pt x="24" y="171"/>
                    <a:pt x="24" y="169"/>
                  </a:cubicBezTo>
                  <a:cubicBezTo>
                    <a:pt x="24" y="167"/>
                    <a:pt x="24" y="166"/>
                    <a:pt x="27" y="164"/>
                  </a:cubicBezTo>
                  <a:cubicBezTo>
                    <a:pt x="29" y="163"/>
                    <a:pt x="25" y="163"/>
                    <a:pt x="25" y="163"/>
                  </a:cubicBezTo>
                  <a:cubicBezTo>
                    <a:pt x="25" y="163"/>
                    <a:pt x="27" y="162"/>
                    <a:pt x="26" y="162"/>
                  </a:cubicBezTo>
                  <a:cubicBezTo>
                    <a:pt x="27" y="162"/>
                    <a:pt x="27" y="163"/>
                    <a:pt x="28" y="163"/>
                  </a:cubicBezTo>
                  <a:cubicBezTo>
                    <a:pt x="29" y="164"/>
                    <a:pt x="30" y="163"/>
                    <a:pt x="31" y="163"/>
                  </a:cubicBezTo>
                  <a:cubicBezTo>
                    <a:pt x="32" y="161"/>
                    <a:pt x="31" y="159"/>
                    <a:pt x="31" y="157"/>
                  </a:cubicBezTo>
                  <a:cubicBezTo>
                    <a:pt x="32" y="155"/>
                    <a:pt x="34" y="154"/>
                    <a:pt x="37" y="153"/>
                  </a:cubicBezTo>
                  <a:cubicBezTo>
                    <a:pt x="38" y="152"/>
                    <a:pt x="39" y="152"/>
                    <a:pt x="40" y="151"/>
                  </a:cubicBezTo>
                  <a:cubicBezTo>
                    <a:pt x="41" y="150"/>
                    <a:pt x="39" y="149"/>
                    <a:pt x="39" y="149"/>
                  </a:cubicBezTo>
                  <a:cubicBezTo>
                    <a:pt x="39" y="148"/>
                    <a:pt x="42" y="147"/>
                    <a:pt x="41" y="145"/>
                  </a:cubicBezTo>
                  <a:cubicBezTo>
                    <a:pt x="40" y="143"/>
                    <a:pt x="36" y="145"/>
                    <a:pt x="35" y="143"/>
                  </a:cubicBezTo>
                  <a:cubicBezTo>
                    <a:pt x="34" y="142"/>
                    <a:pt x="33" y="142"/>
                    <a:pt x="32" y="140"/>
                  </a:cubicBezTo>
                  <a:cubicBezTo>
                    <a:pt x="31" y="138"/>
                    <a:pt x="33" y="135"/>
                    <a:pt x="34" y="134"/>
                  </a:cubicBezTo>
                  <a:cubicBezTo>
                    <a:pt x="36" y="133"/>
                    <a:pt x="37" y="131"/>
                    <a:pt x="39" y="131"/>
                  </a:cubicBezTo>
                  <a:cubicBezTo>
                    <a:pt x="41" y="130"/>
                    <a:pt x="41" y="132"/>
                    <a:pt x="42" y="129"/>
                  </a:cubicBezTo>
                  <a:cubicBezTo>
                    <a:pt x="42" y="127"/>
                    <a:pt x="44" y="126"/>
                    <a:pt x="43" y="124"/>
                  </a:cubicBezTo>
                  <a:cubicBezTo>
                    <a:pt x="42" y="121"/>
                    <a:pt x="47" y="121"/>
                    <a:pt x="48" y="119"/>
                  </a:cubicBezTo>
                  <a:cubicBezTo>
                    <a:pt x="48" y="119"/>
                    <a:pt x="43" y="115"/>
                    <a:pt x="48" y="116"/>
                  </a:cubicBezTo>
                  <a:cubicBezTo>
                    <a:pt x="49" y="117"/>
                    <a:pt x="49" y="118"/>
                    <a:pt x="50" y="118"/>
                  </a:cubicBezTo>
                  <a:cubicBezTo>
                    <a:pt x="52" y="118"/>
                    <a:pt x="52" y="115"/>
                    <a:pt x="51" y="114"/>
                  </a:cubicBezTo>
                  <a:cubicBezTo>
                    <a:pt x="51" y="113"/>
                    <a:pt x="49" y="115"/>
                    <a:pt x="49" y="115"/>
                  </a:cubicBezTo>
                  <a:cubicBezTo>
                    <a:pt x="47" y="115"/>
                    <a:pt x="45" y="114"/>
                    <a:pt x="45" y="113"/>
                  </a:cubicBezTo>
                  <a:cubicBezTo>
                    <a:pt x="45" y="112"/>
                    <a:pt x="43" y="105"/>
                    <a:pt x="45" y="105"/>
                  </a:cubicBezTo>
                  <a:cubicBezTo>
                    <a:pt x="48" y="106"/>
                    <a:pt x="50" y="108"/>
                    <a:pt x="54" y="108"/>
                  </a:cubicBezTo>
                  <a:cubicBezTo>
                    <a:pt x="55" y="108"/>
                    <a:pt x="56" y="107"/>
                    <a:pt x="57" y="107"/>
                  </a:cubicBezTo>
                  <a:cubicBezTo>
                    <a:pt x="59" y="105"/>
                    <a:pt x="57" y="104"/>
                    <a:pt x="58" y="102"/>
                  </a:cubicBezTo>
                  <a:cubicBezTo>
                    <a:pt x="58" y="101"/>
                    <a:pt x="59" y="100"/>
                    <a:pt x="59" y="100"/>
                  </a:cubicBezTo>
                  <a:cubicBezTo>
                    <a:pt x="60" y="98"/>
                    <a:pt x="59" y="98"/>
                    <a:pt x="59" y="97"/>
                  </a:cubicBezTo>
                  <a:cubicBezTo>
                    <a:pt x="58" y="96"/>
                    <a:pt x="58" y="94"/>
                    <a:pt x="59" y="94"/>
                  </a:cubicBezTo>
                  <a:cubicBezTo>
                    <a:pt x="61" y="94"/>
                    <a:pt x="60" y="96"/>
                    <a:pt x="60" y="96"/>
                  </a:cubicBezTo>
                  <a:cubicBezTo>
                    <a:pt x="59" y="95"/>
                    <a:pt x="65" y="95"/>
                    <a:pt x="65" y="95"/>
                  </a:cubicBezTo>
                  <a:cubicBezTo>
                    <a:pt x="69" y="95"/>
                    <a:pt x="72" y="93"/>
                    <a:pt x="76" y="93"/>
                  </a:cubicBezTo>
                  <a:cubicBezTo>
                    <a:pt x="77" y="92"/>
                    <a:pt x="80" y="91"/>
                    <a:pt x="82" y="90"/>
                  </a:cubicBezTo>
                  <a:cubicBezTo>
                    <a:pt x="83" y="89"/>
                    <a:pt x="83" y="88"/>
                    <a:pt x="84" y="87"/>
                  </a:cubicBezTo>
                  <a:cubicBezTo>
                    <a:pt x="85" y="86"/>
                    <a:pt x="86" y="85"/>
                    <a:pt x="87" y="83"/>
                  </a:cubicBezTo>
                  <a:cubicBezTo>
                    <a:pt x="87" y="80"/>
                    <a:pt x="85" y="80"/>
                    <a:pt x="83" y="78"/>
                  </a:cubicBezTo>
                  <a:cubicBezTo>
                    <a:pt x="82" y="76"/>
                    <a:pt x="85" y="75"/>
                    <a:pt x="83" y="73"/>
                  </a:cubicBezTo>
                  <a:cubicBezTo>
                    <a:pt x="82" y="72"/>
                    <a:pt x="78" y="71"/>
                    <a:pt x="78" y="69"/>
                  </a:cubicBezTo>
                  <a:cubicBezTo>
                    <a:pt x="78" y="69"/>
                    <a:pt x="78" y="68"/>
                    <a:pt x="79" y="68"/>
                  </a:cubicBezTo>
                  <a:cubicBezTo>
                    <a:pt x="79" y="67"/>
                    <a:pt x="78" y="67"/>
                    <a:pt x="78" y="66"/>
                  </a:cubicBezTo>
                  <a:cubicBezTo>
                    <a:pt x="78" y="65"/>
                    <a:pt x="77" y="63"/>
                    <a:pt x="78" y="62"/>
                  </a:cubicBezTo>
                  <a:cubicBezTo>
                    <a:pt x="79" y="61"/>
                    <a:pt x="77" y="63"/>
                    <a:pt x="78" y="6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36" name="Freeform 631"/>
            <p:cNvSpPr>
              <a:spLocks/>
            </p:cNvSpPr>
            <p:nvPr/>
          </p:nvSpPr>
          <p:spPr bwMode="auto">
            <a:xfrm>
              <a:off x="7617387" y="8313140"/>
              <a:ext cx="203824" cy="226173"/>
            </a:xfrm>
            <a:custGeom>
              <a:avLst/>
              <a:gdLst>
                <a:gd name="T0" fmla="*/ 15 w 22"/>
                <a:gd name="T1" fmla="*/ 23 h 24"/>
                <a:gd name="T2" fmla="*/ 19 w 22"/>
                <a:gd name="T3" fmla="*/ 24 h 24"/>
                <a:gd name="T4" fmla="*/ 19 w 22"/>
                <a:gd name="T5" fmla="*/ 17 h 24"/>
                <a:gd name="T6" fmla="*/ 20 w 22"/>
                <a:gd name="T7" fmla="*/ 10 h 24"/>
                <a:gd name="T8" fmla="*/ 21 w 22"/>
                <a:gd name="T9" fmla="*/ 7 h 24"/>
                <a:gd name="T10" fmla="*/ 22 w 22"/>
                <a:gd name="T11" fmla="*/ 3 h 24"/>
                <a:gd name="T12" fmla="*/ 17 w 22"/>
                <a:gd name="T13" fmla="*/ 4 h 24"/>
                <a:gd name="T14" fmla="*/ 12 w 22"/>
                <a:gd name="T15" fmla="*/ 5 h 24"/>
                <a:gd name="T16" fmla="*/ 9 w 22"/>
                <a:gd name="T17" fmla="*/ 8 h 24"/>
                <a:gd name="T18" fmla="*/ 4 w 22"/>
                <a:gd name="T19" fmla="*/ 9 h 24"/>
                <a:gd name="T20" fmla="*/ 3 w 22"/>
                <a:gd name="T21" fmla="*/ 12 h 24"/>
                <a:gd name="T22" fmla="*/ 0 w 22"/>
                <a:gd name="T23" fmla="*/ 13 h 24"/>
                <a:gd name="T24" fmla="*/ 6 w 22"/>
                <a:gd name="T25" fmla="*/ 19 h 24"/>
                <a:gd name="T26" fmla="*/ 11 w 22"/>
                <a:gd name="T27" fmla="*/ 22 h 24"/>
                <a:gd name="T28" fmla="*/ 15 w 22"/>
                <a:gd name="T29" fmla="*/ 23 h 24"/>
                <a:gd name="T30" fmla="*/ 15 w 22"/>
                <a:gd name="T31" fmla="*/ 23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2" h="24">
                  <a:moveTo>
                    <a:pt x="15" y="23"/>
                  </a:moveTo>
                  <a:cubicBezTo>
                    <a:pt x="16" y="24"/>
                    <a:pt x="17" y="24"/>
                    <a:pt x="19" y="24"/>
                  </a:cubicBezTo>
                  <a:cubicBezTo>
                    <a:pt x="17" y="21"/>
                    <a:pt x="19" y="20"/>
                    <a:pt x="19" y="17"/>
                  </a:cubicBezTo>
                  <a:cubicBezTo>
                    <a:pt x="19" y="15"/>
                    <a:pt x="20" y="12"/>
                    <a:pt x="20" y="10"/>
                  </a:cubicBezTo>
                  <a:cubicBezTo>
                    <a:pt x="20" y="9"/>
                    <a:pt x="21" y="8"/>
                    <a:pt x="21" y="7"/>
                  </a:cubicBezTo>
                  <a:cubicBezTo>
                    <a:pt x="22" y="6"/>
                    <a:pt x="21" y="5"/>
                    <a:pt x="22" y="3"/>
                  </a:cubicBezTo>
                  <a:cubicBezTo>
                    <a:pt x="22" y="0"/>
                    <a:pt x="18" y="4"/>
                    <a:pt x="17" y="4"/>
                  </a:cubicBezTo>
                  <a:cubicBezTo>
                    <a:pt x="15" y="4"/>
                    <a:pt x="14" y="3"/>
                    <a:pt x="12" y="5"/>
                  </a:cubicBezTo>
                  <a:cubicBezTo>
                    <a:pt x="12" y="5"/>
                    <a:pt x="10" y="9"/>
                    <a:pt x="9" y="8"/>
                  </a:cubicBezTo>
                  <a:cubicBezTo>
                    <a:pt x="7" y="8"/>
                    <a:pt x="6" y="8"/>
                    <a:pt x="4" y="9"/>
                  </a:cubicBezTo>
                  <a:cubicBezTo>
                    <a:pt x="4" y="10"/>
                    <a:pt x="4" y="12"/>
                    <a:pt x="3" y="12"/>
                  </a:cubicBezTo>
                  <a:cubicBezTo>
                    <a:pt x="3" y="13"/>
                    <a:pt x="1" y="13"/>
                    <a:pt x="0" y="13"/>
                  </a:cubicBezTo>
                  <a:cubicBezTo>
                    <a:pt x="2" y="15"/>
                    <a:pt x="4" y="18"/>
                    <a:pt x="6" y="19"/>
                  </a:cubicBezTo>
                  <a:cubicBezTo>
                    <a:pt x="7" y="21"/>
                    <a:pt x="9" y="22"/>
                    <a:pt x="11" y="22"/>
                  </a:cubicBezTo>
                  <a:cubicBezTo>
                    <a:pt x="12" y="22"/>
                    <a:pt x="14" y="22"/>
                    <a:pt x="15" y="23"/>
                  </a:cubicBezTo>
                  <a:cubicBezTo>
                    <a:pt x="16" y="23"/>
                    <a:pt x="15" y="22"/>
                    <a:pt x="15" y="23"/>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37" name="Freeform 632"/>
            <p:cNvSpPr>
              <a:spLocks/>
            </p:cNvSpPr>
            <p:nvPr/>
          </p:nvSpPr>
          <p:spPr bwMode="auto">
            <a:xfrm>
              <a:off x="7681084" y="8520197"/>
              <a:ext cx="159235" cy="140163"/>
            </a:xfrm>
            <a:custGeom>
              <a:avLst/>
              <a:gdLst>
                <a:gd name="T0" fmla="*/ 16 w 17"/>
                <a:gd name="T1" fmla="*/ 10 h 15"/>
                <a:gd name="T2" fmla="*/ 17 w 17"/>
                <a:gd name="T3" fmla="*/ 8 h 15"/>
                <a:gd name="T4" fmla="*/ 15 w 17"/>
                <a:gd name="T5" fmla="*/ 6 h 15"/>
                <a:gd name="T6" fmla="*/ 12 w 17"/>
                <a:gd name="T7" fmla="*/ 2 h 15"/>
                <a:gd name="T8" fmla="*/ 8 w 17"/>
                <a:gd name="T9" fmla="*/ 1 h 15"/>
                <a:gd name="T10" fmla="*/ 3 w 17"/>
                <a:gd name="T11" fmla="*/ 0 h 15"/>
                <a:gd name="T12" fmla="*/ 3 w 17"/>
                <a:gd name="T13" fmla="*/ 6 h 15"/>
                <a:gd name="T14" fmla="*/ 6 w 17"/>
                <a:gd name="T15" fmla="*/ 7 h 15"/>
                <a:gd name="T16" fmla="*/ 4 w 17"/>
                <a:gd name="T17" fmla="*/ 5 h 15"/>
                <a:gd name="T18" fmla="*/ 7 w 17"/>
                <a:gd name="T19" fmla="*/ 7 h 15"/>
                <a:gd name="T20" fmla="*/ 11 w 17"/>
                <a:gd name="T21" fmla="*/ 10 h 15"/>
                <a:gd name="T22" fmla="*/ 14 w 17"/>
                <a:gd name="T23" fmla="*/ 14 h 15"/>
                <a:gd name="T24" fmla="*/ 16 w 17"/>
                <a:gd name="T25" fmla="*/ 10 h 15"/>
                <a:gd name="T26" fmla="*/ 16 w 17"/>
                <a:gd name="T27" fmla="*/ 10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 h="15">
                  <a:moveTo>
                    <a:pt x="16" y="10"/>
                  </a:moveTo>
                  <a:cubicBezTo>
                    <a:pt x="16" y="9"/>
                    <a:pt x="16" y="8"/>
                    <a:pt x="17" y="8"/>
                  </a:cubicBezTo>
                  <a:cubicBezTo>
                    <a:pt x="16" y="7"/>
                    <a:pt x="16" y="6"/>
                    <a:pt x="15" y="6"/>
                  </a:cubicBezTo>
                  <a:cubicBezTo>
                    <a:pt x="14" y="5"/>
                    <a:pt x="13" y="2"/>
                    <a:pt x="12" y="2"/>
                  </a:cubicBezTo>
                  <a:cubicBezTo>
                    <a:pt x="10" y="2"/>
                    <a:pt x="9" y="2"/>
                    <a:pt x="8" y="1"/>
                  </a:cubicBezTo>
                  <a:cubicBezTo>
                    <a:pt x="7" y="0"/>
                    <a:pt x="4" y="0"/>
                    <a:pt x="3" y="0"/>
                  </a:cubicBezTo>
                  <a:cubicBezTo>
                    <a:pt x="4" y="1"/>
                    <a:pt x="0" y="6"/>
                    <a:pt x="3" y="6"/>
                  </a:cubicBezTo>
                  <a:cubicBezTo>
                    <a:pt x="4" y="6"/>
                    <a:pt x="4" y="8"/>
                    <a:pt x="6" y="7"/>
                  </a:cubicBezTo>
                  <a:cubicBezTo>
                    <a:pt x="7" y="6"/>
                    <a:pt x="4" y="5"/>
                    <a:pt x="4" y="5"/>
                  </a:cubicBezTo>
                  <a:cubicBezTo>
                    <a:pt x="5" y="5"/>
                    <a:pt x="7" y="6"/>
                    <a:pt x="7" y="7"/>
                  </a:cubicBezTo>
                  <a:cubicBezTo>
                    <a:pt x="8" y="9"/>
                    <a:pt x="10" y="8"/>
                    <a:pt x="11" y="10"/>
                  </a:cubicBezTo>
                  <a:cubicBezTo>
                    <a:pt x="12" y="11"/>
                    <a:pt x="12" y="13"/>
                    <a:pt x="14" y="14"/>
                  </a:cubicBezTo>
                  <a:cubicBezTo>
                    <a:pt x="17" y="15"/>
                    <a:pt x="17" y="12"/>
                    <a:pt x="16" y="10"/>
                  </a:cubicBezTo>
                  <a:cubicBezTo>
                    <a:pt x="16" y="9"/>
                    <a:pt x="16" y="11"/>
                    <a:pt x="16" y="1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38" name="Freeform 633"/>
            <p:cNvSpPr>
              <a:spLocks/>
            </p:cNvSpPr>
            <p:nvPr/>
          </p:nvSpPr>
          <p:spPr bwMode="auto">
            <a:xfrm>
              <a:off x="7502737" y="8360921"/>
              <a:ext cx="105096" cy="82827"/>
            </a:xfrm>
            <a:custGeom>
              <a:avLst/>
              <a:gdLst>
                <a:gd name="T0" fmla="*/ 4 w 11"/>
                <a:gd name="T1" fmla="*/ 1 h 9"/>
                <a:gd name="T2" fmla="*/ 4 w 11"/>
                <a:gd name="T3" fmla="*/ 0 h 9"/>
                <a:gd name="T4" fmla="*/ 0 w 11"/>
                <a:gd name="T5" fmla="*/ 4 h 9"/>
                <a:gd name="T6" fmla="*/ 11 w 11"/>
                <a:gd name="T7" fmla="*/ 5 h 9"/>
                <a:gd name="T8" fmla="*/ 4 w 11"/>
                <a:gd name="T9" fmla="*/ 1 h 9"/>
              </a:gdLst>
              <a:ahLst/>
              <a:cxnLst>
                <a:cxn ang="0">
                  <a:pos x="T0" y="T1"/>
                </a:cxn>
                <a:cxn ang="0">
                  <a:pos x="T2" y="T3"/>
                </a:cxn>
                <a:cxn ang="0">
                  <a:pos x="T4" y="T5"/>
                </a:cxn>
                <a:cxn ang="0">
                  <a:pos x="T6" y="T7"/>
                </a:cxn>
                <a:cxn ang="0">
                  <a:pos x="T8" y="T9"/>
                </a:cxn>
              </a:cxnLst>
              <a:rect l="0" t="0" r="r" b="b"/>
              <a:pathLst>
                <a:path w="11" h="9">
                  <a:moveTo>
                    <a:pt x="4" y="1"/>
                  </a:moveTo>
                  <a:cubicBezTo>
                    <a:pt x="4" y="0"/>
                    <a:pt x="4" y="0"/>
                    <a:pt x="4" y="0"/>
                  </a:cubicBezTo>
                  <a:cubicBezTo>
                    <a:pt x="3" y="1"/>
                    <a:pt x="1" y="3"/>
                    <a:pt x="0" y="4"/>
                  </a:cubicBezTo>
                  <a:cubicBezTo>
                    <a:pt x="2" y="5"/>
                    <a:pt x="11" y="9"/>
                    <a:pt x="11" y="5"/>
                  </a:cubicBezTo>
                  <a:cubicBezTo>
                    <a:pt x="11" y="2"/>
                    <a:pt x="6" y="3"/>
                    <a:pt x="4"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39" name="Freeform 634"/>
            <p:cNvSpPr>
              <a:spLocks/>
            </p:cNvSpPr>
            <p:nvPr/>
          </p:nvSpPr>
          <p:spPr bwMode="auto">
            <a:xfrm>
              <a:off x="7391272" y="8192091"/>
              <a:ext cx="187902" cy="216615"/>
            </a:xfrm>
            <a:custGeom>
              <a:avLst/>
              <a:gdLst>
                <a:gd name="T0" fmla="*/ 16 w 20"/>
                <a:gd name="T1" fmla="*/ 16 h 23"/>
                <a:gd name="T2" fmla="*/ 20 w 20"/>
                <a:gd name="T3" fmla="*/ 12 h 23"/>
                <a:gd name="T4" fmla="*/ 16 w 20"/>
                <a:gd name="T5" fmla="*/ 8 h 23"/>
                <a:gd name="T6" fmla="*/ 16 w 20"/>
                <a:gd name="T7" fmla="*/ 1 h 23"/>
                <a:gd name="T8" fmla="*/ 8 w 20"/>
                <a:gd name="T9" fmla="*/ 1 h 23"/>
                <a:gd name="T10" fmla="*/ 7 w 20"/>
                <a:gd name="T11" fmla="*/ 6 h 23"/>
                <a:gd name="T12" fmla="*/ 8 w 20"/>
                <a:gd name="T13" fmla="*/ 10 h 23"/>
                <a:gd name="T14" fmla="*/ 4 w 20"/>
                <a:gd name="T15" fmla="*/ 10 h 23"/>
                <a:gd name="T16" fmla="*/ 2 w 20"/>
                <a:gd name="T17" fmla="*/ 15 h 23"/>
                <a:gd name="T18" fmla="*/ 12 w 20"/>
                <a:gd name="T19" fmla="*/ 21 h 23"/>
                <a:gd name="T20" fmla="*/ 16 w 20"/>
                <a:gd name="T21" fmla="*/ 16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 h="23">
                  <a:moveTo>
                    <a:pt x="16" y="16"/>
                  </a:moveTo>
                  <a:cubicBezTo>
                    <a:pt x="16" y="14"/>
                    <a:pt x="19" y="13"/>
                    <a:pt x="20" y="12"/>
                  </a:cubicBezTo>
                  <a:cubicBezTo>
                    <a:pt x="17" y="11"/>
                    <a:pt x="16" y="11"/>
                    <a:pt x="16" y="8"/>
                  </a:cubicBezTo>
                  <a:cubicBezTo>
                    <a:pt x="16" y="7"/>
                    <a:pt x="17" y="2"/>
                    <a:pt x="16" y="1"/>
                  </a:cubicBezTo>
                  <a:cubicBezTo>
                    <a:pt x="15" y="0"/>
                    <a:pt x="10" y="1"/>
                    <a:pt x="8" y="1"/>
                  </a:cubicBezTo>
                  <a:cubicBezTo>
                    <a:pt x="6" y="1"/>
                    <a:pt x="6" y="4"/>
                    <a:pt x="7" y="6"/>
                  </a:cubicBezTo>
                  <a:cubicBezTo>
                    <a:pt x="8" y="7"/>
                    <a:pt x="12" y="10"/>
                    <a:pt x="8" y="10"/>
                  </a:cubicBezTo>
                  <a:cubicBezTo>
                    <a:pt x="7" y="10"/>
                    <a:pt x="5" y="10"/>
                    <a:pt x="4" y="10"/>
                  </a:cubicBezTo>
                  <a:cubicBezTo>
                    <a:pt x="2" y="10"/>
                    <a:pt x="2" y="14"/>
                    <a:pt x="2" y="15"/>
                  </a:cubicBezTo>
                  <a:cubicBezTo>
                    <a:pt x="0" y="21"/>
                    <a:pt x="8" y="20"/>
                    <a:pt x="12" y="21"/>
                  </a:cubicBezTo>
                  <a:cubicBezTo>
                    <a:pt x="13" y="23"/>
                    <a:pt x="16" y="17"/>
                    <a:pt x="16" y="16"/>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40" name="Freeform 635"/>
            <p:cNvSpPr>
              <a:spLocks/>
            </p:cNvSpPr>
            <p:nvPr/>
          </p:nvSpPr>
          <p:spPr bwMode="auto">
            <a:xfrm>
              <a:off x="6254330" y="7453043"/>
              <a:ext cx="1398093" cy="898324"/>
            </a:xfrm>
            <a:custGeom>
              <a:avLst/>
              <a:gdLst>
                <a:gd name="T0" fmla="*/ 132 w 150"/>
                <a:gd name="T1" fmla="*/ 88 h 96"/>
                <a:gd name="T2" fmla="*/ 130 w 150"/>
                <a:gd name="T3" fmla="*/ 80 h 96"/>
                <a:gd name="T4" fmla="*/ 144 w 150"/>
                <a:gd name="T5" fmla="*/ 78 h 96"/>
                <a:gd name="T6" fmla="*/ 146 w 150"/>
                <a:gd name="T7" fmla="*/ 68 h 96"/>
                <a:gd name="T8" fmla="*/ 146 w 150"/>
                <a:gd name="T9" fmla="*/ 61 h 96"/>
                <a:gd name="T10" fmla="*/ 132 w 150"/>
                <a:gd name="T11" fmla="*/ 64 h 96"/>
                <a:gd name="T12" fmla="*/ 126 w 150"/>
                <a:gd name="T13" fmla="*/ 76 h 96"/>
                <a:gd name="T14" fmla="*/ 110 w 150"/>
                <a:gd name="T15" fmla="*/ 76 h 96"/>
                <a:gd name="T16" fmla="*/ 102 w 150"/>
                <a:gd name="T17" fmla="*/ 69 h 96"/>
                <a:gd name="T18" fmla="*/ 96 w 150"/>
                <a:gd name="T19" fmla="*/ 51 h 96"/>
                <a:gd name="T20" fmla="*/ 98 w 150"/>
                <a:gd name="T21" fmla="*/ 38 h 96"/>
                <a:gd name="T22" fmla="*/ 90 w 150"/>
                <a:gd name="T23" fmla="*/ 35 h 96"/>
                <a:gd name="T24" fmla="*/ 82 w 150"/>
                <a:gd name="T25" fmla="*/ 24 h 96"/>
                <a:gd name="T26" fmla="*/ 75 w 150"/>
                <a:gd name="T27" fmla="*/ 17 h 96"/>
                <a:gd name="T28" fmla="*/ 68 w 150"/>
                <a:gd name="T29" fmla="*/ 20 h 96"/>
                <a:gd name="T30" fmla="*/ 59 w 150"/>
                <a:gd name="T31" fmla="*/ 10 h 96"/>
                <a:gd name="T32" fmla="*/ 45 w 150"/>
                <a:gd name="T33" fmla="*/ 6 h 96"/>
                <a:gd name="T34" fmla="*/ 29 w 150"/>
                <a:gd name="T35" fmla="*/ 8 h 96"/>
                <a:gd name="T36" fmla="*/ 13 w 150"/>
                <a:gd name="T37" fmla="*/ 1 h 96"/>
                <a:gd name="T38" fmla="*/ 7 w 150"/>
                <a:gd name="T39" fmla="*/ 16 h 96"/>
                <a:gd name="T40" fmla="*/ 15 w 150"/>
                <a:gd name="T41" fmla="*/ 28 h 96"/>
                <a:gd name="T42" fmla="*/ 15 w 150"/>
                <a:gd name="T43" fmla="*/ 32 h 96"/>
                <a:gd name="T44" fmla="*/ 25 w 150"/>
                <a:gd name="T45" fmla="*/ 38 h 96"/>
                <a:gd name="T46" fmla="*/ 26 w 150"/>
                <a:gd name="T47" fmla="*/ 44 h 96"/>
                <a:gd name="T48" fmla="*/ 36 w 150"/>
                <a:gd name="T49" fmla="*/ 53 h 96"/>
                <a:gd name="T50" fmla="*/ 36 w 150"/>
                <a:gd name="T51" fmla="*/ 47 h 96"/>
                <a:gd name="T52" fmla="*/ 32 w 150"/>
                <a:gd name="T53" fmla="*/ 42 h 96"/>
                <a:gd name="T54" fmla="*/ 26 w 150"/>
                <a:gd name="T55" fmla="*/ 32 h 96"/>
                <a:gd name="T56" fmla="*/ 20 w 150"/>
                <a:gd name="T57" fmla="*/ 23 h 96"/>
                <a:gd name="T58" fmla="*/ 13 w 150"/>
                <a:gd name="T59" fmla="*/ 16 h 96"/>
                <a:gd name="T60" fmla="*/ 11 w 150"/>
                <a:gd name="T61" fmla="*/ 5 h 96"/>
                <a:gd name="T62" fmla="*/ 15 w 150"/>
                <a:gd name="T63" fmla="*/ 7 h 96"/>
                <a:gd name="T64" fmla="*/ 20 w 150"/>
                <a:gd name="T65" fmla="*/ 9 h 96"/>
                <a:gd name="T66" fmla="*/ 23 w 150"/>
                <a:gd name="T67" fmla="*/ 19 h 96"/>
                <a:gd name="T68" fmla="*/ 23 w 150"/>
                <a:gd name="T69" fmla="*/ 20 h 96"/>
                <a:gd name="T70" fmla="*/ 32 w 150"/>
                <a:gd name="T71" fmla="*/ 27 h 96"/>
                <a:gd name="T72" fmla="*/ 36 w 150"/>
                <a:gd name="T73" fmla="*/ 33 h 96"/>
                <a:gd name="T74" fmla="*/ 38 w 150"/>
                <a:gd name="T75" fmla="*/ 38 h 96"/>
                <a:gd name="T76" fmla="*/ 46 w 150"/>
                <a:gd name="T77" fmla="*/ 45 h 96"/>
                <a:gd name="T78" fmla="*/ 54 w 150"/>
                <a:gd name="T79" fmla="*/ 53 h 96"/>
                <a:gd name="T80" fmla="*/ 56 w 150"/>
                <a:gd name="T81" fmla="*/ 59 h 96"/>
                <a:gd name="T82" fmla="*/ 58 w 150"/>
                <a:gd name="T83" fmla="*/ 65 h 96"/>
                <a:gd name="T84" fmla="*/ 60 w 150"/>
                <a:gd name="T85" fmla="*/ 72 h 96"/>
                <a:gd name="T86" fmla="*/ 68 w 150"/>
                <a:gd name="T87" fmla="*/ 77 h 96"/>
                <a:gd name="T88" fmla="*/ 89 w 150"/>
                <a:gd name="T89" fmla="*/ 86 h 96"/>
                <a:gd name="T90" fmla="*/ 113 w 150"/>
                <a:gd name="T91" fmla="*/ 88 h 96"/>
                <a:gd name="T92" fmla="*/ 126 w 150"/>
                <a:gd name="T93" fmla="*/ 89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50" h="96">
                  <a:moveTo>
                    <a:pt x="126" y="89"/>
                  </a:moveTo>
                  <a:cubicBezTo>
                    <a:pt x="127" y="89"/>
                    <a:pt x="134" y="90"/>
                    <a:pt x="132" y="88"/>
                  </a:cubicBezTo>
                  <a:cubicBezTo>
                    <a:pt x="131" y="86"/>
                    <a:pt x="129" y="85"/>
                    <a:pt x="128" y="83"/>
                  </a:cubicBezTo>
                  <a:cubicBezTo>
                    <a:pt x="128" y="83"/>
                    <a:pt x="129" y="80"/>
                    <a:pt x="130" y="80"/>
                  </a:cubicBezTo>
                  <a:cubicBezTo>
                    <a:pt x="131" y="79"/>
                    <a:pt x="136" y="80"/>
                    <a:pt x="138" y="80"/>
                  </a:cubicBezTo>
                  <a:cubicBezTo>
                    <a:pt x="141" y="80"/>
                    <a:pt x="140" y="75"/>
                    <a:pt x="144" y="78"/>
                  </a:cubicBezTo>
                  <a:cubicBezTo>
                    <a:pt x="145" y="76"/>
                    <a:pt x="146" y="75"/>
                    <a:pt x="146" y="73"/>
                  </a:cubicBezTo>
                  <a:cubicBezTo>
                    <a:pt x="146" y="71"/>
                    <a:pt x="145" y="69"/>
                    <a:pt x="146" y="68"/>
                  </a:cubicBezTo>
                  <a:cubicBezTo>
                    <a:pt x="147" y="66"/>
                    <a:pt x="150" y="64"/>
                    <a:pt x="150" y="63"/>
                  </a:cubicBezTo>
                  <a:cubicBezTo>
                    <a:pt x="149" y="61"/>
                    <a:pt x="148" y="61"/>
                    <a:pt x="146" y="61"/>
                  </a:cubicBezTo>
                  <a:cubicBezTo>
                    <a:pt x="143" y="61"/>
                    <a:pt x="139" y="61"/>
                    <a:pt x="136" y="62"/>
                  </a:cubicBezTo>
                  <a:cubicBezTo>
                    <a:pt x="134" y="62"/>
                    <a:pt x="133" y="63"/>
                    <a:pt x="132" y="64"/>
                  </a:cubicBezTo>
                  <a:cubicBezTo>
                    <a:pt x="131" y="66"/>
                    <a:pt x="132" y="68"/>
                    <a:pt x="131" y="70"/>
                  </a:cubicBezTo>
                  <a:cubicBezTo>
                    <a:pt x="131" y="71"/>
                    <a:pt x="126" y="76"/>
                    <a:pt x="126" y="76"/>
                  </a:cubicBezTo>
                  <a:cubicBezTo>
                    <a:pt x="122" y="75"/>
                    <a:pt x="118" y="76"/>
                    <a:pt x="114" y="78"/>
                  </a:cubicBezTo>
                  <a:cubicBezTo>
                    <a:pt x="112" y="78"/>
                    <a:pt x="111" y="77"/>
                    <a:pt x="110" y="76"/>
                  </a:cubicBezTo>
                  <a:cubicBezTo>
                    <a:pt x="109" y="75"/>
                    <a:pt x="107" y="75"/>
                    <a:pt x="105" y="74"/>
                  </a:cubicBezTo>
                  <a:cubicBezTo>
                    <a:pt x="103" y="74"/>
                    <a:pt x="103" y="71"/>
                    <a:pt x="102" y="69"/>
                  </a:cubicBezTo>
                  <a:cubicBezTo>
                    <a:pt x="101" y="67"/>
                    <a:pt x="99" y="66"/>
                    <a:pt x="98" y="64"/>
                  </a:cubicBezTo>
                  <a:cubicBezTo>
                    <a:pt x="97" y="60"/>
                    <a:pt x="95" y="55"/>
                    <a:pt x="96" y="51"/>
                  </a:cubicBezTo>
                  <a:cubicBezTo>
                    <a:pt x="96" y="48"/>
                    <a:pt x="95" y="44"/>
                    <a:pt x="97" y="41"/>
                  </a:cubicBezTo>
                  <a:cubicBezTo>
                    <a:pt x="98" y="40"/>
                    <a:pt x="98" y="39"/>
                    <a:pt x="98" y="38"/>
                  </a:cubicBezTo>
                  <a:cubicBezTo>
                    <a:pt x="99" y="36"/>
                    <a:pt x="97" y="37"/>
                    <a:pt x="96" y="36"/>
                  </a:cubicBezTo>
                  <a:cubicBezTo>
                    <a:pt x="94" y="36"/>
                    <a:pt x="92" y="35"/>
                    <a:pt x="90" y="35"/>
                  </a:cubicBezTo>
                  <a:cubicBezTo>
                    <a:pt x="89" y="34"/>
                    <a:pt x="87" y="32"/>
                    <a:pt x="87" y="30"/>
                  </a:cubicBezTo>
                  <a:cubicBezTo>
                    <a:pt x="87" y="27"/>
                    <a:pt x="84" y="26"/>
                    <a:pt x="82" y="24"/>
                  </a:cubicBezTo>
                  <a:cubicBezTo>
                    <a:pt x="81" y="22"/>
                    <a:pt x="81" y="20"/>
                    <a:pt x="80" y="18"/>
                  </a:cubicBezTo>
                  <a:cubicBezTo>
                    <a:pt x="79" y="17"/>
                    <a:pt x="77" y="17"/>
                    <a:pt x="75" y="17"/>
                  </a:cubicBezTo>
                  <a:cubicBezTo>
                    <a:pt x="74" y="16"/>
                    <a:pt x="72" y="16"/>
                    <a:pt x="71" y="17"/>
                  </a:cubicBezTo>
                  <a:cubicBezTo>
                    <a:pt x="71" y="18"/>
                    <a:pt x="70" y="20"/>
                    <a:pt x="68" y="20"/>
                  </a:cubicBezTo>
                  <a:cubicBezTo>
                    <a:pt x="66" y="20"/>
                    <a:pt x="63" y="18"/>
                    <a:pt x="62" y="16"/>
                  </a:cubicBezTo>
                  <a:cubicBezTo>
                    <a:pt x="61" y="13"/>
                    <a:pt x="61" y="12"/>
                    <a:pt x="59" y="10"/>
                  </a:cubicBezTo>
                  <a:cubicBezTo>
                    <a:pt x="57" y="9"/>
                    <a:pt x="54" y="6"/>
                    <a:pt x="52" y="6"/>
                  </a:cubicBezTo>
                  <a:cubicBezTo>
                    <a:pt x="51" y="5"/>
                    <a:pt x="45" y="5"/>
                    <a:pt x="45" y="6"/>
                  </a:cubicBezTo>
                  <a:cubicBezTo>
                    <a:pt x="43" y="9"/>
                    <a:pt x="42" y="8"/>
                    <a:pt x="39" y="8"/>
                  </a:cubicBezTo>
                  <a:cubicBezTo>
                    <a:pt x="35" y="8"/>
                    <a:pt x="32" y="8"/>
                    <a:pt x="29" y="8"/>
                  </a:cubicBezTo>
                  <a:cubicBezTo>
                    <a:pt x="28" y="8"/>
                    <a:pt x="25" y="6"/>
                    <a:pt x="23" y="5"/>
                  </a:cubicBezTo>
                  <a:cubicBezTo>
                    <a:pt x="20" y="4"/>
                    <a:pt x="17" y="3"/>
                    <a:pt x="13" y="1"/>
                  </a:cubicBezTo>
                  <a:cubicBezTo>
                    <a:pt x="9" y="0"/>
                    <a:pt x="4" y="1"/>
                    <a:pt x="0" y="2"/>
                  </a:cubicBezTo>
                  <a:cubicBezTo>
                    <a:pt x="1" y="7"/>
                    <a:pt x="5" y="11"/>
                    <a:pt x="7" y="16"/>
                  </a:cubicBezTo>
                  <a:cubicBezTo>
                    <a:pt x="8" y="18"/>
                    <a:pt x="11" y="20"/>
                    <a:pt x="13" y="21"/>
                  </a:cubicBezTo>
                  <a:cubicBezTo>
                    <a:pt x="14" y="23"/>
                    <a:pt x="16" y="26"/>
                    <a:pt x="15" y="28"/>
                  </a:cubicBezTo>
                  <a:cubicBezTo>
                    <a:pt x="15" y="28"/>
                    <a:pt x="8" y="26"/>
                    <a:pt x="12" y="29"/>
                  </a:cubicBezTo>
                  <a:cubicBezTo>
                    <a:pt x="13" y="30"/>
                    <a:pt x="14" y="31"/>
                    <a:pt x="15" y="32"/>
                  </a:cubicBezTo>
                  <a:cubicBezTo>
                    <a:pt x="17" y="32"/>
                    <a:pt x="18" y="32"/>
                    <a:pt x="19" y="33"/>
                  </a:cubicBezTo>
                  <a:cubicBezTo>
                    <a:pt x="21" y="34"/>
                    <a:pt x="23" y="36"/>
                    <a:pt x="25" y="38"/>
                  </a:cubicBezTo>
                  <a:cubicBezTo>
                    <a:pt x="26" y="39"/>
                    <a:pt x="25" y="41"/>
                    <a:pt x="24" y="42"/>
                  </a:cubicBezTo>
                  <a:cubicBezTo>
                    <a:pt x="23" y="43"/>
                    <a:pt x="25" y="44"/>
                    <a:pt x="26" y="44"/>
                  </a:cubicBezTo>
                  <a:cubicBezTo>
                    <a:pt x="29" y="46"/>
                    <a:pt x="31" y="48"/>
                    <a:pt x="33" y="50"/>
                  </a:cubicBezTo>
                  <a:cubicBezTo>
                    <a:pt x="34" y="51"/>
                    <a:pt x="35" y="53"/>
                    <a:pt x="36" y="53"/>
                  </a:cubicBezTo>
                  <a:cubicBezTo>
                    <a:pt x="37" y="53"/>
                    <a:pt x="38" y="51"/>
                    <a:pt x="37" y="50"/>
                  </a:cubicBezTo>
                  <a:cubicBezTo>
                    <a:pt x="37" y="49"/>
                    <a:pt x="36" y="48"/>
                    <a:pt x="36" y="47"/>
                  </a:cubicBezTo>
                  <a:cubicBezTo>
                    <a:pt x="35" y="46"/>
                    <a:pt x="33" y="47"/>
                    <a:pt x="32" y="46"/>
                  </a:cubicBezTo>
                  <a:cubicBezTo>
                    <a:pt x="30" y="44"/>
                    <a:pt x="32" y="44"/>
                    <a:pt x="32" y="42"/>
                  </a:cubicBezTo>
                  <a:cubicBezTo>
                    <a:pt x="32" y="42"/>
                    <a:pt x="30" y="40"/>
                    <a:pt x="30" y="39"/>
                  </a:cubicBezTo>
                  <a:cubicBezTo>
                    <a:pt x="28" y="37"/>
                    <a:pt x="28" y="34"/>
                    <a:pt x="26" y="32"/>
                  </a:cubicBezTo>
                  <a:cubicBezTo>
                    <a:pt x="24" y="31"/>
                    <a:pt x="22" y="29"/>
                    <a:pt x="21" y="27"/>
                  </a:cubicBezTo>
                  <a:cubicBezTo>
                    <a:pt x="21" y="26"/>
                    <a:pt x="21" y="24"/>
                    <a:pt x="20" y="23"/>
                  </a:cubicBezTo>
                  <a:cubicBezTo>
                    <a:pt x="19" y="22"/>
                    <a:pt x="18" y="21"/>
                    <a:pt x="17" y="20"/>
                  </a:cubicBezTo>
                  <a:cubicBezTo>
                    <a:pt x="16" y="18"/>
                    <a:pt x="15" y="17"/>
                    <a:pt x="13" y="16"/>
                  </a:cubicBezTo>
                  <a:cubicBezTo>
                    <a:pt x="12" y="15"/>
                    <a:pt x="12" y="13"/>
                    <a:pt x="12" y="12"/>
                  </a:cubicBezTo>
                  <a:cubicBezTo>
                    <a:pt x="12" y="11"/>
                    <a:pt x="10" y="6"/>
                    <a:pt x="11" y="5"/>
                  </a:cubicBezTo>
                  <a:cubicBezTo>
                    <a:pt x="12" y="4"/>
                    <a:pt x="13" y="7"/>
                    <a:pt x="14" y="7"/>
                  </a:cubicBezTo>
                  <a:cubicBezTo>
                    <a:pt x="15" y="7"/>
                    <a:pt x="15" y="7"/>
                    <a:pt x="15" y="7"/>
                  </a:cubicBezTo>
                  <a:cubicBezTo>
                    <a:pt x="17" y="6"/>
                    <a:pt x="17" y="7"/>
                    <a:pt x="18" y="8"/>
                  </a:cubicBezTo>
                  <a:cubicBezTo>
                    <a:pt x="19" y="8"/>
                    <a:pt x="20" y="8"/>
                    <a:pt x="20" y="9"/>
                  </a:cubicBezTo>
                  <a:cubicBezTo>
                    <a:pt x="20" y="11"/>
                    <a:pt x="21" y="13"/>
                    <a:pt x="22" y="15"/>
                  </a:cubicBezTo>
                  <a:cubicBezTo>
                    <a:pt x="22" y="16"/>
                    <a:pt x="23" y="18"/>
                    <a:pt x="23" y="19"/>
                  </a:cubicBezTo>
                  <a:cubicBezTo>
                    <a:pt x="23" y="20"/>
                    <a:pt x="22" y="21"/>
                    <a:pt x="22" y="22"/>
                  </a:cubicBezTo>
                  <a:cubicBezTo>
                    <a:pt x="23" y="22"/>
                    <a:pt x="23" y="20"/>
                    <a:pt x="23" y="20"/>
                  </a:cubicBezTo>
                  <a:cubicBezTo>
                    <a:pt x="24" y="19"/>
                    <a:pt x="25" y="22"/>
                    <a:pt x="26" y="22"/>
                  </a:cubicBezTo>
                  <a:cubicBezTo>
                    <a:pt x="27" y="23"/>
                    <a:pt x="32" y="26"/>
                    <a:pt x="32" y="27"/>
                  </a:cubicBezTo>
                  <a:cubicBezTo>
                    <a:pt x="32" y="29"/>
                    <a:pt x="33" y="30"/>
                    <a:pt x="34" y="30"/>
                  </a:cubicBezTo>
                  <a:cubicBezTo>
                    <a:pt x="35" y="31"/>
                    <a:pt x="35" y="32"/>
                    <a:pt x="36" y="33"/>
                  </a:cubicBezTo>
                  <a:cubicBezTo>
                    <a:pt x="37" y="34"/>
                    <a:pt x="38" y="33"/>
                    <a:pt x="38" y="34"/>
                  </a:cubicBezTo>
                  <a:cubicBezTo>
                    <a:pt x="39" y="35"/>
                    <a:pt x="37" y="36"/>
                    <a:pt x="38" y="38"/>
                  </a:cubicBezTo>
                  <a:cubicBezTo>
                    <a:pt x="40" y="39"/>
                    <a:pt x="42" y="40"/>
                    <a:pt x="44" y="42"/>
                  </a:cubicBezTo>
                  <a:cubicBezTo>
                    <a:pt x="45" y="43"/>
                    <a:pt x="45" y="44"/>
                    <a:pt x="46" y="45"/>
                  </a:cubicBezTo>
                  <a:cubicBezTo>
                    <a:pt x="47" y="46"/>
                    <a:pt x="48" y="46"/>
                    <a:pt x="49" y="48"/>
                  </a:cubicBezTo>
                  <a:cubicBezTo>
                    <a:pt x="51" y="49"/>
                    <a:pt x="52" y="51"/>
                    <a:pt x="54" y="53"/>
                  </a:cubicBezTo>
                  <a:cubicBezTo>
                    <a:pt x="55" y="54"/>
                    <a:pt x="56" y="55"/>
                    <a:pt x="57" y="56"/>
                  </a:cubicBezTo>
                  <a:cubicBezTo>
                    <a:pt x="58" y="58"/>
                    <a:pt x="56" y="58"/>
                    <a:pt x="56" y="59"/>
                  </a:cubicBezTo>
                  <a:cubicBezTo>
                    <a:pt x="56" y="60"/>
                    <a:pt x="59" y="59"/>
                    <a:pt x="59" y="61"/>
                  </a:cubicBezTo>
                  <a:cubicBezTo>
                    <a:pt x="58" y="63"/>
                    <a:pt x="57" y="63"/>
                    <a:pt x="58" y="65"/>
                  </a:cubicBezTo>
                  <a:cubicBezTo>
                    <a:pt x="58" y="65"/>
                    <a:pt x="56" y="67"/>
                    <a:pt x="57" y="68"/>
                  </a:cubicBezTo>
                  <a:cubicBezTo>
                    <a:pt x="58" y="69"/>
                    <a:pt x="59" y="71"/>
                    <a:pt x="60" y="72"/>
                  </a:cubicBezTo>
                  <a:cubicBezTo>
                    <a:pt x="61" y="73"/>
                    <a:pt x="62" y="73"/>
                    <a:pt x="63" y="73"/>
                  </a:cubicBezTo>
                  <a:cubicBezTo>
                    <a:pt x="66" y="74"/>
                    <a:pt x="66" y="76"/>
                    <a:pt x="68" y="77"/>
                  </a:cubicBezTo>
                  <a:cubicBezTo>
                    <a:pt x="71" y="79"/>
                    <a:pt x="75" y="79"/>
                    <a:pt x="77" y="81"/>
                  </a:cubicBezTo>
                  <a:cubicBezTo>
                    <a:pt x="81" y="83"/>
                    <a:pt x="85" y="85"/>
                    <a:pt x="89" y="86"/>
                  </a:cubicBezTo>
                  <a:cubicBezTo>
                    <a:pt x="92" y="88"/>
                    <a:pt x="97" y="90"/>
                    <a:pt x="101" y="91"/>
                  </a:cubicBezTo>
                  <a:cubicBezTo>
                    <a:pt x="105" y="91"/>
                    <a:pt x="108" y="87"/>
                    <a:pt x="113" y="88"/>
                  </a:cubicBezTo>
                  <a:cubicBezTo>
                    <a:pt x="117" y="89"/>
                    <a:pt x="120" y="93"/>
                    <a:pt x="123" y="96"/>
                  </a:cubicBezTo>
                  <a:cubicBezTo>
                    <a:pt x="123" y="95"/>
                    <a:pt x="124" y="90"/>
                    <a:pt x="126" y="89"/>
                  </a:cubicBezTo>
                  <a:cubicBezTo>
                    <a:pt x="127" y="89"/>
                    <a:pt x="125" y="89"/>
                    <a:pt x="126" y="89"/>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41" name="Freeform 636"/>
            <p:cNvSpPr>
              <a:spLocks/>
            </p:cNvSpPr>
            <p:nvPr/>
          </p:nvSpPr>
          <p:spPr bwMode="auto">
            <a:xfrm>
              <a:off x="7531402" y="8287656"/>
              <a:ext cx="280256" cy="149721"/>
            </a:xfrm>
            <a:custGeom>
              <a:avLst/>
              <a:gdLst>
                <a:gd name="T0" fmla="*/ 12 w 30"/>
                <a:gd name="T1" fmla="*/ 15 h 16"/>
                <a:gd name="T2" fmla="*/ 13 w 30"/>
                <a:gd name="T3" fmla="*/ 13 h 16"/>
                <a:gd name="T4" fmla="*/ 16 w 30"/>
                <a:gd name="T5" fmla="*/ 11 h 16"/>
                <a:gd name="T6" fmla="*/ 20 w 30"/>
                <a:gd name="T7" fmla="*/ 10 h 16"/>
                <a:gd name="T8" fmla="*/ 24 w 30"/>
                <a:gd name="T9" fmla="*/ 7 h 16"/>
                <a:gd name="T10" fmla="*/ 30 w 30"/>
                <a:gd name="T11" fmla="*/ 5 h 16"/>
                <a:gd name="T12" fmla="*/ 20 w 30"/>
                <a:gd name="T13" fmla="*/ 1 h 16"/>
                <a:gd name="T14" fmla="*/ 14 w 30"/>
                <a:gd name="T15" fmla="*/ 2 h 16"/>
                <a:gd name="T16" fmla="*/ 8 w 30"/>
                <a:gd name="T17" fmla="*/ 1 h 16"/>
                <a:gd name="T18" fmla="*/ 2 w 30"/>
                <a:gd name="T19" fmla="*/ 4 h 16"/>
                <a:gd name="T20" fmla="*/ 1 w 30"/>
                <a:gd name="T21" fmla="*/ 9 h 16"/>
                <a:gd name="T22" fmla="*/ 8 w 30"/>
                <a:gd name="T23" fmla="*/ 14 h 16"/>
                <a:gd name="T24" fmla="*/ 10 w 30"/>
                <a:gd name="T25" fmla="*/ 14 h 16"/>
                <a:gd name="T26" fmla="*/ 9 w 30"/>
                <a:gd name="T27" fmla="*/ 16 h 16"/>
                <a:gd name="T28" fmla="*/ 12 w 30"/>
                <a:gd name="T29" fmla="*/ 15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 h="16">
                  <a:moveTo>
                    <a:pt x="12" y="15"/>
                  </a:moveTo>
                  <a:cubicBezTo>
                    <a:pt x="13" y="15"/>
                    <a:pt x="13" y="14"/>
                    <a:pt x="13" y="13"/>
                  </a:cubicBezTo>
                  <a:cubicBezTo>
                    <a:pt x="13" y="12"/>
                    <a:pt x="15" y="11"/>
                    <a:pt x="16" y="11"/>
                  </a:cubicBezTo>
                  <a:cubicBezTo>
                    <a:pt x="18" y="10"/>
                    <a:pt x="18" y="12"/>
                    <a:pt x="20" y="10"/>
                  </a:cubicBezTo>
                  <a:cubicBezTo>
                    <a:pt x="21" y="9"/>
                    <a:pt x="22" y="6"/>
                    <a:pt x="24" y="7"/>
                  </a:cubicBezTo>
                  <a:cubicBezTo>
                    <a:pt x="27" y="7"/>
                    <a:pt x="27" y="6"/>
                    <a:pt x="30" y="5"/>
                  </a:cubicBezTo>
                  <a:cubicBezTo>
                    <a:pt x="26" y="3"/>
                    <a:pt x="25" y="0"/>
                    <a:pt x="20" y="1"/>
                  </a:cubicBezTo>
                  <a:cubicBezTo>
                    <a:pt x="18" y="1"/>
                    <a:pt x="16" y="2"/>
                    <a:pt x="14" y="2"/>
                  </a:cubicBezTo>
                  <a:cubicBezTo>
                    <a:pt x="12" y="2"/>
                    <a:pt x="10" y="1"/>
                    <a:pt x="8" y="1"/>
                  </a:cubicBezTo>
                  <a:cubicBezTo>
                    <a:pt x="5" y="2"/>
                    <a:pt x="4" y="2"/>
                    <a:pt x="2" y="4"/>
                  </a:cubicBezTo>
                  <a:cubicBezTo>
                    <a:pt x="2" y="5"/>
                    <a:pt x="0" y="7"/>
                    <a:pt x="1" y="9"/>
                  </a:cubicBezTo>
                  <a:cubicBezTo>
                    <a:pt x="4" y="11"/>
                    <a:pt x="8" y="9"/>
                    <a:pt x="8" y="14"/>
                  </a:cubicBezTo>
                  <a:cubicBezTo>
                    <a:pt x="8" y="14"/>
                    <a:pt x="10" y="14"/>
                    <a:pt x="10" y="14"/>
                  </a:cubicBezTo>
                  <a:cubicBezTo>
                    <a:pt x="10" y="14"/>
                    <a:pt x="9" y="16"/>
                    <a:pt x="9" y="16"/>
                  </a:cubicBezTo>
                  <a:cubicBezTo>
                    <a:pt x="10" y="16"/>
                    <a:pt x="12" y="16"/>
                    <a:pt x="12" y="15"/>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42" name="Freeform 637"/>
            <p:cNvSpPr>
              <a:spLocks/>
            </p:cNvSpPr>
            <p:nvPr/>
          </p:nvSpPr>
          <p:spPr bwMode="auto">
            <a:xfrm>
              <a:off x="7531402" y="8163419"/>
              <a:ext cx="66879" cy="140163"/>
            </a:xfrm>
            <a:custGeom>
              <a:avLst/>
              <a:gdLst>
                <a:gd name="T0" fmla="*/ 5 w 7"/>
                <a:gd name="T1" fmla="*/ 1 h 15"/>
                <a:gd name="T2" fmla="*/ 2 w 7"/>
                <a:gd name="T3" fmla="*/ 4 h 15"/>
                <a:gd name="T4" fmla="*/ 1 w 7"/>
                <a:gd name="T5" fmla="*/ 6 h 15"/>
                <a:gd name="T6" fmla="*/ 2 w 7"/>
                <a:gd name="T7" fmla="*/ 14 h 15"/>
                <a:gd name="T8" fmla="*/ 6 w 7"/>
                <a:gd name="T9" fmla="*/ 8 h 15"/>
                <a:gd name="T10" fmla="*/ 7 w 7"/>
                <a:gd name="T11" fmla="*/ 2 h 15"/>
                <a:gd name="T12" fmla="*/ 5 w 7"/>
                <a:gd name="T13" fmla="*/ 1 h 15"/>
                <a:gd name="T14" fmla="*/ 5 w 7"/>
                <a:gd name="T15" fmla="*/ 1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 h="15">
                  <a:moveTo>
                    <a:pt x="5" y="1"/>
                  </a:moveTo>
                  <a:cubicBezTo>
                    <a:pt x="4" y="0"/>
                    <a:pt x="2" y="3"/>
                    <a:pt x="2" y="4"/>
                  </a:cubicBezTo>
                  <a:cubicBezTo>
                    <a:pt x="1" y="5"/>
                    <a:pt x="1" y="4"/>
                    <a:pt x="1" y="6"/>
                  </a:cubicBezTo>
                  <a:cubicBezTo>
                    <a:pt x="1" y="7"/>
                    <a:pt x="0" y="15"/>
                    <a:pt x="2" y="14"/>
                  </a:cubicBezTo>
                  <a:cubicBezTo>
                    <a:pt x="2" y="13"/>
                    <a:pt x="5" y="10"/>
                    <a:pt x="6" y="8"/>
                  </a:cubicBezTo>
                  <a:cubicBezTo>
                    <a:pt x="6" y="5"/>
                    <a:pt x="6" y="4"/>
                    <a:pt x="7" y="2"/>
                  </a:cubicBezTo>
                  <a:cubicBezTo>
                    <a:pt x="7" y="1"/>
                    <a:pt x="6" y="1"/>
                    <a:pt x="5" y="1"/>
                  </a:cubicBezTo>
                  <a:cubicBezTo>
                    <a:pt x="4" y="0"/>
                    <a:pt x="6" y="1"/>
                    <a:pt x="5"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43" name="Freeform 638"/>
            <p:cNvSpPr>
              <a:spLocks/>
            </p:cNvSpPr>
            <p:nvPr/>
          </p:nvSpPr>
          <p:spPr bwMode="auto">
            <a:xfrm>
              <a:off x="8232035" y="8080592"/>
              <a:ext cx="121018" cy="101936"/>
            </a:xfrm>
            <a:custGeom>
              <a:avLst/>
              <a:gdLst>
                <a:gd name="T0" fmla="*/ 12 w 13"/>
                <a:gd name="T1" fmla="*/ 3 h 11"/>
                <a:gd name="T2" fmla="*/ 6 w 13"/>
                <a:gd name="T3" fmla="*/ 1 h 11"/>
                <a:gd name="T4" fmla="*/ 7 w 13"/>
                <a:gd name="T5" fmla="*/ 5 h 11"/>
                <a:gd name="T6" fmla="*/ 9 w 13"/>
                <a:gd name="T7" fmla="*/ 9 h 11"/>
                <a:gd name="T8" fmla="*/ 6 w 13"/>
                <a:gd name="T9" fmla="*/ 10 h 11"/>
                <a:gd name="T10" fmla="*/ 5 w 13"/>
                <a:gd name="T11" fmla="*/ 8 h 11"/>
                <a:gd name="T12" fmla="*/ 0 w 13"/>
                <a:gd name="T13" fmla="*/ 9 h 11"/>
                <a:gd name="T14" fmla="*/ 3 w 13"/>
                <a:gd name="T15" fmla="*/ 11 h 11"/>
                <a:gd name="T16" fmla="*/ 13 w 13"/>
                <a:gd name="T17" fmla="*/ 11 h 11"/>
                <a:gd name="T18" fmla="*/ 12 w 13"/>
                <a:gd name="T19" fmla="*/ 3 h 11"/>
                <a:gd name="T20" fmla="*/ 12 w 13"/>
                <a:gd name="T21" fmla="*/ 3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 h="11">
                  <a:moveTo>
                    <a:pt x="12" y="3"/>
                  </a:moveTo>
                  <a:cubicBezTo>
                    <a:pt x="10" y="3"/>
                    <a:pt x="8" y="0"/>
                    <a:pt x="6" y="1"/>
                  </a:cubicBezTo>
                  <a:cubicBezTo>
                    <a:pt x="3" y="2"/>
                    <a:pt x="7" y="3"/>
                    <a:pt x="7" y="5"/>
                  </a:cubicBezTo>
                  <a:cubicBezTo>
                    <a:pt x="8" y="6"/>
                    <a:pt x="10" y="8"/>
                    <a:pt x="9" y="9"/>
                  </a:cubicBezTo>
                  <a:cubicBezTo>
                    <a:pt x="8" y="10"/>
                    <a:pt x="7" y="10"/>
                    <a:pt x="6" y="10"/>
                  </a:cubicBezTo>
                  <a:cubicBezTo>
                    <a:pt x="4" y="9"/>
                    <a:pt x="6" y="9"/>
                    <a:pt x="5" y="8"/>
                  </a:cubicBezTo>
                  <a:cubicBezTo>
                    <a:pt x="5" y="8"/>
                    <a:pt x="0" y="9"/>
                    <a:pt x="0" y="9"/>
                  </a:cubicBezTo>
                  <a:cubicBezTo>
                    <a:pt x="0" y="11"/>
                    <a:pt x="2" y="11"/>
                    <a:pt x="3" y="11"/>
                  </a:cubicBezTo>
                  <a:cubicBezTo>
                    <a:pt x="6" y="10"/>
                    <a:pt x="9" y="11"/>
                    <a:pt x="13" y="11"/>
                  </a:cubicBezTo>
                  <a:cubicBezTo>
                    <a:pt x="13" y="8"/>
                    <a:pt x="12" y="5"/>
                    <a:pt x="12" y="3"/>
                  </a:cubicBezTo>
                  <a:cubicBezTo>
                    <a:pt x="11" y="3"/>
                    <a:pt x="12" y="5"/>
                    <a:pt x="12" y="3"/>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44" name="Freeform 639"/>
            <p:cNvSpPr>
              <a:spLocks/>
            </p:cNvSpPr>
            <p:nvPr/>
          </p:nvSpPr>
          <p:spPr bwMode="auto">
            <a:xfrm>
              <a:off x="8343503" y="8080592"/>
              <a:ext cx="168791" cy="140163"/>
            </a:xfrm>
            <a:custGeom>
              <a:avLst/>
              <a:gdLst>
                <a:gd name="T0" fmla="*/ 14 w 18"/>
                <a:gd name="T1" fmla="*/ 7 h 15"/>
                <a:gd name="T2" fmla="*/ 8 w 18"/>
                <a:gd name="T3" fmla="*/ 3 h 15"/>
                <a:gd name="T4" fmla="*/ 1 w 18"/>
                <a:gd name="T5" fmla="*/ 1 h 15"/>
                <a:gd name="T6" fmla="*/ 0 w 18"/>
                <a:gd name="T7" fmla="*/ 3 h 15"/>
                <a:gd name="T8" fmla="*/ 1 w 18"/>
                <a:gd name="T9" fmla="*/ 10 h 15"/>
                <a:gd name="T10" fmla="*/ 2 w 18"/>
                <a:gd name="T11" fmla="*/ 12 h 15"/>
                <a:gd name="T12" fmla="*/ 4 w 18"/>
                <a:gd name="T13" fmla="*/ 10 h 15"/>
                <a:gd name="T14" fmla="*/ 13 w 18"/>
                <a:gd name="T15" fmla="*/ 10 h 15"/>
                <a:gd name="T16" fmla="*/ 17 w 18"/>
                <a:gd name="T17" fmla="*/ 10 h 15"/>
                <a:gd name="T18" fmla="*/ 14 w 18"/>
                <a:gd name="T19" fmla="*/ 7 h 15"/>
                <a:gd name="T20" fmla="*/ 14 w 18"/>
                <a:gd name="T21" fmla="*/ 7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 h="15">
                  <a:moveTo>
                    <a:pt x="14" y="7"/>
                  </a:moveTo>
                  <a:cubicBezTo>
                    <a:pt x="12" y="6"/>
                    <a:pt x="10" y="4"/>
                    <a:pt x="8" y="3"/>
                  </a:cubicBezTo>
                  <a:cubicBezTo>
                    <a:pt x="7" y="2"/>
                    <a:pt x="2" y="0"/>
                    <a:pt x="1" y="1"/>
                  </a:cubicBezTo>
                  <a:cubicBezTo>
                    <a:pt x="1" y="1"/>
                    <a:pt x="3" y="3"/>
                    <a:pt x="0" y="3"/>
                  </a:cubicBezTo>
                  <a:cubicBezTo>
                    <a:pt x="0" y="5"/>
                    <a:pt x="1" y="7"/>
                    <a:pt x="1" y="10"/>
                  </a:cubicBezTo>
                  <a:cubicBezTo>
                    <a:pt x="1" y="11"/>
                    <a:pt x="1" y="11"/>
                    <a:pt x="2" y="12"/>
                  </a:cubicBezTo>
                  <a:cubicBezTo>
                    <a:pt x="3" y="15"/>
                    <a:pt x="3" y="11"/>
                    <a:pt x="4" y="10"/>
                  </a:cubicBezTo>
                  <a:cubicBezTo>
                    <a:pt x="6" y="8"/>
                    <a:pt x="11" y="10"/>
                    <a:pt x="13" y="10"/>
                  </a:cubicBezTo>
                  <a:cubicBezTo>
                    <a:pt x="15" y="10"/>
                    <a:pt x="15" y="11"/>
                    <a:pt x="17" y="10"/>
                  </a:cubicBezTo>
                  <a:cubicBezTo>
                    <a:pt x="18" y="8"/>
                    <a:pt x="17" y="7"/>
                    <a:pt x="14" y="7"/>
                  </a:cubicBezTo>
                  <a:cubicBezTo>
                    <a:pt x="12" y="7"/>
                    <a:pt x="16" y="7"/>
                    <a:pt x="14" y="7"/>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45" name="Freeform 640"/>
            <p:cNvSpPr>
              <a:spLocks/>
            </p:cNvSpPr>
            <p:nvPr/>
          </p:nvSpPr>
          <p:spPr bwMode="auto">
            <a:xfrm>
              <a:off x="3843499" y="4965129"/>
              <a:ext cx="1812106" cy="1216878"/>
            </a:xfrm>
            <a:custGeom>
              <a:avLst/>
              <a:gdLst>
                <a:gd name="T0" fmla="*/ 184 w 194"/>
                <a:gd name="T1" fmla="*/ 118 h 130"/>
                <a:gd name="T2" fmla="*/ 161 w 194"/>
                <a:gd name="T3" fmla="*/ 97 h 130"/>
                <a:gd name="T4" fmla="*/ 143 w 194"/>
                <a:gd name="T5" fmla="*/ 92 h 130"/>
                <a:gd name="T6" fmla="*/ 138 w 194"/>
                <a:gd name="T7" fmla="*/ 76 h 130"/>
                <a:gd name="T8" fmla="*/ 135 w 194"/>
                <a:gd name="T9" fmla="*/ 14 h 130"/>
                <a:gd name="T10" fmla="*/ 84 w 194"/>
                <a:gd name="T11" fmla="*/ 8 h 130"/>
                <a:gd name="T12" fmla="*/ 71 w 194"/>
                <a:gd name="T13" fmla="*/ 5 h 130"/>
                <a:gd name="T14" fmla="*/ 62 w 194"/>
                <a:gd name="T15" fmla="*/ 1 h 130"/>
                <a:gd name="T16" fmla="*/ 43 w 194"/>
                <a:gd name="T17" fmla="*/ 8 h 130"/>
                <a:gd name="T18" fmla="*/ 32 w 194"/>
                <a:gd name="T19" fmla="*/ 11 h 130"/>
                <a:gd name="T20" fmla="*/ 12 w 194"/>
                <a:gd name="T21" fmla="*/ 23 h 130"/>
                <a:gd name="T22" fmla="*/ 26 w 194"/>
                <a:gd name="T23" fmla="*/ 38 h 130"/>
                <a:gd name="T24" fmla="*/ 33 w 194"/>
                <a:gd name="T25" fmla="*/ 42 h 130"/>
                <a:gd name="T26" fmla="*/ 38 w 194"/>
                <a:gd name="T27" fmla="*/ 45 h 130"/>
                <a:gd name="T28" fmla="*/ 24 w 194"/>
                <a:gd name="T29" fmla="*/ 42 h 130"/>
                <a:gd name="T30" fmla="*/ 9 w 194"/>
                <a:gd name="T31" fmla="*/ 46 h 130"/>
                <a:gd name="T32" fmla="*/ 12 w 194"/>
                <a:gd name="T33" fmla="*/ 58 h 130"/>
                <a:gd name="T34" fmla="*/ 32 w 194"/>
                <a:gd name="T35" fmla="*/ 58 h 130"/>
                <a:gd name="T36" fmla="*/ 38 w 194"/>
                <a:gd name="T37" fmla="*/ 61 h 130"/>
                <a:gd name="T38" fmla="*/ 21 w 194"/>
                <a:gd name="T39" fmla="*/ 71 h 130"/>
                <a:gd name="T40" fmla="*/ 15 w 194"/>
                <a:gd name="T41" fmla="*/ 78 h 130"/>
                <a:gd name="T42" fmla="*/ 17 w 194"/>
                <a:gd name="T43" fmla="*/ 84 h 130"/>
                <a:gd name="T44" fmla="*/ 26 w 194"/>
                <a:gd name="T45" fmla="*/ 89 h 130"/>
                <a:gd name="T46" fmla="*/ 22 w 194"/>
                <a:gd name="T47" fmla="*/ 94 h 130"/>
                <a:gd name="T48" fmla="*/ 31 w 194"/>
                <a:gd name="T49" fmla="*/ 93 h 130"/>
                <a:gd name="T50" fmla="*/ 38 w 194"/>
                <a:gd name="T51" fmla="*/ 102 h 130"/>
                <a:gd name="T52" fmla="*/ 48 w 194"/>
                <a:gd name="T53" fmla="*/ 105 h 130"/>
                <a:gd name="T54" fmla="*/ 54 w 194"/>
                <a:gd name="T55" fmla="*/ 103 h 130"/>
                <a:gd name="T56" fmla="*/ 55 w 194"/>
                <a:gd name="T57" fmla="*/ 106 h 130"/>
                <a:gd name="T58" fmla="*/ 51 w 194"/>
                <a:gd name="T59" fmla="*/ 114 h 130"/>
                <a:gd name="T60" fmla="*/ 41 w 194"/>
                <a:gd name="T61" fmla="*/ 124 h 130"/>
                <a:gd name="T62" fmla="*/ 36 w 194"/>
                <a:gd name="T63" fmla="*/ 126 h 130"/>
                <a:gd name="T64" fmla="*/ 43 w 194"/>
                <a:gd name="T65" fmla="*/ 125 h 130"/>
                <a:gd name="T66" fmla="*/ 54 w 194"/>
                <a:gd name="T67" fmla="*/ 118 h 130"/>
                <a:gd name="T68" fmla="*/ 72 w 194"/>
                <a:gd name="T69" fmla="*/ 107 h 130"/>
                <a:gd name="T70" fmla="*/ 77 w 194"/>
                <a:gd name="T71" fmla="*/ 91 h 130"/>
                <a:gd name="T72" fmla="*/ 94 w 194"/>
                <a:gd name="T73" fmla="*/ 86 h 130"/>
                <a:gd name="T74" fmla="*/ 87 w 194"/>
                <a:gd name="T75" fmla="*/ 97 h 130"/>
                <a:gd name="T76" fmla="*/ 101 w 194"/>
                <a:gd name="T77" fmla="*/ 88 h 130"/>
                <a:gd name="T78" fmla="*/ 119 w 194"/>
                <a:gd name="T79" fmla="*/ 92 h 130"/>
                <a:gd name="T80" fmla="*/ 136 w 194"/>
                <a:gd name="T81" fmla="*/ 95 h 130"/>
                <a:gd name="T82" fmla="*/ 145 w 194"/>
                <a:gd name="T83" fmla="*/ 98 h 130"/>
                <a:gd name="T84" fmla="*/ 160 w 194"/>
                <a:gd name="T85" fmla="*/ 102 h 130"/>
                <a:gd name="T86" fmla="*/ 169 w 194"/>
                <a:gd name="T87" fmla="*/ 104 h 130"/>
                <a:gd name="T88" fmla="*/ 176 w 194"/>
                <a:gd name="T89" fmla="*/ 111 h 130"/>
                <a:gd name="T90" fmla="*/ 184 w 194"/>
                <a:gd name="T91" fmla="*/ 121 h 130"/>
                <a:gd name="T92" fmla="*/ 186 w 194"/>
                <a:gd name="T93" fmla="*/ 125 h 130"/>
                <a:gd name="T94" fmla="*/ 194 w 194"/>
                <a:gd name="T95" fmla="*/ 126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94" h="130">
                  <a:moveTo>
                    <a:pt x="194" y="126"/>
                  </a:moveTo>
                  <a:cubicBezTo>
                    <a:pt x="193" y="125"/>
                    <a:pt x="191" y="125"/>
                    <a:pt x="193" y="123"/>
                  </a:cubicBezTo>
                  <a:cubicBezTo>
                    <a:pt x="193" y="122"/>
                    <a:pt x="192" y="122"/>
                    <a:pt x="191" y="122"/>
                  </a:cubicBezTo>
                  <a:cubicBezTo>
                    <a:pt x="189" y="120"/>
                    <a:pt x="185" y="119"/>
                    <a:pt x="184" y="118"/>
                  </a:cubicBezTo>
                  <a:cubicBezTo>
                    <a:pt x="180" y="113"/>
                    <a:pt x="178" y="107"/>
                    <a:pt x="174" y="103"/>
                  </a:cubicBezTo>
                  <a:cubicBezTo>
                    <a:pt x="172" y="102"/>
                    <a:pt x="170" y="100"/>
                    <a:pt x="169" y="99"/>
                  </a:cubicBezTo>
                  <a:cubicBezTo>
                    <a:pt x="167" y="98"/>
                    <a:pt x="167" y="95"/>
                    <a:pt x="165" y="95"/>
                  </a:cubicBezTo>
                  <a:cubicBezTo>
                    <a:pt x="164" y="95"/>
                    <a:pt x="161" y="97"/>
                    <a:pt x="161" y="97"/>
                  </a:cubicBezTo>
                  <a:cubicBezTo>
                    <a:pt x="162" y="99"/>
                    <a:pt x="159" y="100"/>
                    <a:pt x="158" y="100"/>
                  </a:cubicBezTo>
                  <a:cubicBezTo>
                    <a:pt x="155" y="101"/>
                    <a:pt x="152" y="97"/>
                    <a:pt x="150" y="95"/>
                  </a:cubicBezTo>
                  <a:cubicBezTo>
                    <a:pt x="149" y="94"/>
                    <a:pt x="148" y="94"/>
                    <a:pt x="147" y="92"/>
                  </a:cubicBezTo>
                  <a:cubicBezTo>
                    <a:pt x="146" y="90"/>
                    <a:pt x="144" y="91"/>
                    <a:pt x="143" y="92"/>
                  </a:cubicBezTo>
                  <a:cubicBezTo>
                    <a:pt x="141" y="92"/>
                    <a:pt x="141" y="91"/>
                    <a:pt x="139" y="92"/>
                  </a:cubicBezTo>
                  <a:cubicBezTo>
                    <a:pt x="139" y="92"/>
                    <a:pt x="138" y="92"/>
                    <a:pt x="138" y="91"/>
                  </a:cubicBezTo>
                  <a:cubicBezTo>
                    <a:pt x="138" y="90"/>
                    <a:pt x="138" y="90"/>
                    <a:pt x="138" y="89"/>
                  </a:cubicBezTo>
                  <a:cubicBezTo>
                    <a:pt x="138" y="85"/>
                    <a:pt x="138" y="80"/>
                    <a:pt x="138" y="76"/>
                  </a:cubicBezTo>
                  <a:cubicBezTo>
                    <a:pt x="138" y="64"/>
                    <a:pt x="138" y="51"/>
                    <a:pt x="138" y="38"/>
                  </a:cubicBezTo>
                  <a:cubicBezTo>
                    <a:pt x="138" y="33"/>
                    <a:pt x="138" y="27"/>
                    <a:pt x="138" y="21"/>
                  </a:cubicBezTo>
                  <a:cubicBezTo>
                    <a:pt x="138" y="20"/>
                    <a:pt x="138" y="18"/>
                    <a:pt x="138" y="16"/>
                  </a:cubicBezTo>
                  <a:cubicBezTo>
                    <a:pt x="138" y="15"/>
                    <a:pt x="137" y="15"/>
                    <a:pt x="135" y="14"/>
                  </a:cubicBezTo>
                  <a:cubicBezTo>
                    <a:pt x="130" y="12"/>
                    <a:pt x="127" y="12"/>
                    <a:pt x="122" y="12"/>
                  </a:cubicBezTo>
                  <a:cubicBezTo>
                    <a:pt x="117" y="12"/>
                    <a:pt x="113" y="11"/>
                    <a:pt x="108" y="10"/>
                  </a:cubicBezTo>
                  <a:cubicBezTo>
                    <a:pt x="102" y="10"/>
                    <a:pt x="97" y="8"/>
                    <a:pt x="92" y="8"/>
                  </a:cubicBezTo>
                  <a:cubicBezTo>
                    <a:pt x="89" y="8"/>
                    <a:pt x="87" y="9"/>
                    <a:pt x="84" y="8"/>
                  </a:cubicBezTo>
                  <a:cubicBezTo>
                    <a:pt x="84" y="8"/>
                    <a:pt x="80" y="7"/>
                    <a:pt x="80" y="7"/>
                  </a:cubicBezTo>
                  <a:cubicBezTo>
                    <a:pt x="80" y="7"/>
                    <a:pt x="81" y="5"/>
                    <a:pt x="81" y="4"/>
                  </a:cubicBezTo>
                  <a:cubicBezTo>
                    <a:pt x="81" y="4"/>
                    <a:pt x="78" y="4"/>
                    <a:pt x="78" y="4"/>
                  </a:cubicBezTo>
                  <a:cubicBezTo>
                    <a:pt x="76" y="4"/>
                    <a:pt x="73" y="5"/>
                    <a:pt x="71" y="5"/>
                  </a:cubicBezTo>
                  <a:cubicBezTo>
                    <a:pt x="69" y="5"/>
                    <a:pt x="70" y="1"/>
                    <a:pt x="67" y="3"/>
                  </a:cubicBezTo>
                  <a:cubicBezTo>
                    <a:pt x="66" y="3"/>
                    <a:pt x="65" y="5"/>
                    <a:pt x="64" y="4"/>
                  </a:cubicBezTo>
                  <a:cubicBezTo>
                    <a:pt x="62" y="4"/>
                    <a:pt x="62" y="3"/>
                    <a:pt x="64" y="2"/>
                  </a:cubicBezTo>
                  <a:cubicBezTo>
                    <a:pt x="66" y="2"/>
                    <a:pt x="63" y="1"/>
                    <a:pt x="62" y="1"/>
                  </a:cubicBezTo>
                  <a:cubicBezTo>
                    <a:pt x="58" y="0"/>
                    <a:pt x="58" y="1"/>
                    <a:pt x="56" y="3"/>
                  </a:cubicBezTo>
                  <a:cubicBezTo>
                    <a:pt x="53" y="6"/>
                    <a:pt x="49" y="4"/>
                    <a:pt x="45" y="5"/>
                  </a:cubicBezTo>
                  <a:cubicBezTo>
                    <a:pt x="41" y="6"/>
                    <a:pt x="45" y="8"/>
                    <a:pt x="45" y="8"/>
                  </a:cubicBezTo>
                  <a:cubicBezTo>
                    <a:pt x="44" y="8"/>
                    <a:pt x="43" y="8"/>
                    <a:pt x="43" y="8"/>
                  </a:cubicBezTo>
                  <a:cubicBezTo>
                    <a:pt x="43" y="8"/>
                    <a:pt x="44" y="10"/>
                    <a:pt x="43" y="10"/>
                  </a:cubicBezTo>
                  <a:cubicBezTo>
                    <a:pt x="42" y="10"/>
                    <a:pt x="42" y="8"/>
                    <a:pt x="42" y="7"/>
                  </a:cubicBezTo>
                  <a:cubicBezTo>
                    <a:pt x="41" y="7"/>
                    <a:pt x="38" y="10"/>
                    <a:pt x="38" y="10"/>
                  </a:cubicBezTo>
                  <a:cubicBezTo>
                    <a:pt x="36" y="11"/>
                    <a:pt x="34" y="9"/>
                    <a:pt x="32" y="11"/>
                  </a:cubicBezTo>
                  <a:cubicBezTo>
                    <a:pt x="30" y="12"/>
                    <a:pt x="28" y="13"/>
                    <a:pt x="27" y="15"/>
                  </a:cubicBezTo>
                  <a:cubicBezTo>
                    <a:pt x="27" y="17"/>
                    <a:pt x="27" y="19"/>
                    <a:pt x="25" y="20"/>
                  </a:cubicBezTo>
                  <a:cubicBezTo>
                    <a:pt x="23" y="21"/>
                    <a:pt x="22" y="22"/>
                    <a:pt x="20" y="22"/>
                  </a:cubicBezTo>
                  <a:cubicBezTo>
                    <a:pt x="19" y="22"/>
                    <a:pt x="13" y="22"/>
                    <a:pt x="12" y="23"/>
                  </a:cubicBezTo>
                  <a:cubicBezTo>
                    <a:pt x="12" y="24"/>
                    <a:pt x="10" y="27"/>
                    <a:pt x="10" y="27"/>
                  </a:cubicBezTo>
                  <a:cubicBezTo>
                    <a:pt x="11" y="28"/>
                    <a:pt x="14" y="28"/>
                    <a:pt x="15" y="29"/>
                  </a:cubicBezTo>
                  <a:cubicBezTo>
                    <a:pt x="18" y="30"/>
                    <a:pt x="21" y="32"/>
                    <a:pt x="23" y="34"/>
                  </a:cubicBezTo>
                  <a:cubicBezTo>
                    <a:pt x="24" y="35"/>
                    <a:pt x="24" y="37"/>
                    <a:pt x="26" y="38"/>
                  </a:cubicBezTo>
                  <a:cubicBezTo>
                    <a:pt x="28" y="38"/>
                    <a:pt x="29" y="38"/>
                    <a:pt x="31" y="37"/>
                  </a:cubicBezTo>
                  <a:cubicBezTo>
                    <a:pt x="31" y="37"/>
                    <a:pt x="34" y="38"/>
                    <a:pt x="34" y="38"/>
                  </a:cubicBezTo>
                  <a:cubicBezTo>
                    <a:pt x="36" y="41"/>
                    <a:pt x="31" y="39"/>
                    <a:pt x="31" y="39"/>
                  </a:cubicBezTo>
                  <a:cubicBezTo>
                    <a:pt x="29" y="39"/>
                    <a:pt x="32" y="41"/>
                    <a:pt x="33" y="42"/>
                  </a:cubicBezTo>
                  <a:cubicBezTo>
                    <a:pt x="34" y="44"/>
                    <a:pt x="35" y="43"/>
                    <a:pt x="37" y="42"/>
                  </a:cubicBezTo>
                  <a:cubicBezTo>
                    <a:pt x="38" y="41"/>
                    <a:pt x="41" y="41"/>
                    <a:pt x="42" y="42"/>
                  </a:cubicBezTo>
                  <a:cubicBezTo>
                    <a:pt x="43" y="43"/>
                    <a:pt x="38" y="44"/>
                    <a:pt x="38" y="44"/>
                  </a:cubicBezTo>
                  <a:cubicBezTo>
                    <a:pt x="37" y="44"/>
                    <a:pt x="38" y="44"/>
                    <a:pt x="38" y="45"/>
                  </a:cubicBezTo>
                  <a:cubicBezTo>
                    <a:pt x="38" y="46"/>
                    <a:pt x="36" y="45"/>
                    <a:pt x="36" y="45"/>
                  </a:cubicBezTo>
                  <a:cubicBezTo>
                    <a:pt x="35" y="45"/>
                    <a:pt x="34" y="46"/>
                    <a:pt x="32" y="46"/>
                  </a:cubicBezTo>
                  <a:cubicBezTo>
                    <a:pt x="30" y="46"/>
                    <a:pt x="26" y="47"/>
                    <a:pt x="24" y="46"/>
                  </a:cubicBezTo>
                  <a:cubicBezTo>
                    <a:pt x="22" y="45"/>
                    <a:pt x="25" y="43"/>
                    <a:pt x="24" y="42"/>
                  </a:cubicBezTo>
                  <a:cubicBezTo>
                    <a:pt x="23" y="42"/>
                    <a:pt x="21" y="42"/>
                    <a:pt x="20" y="43"/>
                  </a:cubicBezTo>
                  <a:cubicBezTo>
                    <a:pt x="19" y="43"/>
                    <a:pt x="17" y="43"/>
                    <a:pt x="16" y="43"/>
                  </a:cubicBezTo>
                  <a:cubicBezTo>
                    <a:pt x="14" y="44"/>
                    <a:pt x="15" y="46"/>
                    <a:pt x="15" y="46"/>
                  </a:cubicBezTo>
                  <a:cubicBezTo>
                    <a:pt x="13" y="46"/>
                    <a:pt x="11" y="45"/>
                    <a:pt x="9" y="46"/>
                  </a:cubicBezTo>
                  <a:cubicBezTo>
                    <a:pt x="8" y="47"/>
                    <a:pt x="6" y="48"/>
                    <a:pt x="5" y="49"/>
                  </a:cubicBezTo>
                  <a:cubicBezTo>
                    <a:pt x="0" y="52"/>
                    <a:pt x="12" y="52"/>
                    <a:pt x="12" y="53"/>
                  </a:cubicBezTo>
                  <a:cubicBezTo>
                    <a:pt x="11" y="54"/>
                    <a:pt x="8" y="54"/>
                    <a:pt x="10" y="55"/>
                  </a:cubicBezTo>
                  <a:cubicBezTo>
                    <a:pt x="11" y="56"/>
                    <a:pt x="11" y="58"/>
                    <a:pt x="12" y="58"/>
                  </a:cubicBezTo>
                  <a:cubicBezTo>
                    <a:pt x="16" y="59"/>
                    <a:pt x="19" y="58"/>
                    <a:pt x="23" y="58"/>
                  </a:cubicBezTo>
                  <a:cubicBezTo>
                    <a:pt x="24" y="59"/>
                    <a:pt x="25" y="59"/>
                    <a:pt x="26" y="59"/>
                  </a:cubicBezTo>
                  <a:cubicBezTo>
                    <a:pt x="28" y="59"/>
                    <a:pt x="27" y="59"/>
                    <a:pt x="29" y="60"/>
                  </a:cubicBezTo>
                  <a:cubicBezTo>
                    <a:pt x="29" y="60"/>
                    <a:pt x="31" y="58"/>
                    <a:pt x="32" y="58"/>
                  </a:cubicBezTo>
                  <a:cubicBezTo>
                    <a:pt x="33" y="57"/>
                    <a:pt x="34" y="57"/>
                    <a:pt x="35" y="57"/>
                  </a:cubicBezTo>
                  <a:cubicBezTo>
                    <a:pt x="36" y="56"/>
                    <a:pt x="37" y="55"/>
                    <a:pt x="37" y="55"/>
                  </a:cubicBezTo>
                  <a:cubicBezTo>
                    <a:pt x="38" y="56"/>
                    <a:pt x="39" y="57"/>
                    <a:pt x="38" y="58"/>
                  </a:cubicBezTo>
                  <a:cubicBezTo>
                    <a:pt x="37" y="59"/>
                    <a:pt x="36" y="59"/>
                    <a:pt x="38" y="61"/>
                  </a:cubicBezTo>
                  <a:cubicBezTo>
                    <a:pt x="40" y="65"/>
                    <a:pt x="38" y="68"/>
                    <a:pt x="33" y="67"/>
                  </a:cubicBezTo>
                  <a:cubicBezTo>
                    <a:pt x="33" y="67"/>
                    <a:pt x="32" y="66"/>
                    <a:pt x="31" y="67"/>
                  </a:cubicBezTo>
                  <a:cubicBezTo>
                    <a:pt x="30" y="68"/>
                    <a:pt x="29" y="70"/>
                    <a:pt x="28" y="70"/>
                  </a:cubicBezTo>
                  <a:cubicBezTo>
                    <a:pt x="26" y="71"/>
                    <a:pt x="20" y="68"/>
                    <a:pt x="21" y="71"/>
                  </a:cubicBezTo>
                  <a:cubicBezTo>
                    <a:pt x="21" y="71"/>
                    <a:pt x="18" y="73"/>
                    <a:pt x="19" y="73"/>
                  </a:cubicBezTo>
                  <a:cubicBezTo>
                    <a:pt x="19" y="73"/>
                    <a:pt x="20" y="73"/>
                    <a:pt x="20" y="73"/>
                  </a:cubicBezTo>
                  <a:cubicBezTo>
                    <a:pt x="21" y="74"/>
                    <a:pt x="18" y="75"/>
                    <a:pt x="17" y="76"/>
                  </a:cubicBezTo>
                  <a:cubicBezTo>
                    <a:pt x="16" y="76"/>
                    <a:pt x="15" y="77"/>
                    <a:pt x="15" y="78"/>
                  </a:cubicBezTo>
                  <a:cubicBezTo>
                    <a:pt x="14" y="80"/>
                    <a:pt x="16" y="80"/>
                    <a:pt x="14" y="81"/>
                  </a:cubicBezTo>
                  <a:cubicBezTo>
                    <a:pt x="12" y="82"/>
                    <a:pt x="14" y="84"/>
                    <a:pt x="15" y="85"/>
                  </a:cubicBezTo>
                  <a:cubicBezTo>
                    <a:pt x="15" y="86"/>
                    <a:pt x="18" y="81"/>
                    <a:pt x="19" y="81"/>
                  </a:cubicBezTo>
                  <a:cubicBezTo>
                    <a:pt x="19" y="81"/>
                    <a:pt x="17" y="84"/>
                    <a:pt x="17" y="84"/>
                  </a:cubicBezTo>
                  <a:cubicBezTo>
                    <a:pt x="16" y="85"/>
                    <a:pt x="19" y="87"/>
                    <a:pt x="20" y="87"/>
                  </a:cubicBezTo>
                  <a:cubicBezTo>
                    <a:pt x="21" y="88"/>
                    <a:pt x="21" y="89"/>
                    <a:pt x="22" y="88"/>
                  </a:cubicBezTo>
                  <a:cubicBezTo>
                    <a:pt x="23" y="87"/>
                    <a:pt x="24" y="86"/>
                    <a:pt x="24" y="86"/>
                  </a:cubicBezTo>
                  <a:cubicBezTo>
                    <a:pt x="24" y="87"/>
                    <a:pt x="25" y="89"/>
                    <a:pt x="26" y="89"/>
                  </a:cubicBezTo>
                  <a:cubicBezTo>
                    <a:pt x="24" y="90"/>
                    <a:pt x="23" y="89"/>
                    <a:pt x="22" y="89"/>
                  </a:cubicBezTo>
                  <a:cubicBezTo>
                    <a:pt x="21" y="90"/>
                    <a:pt x="20" y="87"/>
                    <a:pt x="19" y="87"/>
                  </a:cubicBezTo>
                  <a:cubicBezTo>
                    <a:pt x="18" y="87"/>
                    <a:pt x="16" y="90"/>
                    <a:pt x="18" y="91"/>
                  </a:cubicBezTo>
                  <a:cubicBezTo>
                    <a:pt x="20" y="92"/>
                    <a:pt x="20" y="93"/>
                    <a:pt x="22" y="94"/>
                  </a:cubicBezTo>
                  <a:cubicBezTo>
                    <a:pt x="23" y="96"/>
                    <a:pt x="25" y="95"/>
                    <a:pt x="27" y="95"/>
                  </a:cubicBezTo>
                  <a:cubicBezTo>
                    <a:pt x="28" y="94"/>
                    <a:pt x="30" y="95"/>
                    <a:pt x="30" y="93"/>
                  </a:cubicBezTo>
                  <a:cubicBezTo>
                    <a:pt x="30" y="91"/>
                    <a:pt x="31" y="88"/>
                    <a:pt x="33" y="89"/>
                  </a:cubicBezTo>
                  <a:cubicBezTo>
                    <a:pt x="33" y="88"/>
                    <a:pt x="31" y="92"/>
                    <a:pt x="31" y="93"/>
                  </a:cubicBezTo>
                  <a:cubicBezTo>
                    <a:pt x="31" y="94"/>
                    <a:pt x="35" y="97"/>
                    <a:pt x="34" y="98"/>
                  </a:cubicBezTo>
                  <a:cubicBezTo>
                    <a:pt x="32" y="100"/>
                    <a:pt x="35" y="101"/>
                    <a:pt x="35" y="101"/>
                  </a:cubicBezTo>
                  <a:cubicBezTo>
                    <a:pt x="34" y="101"/>
                    <a:pt x="32" y="104"/>
                    <a:pt x="32" y="104"/>
                  </a:cubicBezTo>
                  <a:cubicBezTo>
                    <a:pt x="33" y="105"/>
                    <a:pt x="38" y="102"/>
                    <a:pt x="38" y="102"/>
                  </a:cubicBezTo>
                  <a:cubicBezTo>
                    <a:pt x="38" y="103"/>
                    <a:pt x="37" y="103"/>
                    <a:pt x="37" y="104"/>
                  </a:cubicBezTo>
                  <a:cubicBezTo>
                    <a:pt x="37" y="104"/>
                    <a:pt x="39" y="102"/>
                    <a:pt x="40" y="101"/>
                  </a:cubicBezTo>
                  <a:cubicBezTo>
                    <a:pt x="41" y="101"/>
                    <a:pt x="45" y="102"/>
                    <a:pt x="45" y="103"/>
                  </a:cubicBezTo>
                  <a:cubicBezTo>
                    <a:pt x="46" y="104"/>
                    <a:pt x="48" y="107"/>
                    <a:pt x="48" y="105"/>
                  </a:cubicBezTo>
                  <a:cubicBezTo>
                    <a:pt x="48" y="104"/>
                    <a:pt x="50" y="100"/>
                    <a:pt x="50" y="100"/>
                  </a:cubicBezTo>
                  <a:cubicBezTo>
                    <a:pt x="50" y="99"/>
                    <a:pt x="53" y="102"/>
                    <a:pt x="53" y="101"/>
                  </a:cubicBezTo>
                  <a:cubicBezTo>
                    <a:pt x="53" y="101"/>
                    <a:pt x="50" y="101"/>
                    <a:pt x="50" y="102"/>
                  </a:cubicBezTo>
                  <a:cubicBezTo>
                    <a:pt x="50" y="104"/>
                    <a:pt x="53" y="104"/>
                    <a:pt x="54" y="103"/>
                  </a:cubicBezTo>
                  <a:cubicBezTo>
                    <a:pt x="55" y="102"/>
                    <a:pt x="56" y="103"/>
                    <a:pt x="57" y="102"/>
                  </a:cubicBezTo>
                  <a:cubicBezTo>
                    <a:pt x="57" y="102"/>
                    <a:pt x="59" y="100"/>
                    <a:pt x="59" y="100"/>
                  </a:cubicBezTo>
                  <a:cubicBezTo>
                    <a:pt x="59" y="100"/>
                    <a:pt x="57" y="103"/>
                    <a:pt x="56" y="104"/>
                  </a:cubicBezTo>
                  <a:cubicBezTo>
                    <a:pt x="56" y="105"/>
                    <a:pt x="56" y="105"/>
                    <a:pt x="55" y="106"/>
                  </a:cubicBezTo>
                  <a:cubicBezTo>
                    <a:pt x="55" y="107"/>
                    <a:pt x="56" y="106"/>
                    <a:pt x="56" y="107"/>
                  </a:cubicBezTo>
                  <a:cubicBezTo>
                    <a:pt x="56" y="107"/>
                    <a:pt x="55" y="108"/>
                    <a:pt x="54" y="109"/>
                  </a:cubicBezTo>
                  <a:cubicBezTo>
                    <a:pt x="54" y="111"/>
                    <a:pt x="54" y="111"/>
                    <a:pt x="55" y="112"/>
                  </a:cubicBezTo>
                  <a:cubicBezTo>
                    <a:pt x="55" y="112"/>
                    <a:pt x="52" y="114"/>
                    <a:pt x="51" y="114"/>
                  </a:cubicBezTo>
                  <a:cubicBezTo>
                    <a:pt x="50" y="116"/>
                    <a:pt x="49" y="117"/>
                    <a:pt x="47" y="118"/>
                  </a:cubicBezTo>
                  <a:cubicBezTo>
                    <a:pt x="45" y="118"/>
                    <a:pt x="43" y="120"/>
                    <a:pt x="42" y="121"/>
                  </a:cubicBezTo>
                  <a:cubicBezTo>
                    <a:pt x="41" y="121"/>
                    <a:pt x="41" y="122"/>
                    <a:pt x="40" y="122"/>
                  </a:cubicBezTo>
                  <a:cubicBezTo>
                    <a:pt x="40" y="123"/>
                    <a:pt x="41" y="124"/>
                    <a:pt x="41" y="124"/>
                  </a:cubicBezTo>
                  <a:cubicBezTo>
                    <a:pt x="40" y="125"/>
                    <a:pt x="37" y="124"/>
                    <a:pt x="36" y="124"/>
                  </a:cubicBezTo>
                  <a:cubicBezTo>
                    <a:pt x="33" y="124"/>
                    <a:pt x="32" y="125"/>
                    <a:pt x="30" y="127"/>
                  </a:cubicBezTo>
                  <a:cubicBezTo>
                    <a:pt x="29" y="128"/>
                    <a:pt x="30" y="130"/>
                    <a:pt x="31" y="129"/>
                  </a:cubicBezTo>
                  <a:cubicBezTo>
                    <a:pt x="33" y="128"/>
                    <a:pt x="35" y="125"/>
                    <a:pt x="36" y="126"/>
                  </a:cubicBezTo>
                  <a:cubicBezTo>
                    <a:pt x="36" y="125"/>
                    <a:pt x="35" y="129"/>
                    <a:pt x="38" y="126"/>
                  </a:cubicBezTo>
                  <a:cubicBezTo>
                    <a:pt x="38" y="126"/>
                    <a:pt x="40" y="129"/>
                    <a:pt x="41" y="127"/>
                  </a:cubicBezTo>
                  <a:cubicBezTo>
                    <a:pt x="41" y="126"/>
                    <a:pt x="40" y="126"/>
                    <a:pt x="41" y="126"/>
                  </a:cubicBezTo>
                  <a:cubicBezTo>
                    <a:pt x="42" y="125"/>
                    <a:pt x="42" y="125"/>
                    <a:pt x="43" y="125"/>
                  </a:cubicBezTo>
                  <a:cubicBezTo>
                    <a:pt x="44" y="125"/>
                    <a:pt x="44" y="125"/>
                    <a:pt x="45" y="124"/>
                  </a:cubicBezTo>
                  <a:cubicBezTo>
                    <a:pt x="46" y="123"/>
                    <a:pt x="48" y="123"/>
                    <a:pt x="50" y="122"/>
                  </a:cubicBezTo>
                  <a:cubicBezTo>
                    <a:pt x="53" y="121"/>
                    <a:pt x="49" y="121"/>
                    <a:pt x="51" y="120"/>
                  </a:cubicBezTo>
                  <a:cubicBezTo>
                    <a:pt x="52" y="119"/>
                    <a:pt x="53" y="118"/>
                    <a:pt x="54" y="118"/>
                  </a:cubicBezTo>
                  <a:cubicBezTo>
                    <a:pt x="56" y="117"/>
                    <a:pt x="58" y="116"/>
                    <a:pt x="59" y="116"/>
                  </a:cubicBezTo>
                  <a:cubicBezTo>
                    <a:pt x="62" y="114"/>
                    <a:pt x="60" y="115"/>
                    <a:pt x="60" y="113"/>
                  </a:cubicBezTo>
                  <a:cubicBezTo>
                    <a:pt x="60" y="113"/>
                    <a:pt x="68" y="109"/>
                    <a:pt x="69" y="108"/>
                  </a:cubicBezTo>
                  <a:cubicBezTo>
                    <a:pt x="70" y="108"/>
                    <a:pt x="72" y="108"/>
                    <a:pt x="72" y="107"/>
                  </a:cubicBezTo>
                  <a:cubicBezTo>
                    <a:pt x="72" y="104"/>
                    <a:pt x="73" y="105"/>
                    <a:pt x="75" y="104"/>
                  </a:cubicBezTo>
                  <a:cubicBezTo>
                    <a:pt x="78" y="102"/>
                    <a:pt x="69" y="101"/>
                    <a:pt x="73" y="97"/>
                  </a:cubicBezTo>
                  <a:cubicBezTo>
                    <a:pt x="75" y="96"/>
                    <a:pt x="77" y="96"/>
                    <a:pt x="78" y="95"/>
                  </a:cubicBezTo>
                  <a:cubicBezTo>
                    <a:pt x="79" y="94"/>
                    <a:pt x="79" y="91"/>
                    <a:pt x="77" y="91"/>
                  </a:cubicBezTo>
                  <a:cubicBezTo>
                    <a:pt x="79" y="91"/>
                    <a:pt x="79" y="92"/>
                    <a:pt x="81" y="91"/>
                  </a:cubicBezTo>
                  <a:cubicBezTo>
                    <a:pt x="82" y="90"/>
                    <a:pt x="83" y="88"/>
                    <a:pt x="85" y="87"/>
                  </a:cubicBezTo>
                  <a:cubicBezTo>
                    <a:pt x="86" y="86"/>
                    <a:pt x="88" y="84"/>
                    <a:pt x="89" y="84"/>
                  </a:cubicBezTo>
                  <a:cubicBezTo>
                    <a:pt x="90" y="84"/>
                    <a:pt x="95" y="84"/>
                    <a:pt x="94" y="86"/>
                  </a:cubicBezTo>
                  <a:cubicBezTo>
                    <a:pt x="93" y="87"/>
                    <a:pt x="91" y="85"/>
                    <a:pt x="89" y="86"/>
                  </a:cubicBezTo>
                  <a:cubicBezTo>
                    <a:pt x="87" y="87"/>
                    <a:pt x="87" y="88"/>
                    <a:pt x="86" y="90"/>
                  </a:cubicBezTo>
                  <a:cubicBezTo>
                    <a:pt x="86" y="92"/>
                    <a:pt x="84" y="94"/>
                    <a:pt x="84" y="96"/>
                  </a:cubicBezTo>
                  <a:cubicBezTo>
                    <a:pt x="83" y="97"/>
                    <a:pt x="87" y="96"/>
                    <a:pt x="87" y="97"/>
                  </a:cubicBezTo>
                  <a:cubicBezTo>
                    <a:pt x="86" y="97"/>
                    <a:pt x="81" y="99"/>
                    <a:pt x="85" y="99"/>
                  </a:cubicBezTo>
                  <a:cubicBezTo>
                    <a:pt x="88" y="99"/>
                    <a:pt x="90" y="97"/>
                    <a:pt x="93" y="96"/>
                  </a:cubicBezTo>
                  <a:cubicBezTo>
                    <a:pt x="95" y="94"/>
                    <a:pt x="97" y="94"/>
                    <a:pt x="99" y="93"/>
                  </a:cubicBezTo>
                  <a:cubicBezTo>
                    <a:pt x="103" y="92"/>
                    <a:pt x="101" y="90"/>
                    <a:pt x="101" y="88"/>
                  </a:cubicBezTo>
                  <a:cubicBezTo>
                    <a:pt x="100" y="84"/>
                    <a:pt x="109" y="87"/>
                    <a:pt x="111" y="88"/>
                  </a:cubicBezTo>
                  <a:cubicBezTo>
                    <a:pt x="113" y="88"/>
                    <a:pt x="114" y="90"/>
                    <a:pt x="116" y="91"/>
                  </a:cubicBezTo>
                  <a:cubicBezTo>
                    <a:pt x="116" y="91"/>
                    <a:pt x="118" y="88"/>
                    <a:pt x="119" y="89"/>
                  </a:cubicBezTo>
                  <a:cubicBezTo>
                    <a:pt x="119" y="89"/>
                    <a:pt x="119" y="91"/>
                    <a:pt x="119" y="92"/>
                  </a:cubicBezTo>
                  <a:cubicBezTo>
                    <a:pt x="121" y="93"/>
                    <a:pt x="122" y="93"/>
                    <a:pt x="123" y="93"/>
                  </a:cubicBezTo>
                  <a:cubicBezTo>
                    <a:pt x="126" y="93"/>
                    <a:pt x="129" y="92"/>
                    <a:pt x="131" y="93"/>
                  </a:cubicBezTo>
                  <a:cubicBezTo>
                    <a:pt x="132" y="93"/>
                    <a:pt x="133" y="94"/>
                    <a:pt x="134" y="93"/>
                  </a:cubicBezTo>
                  <a:cubicBezTo>
                    <a:pt x="135" y="93"/>
                    <a:pt x="135" y="94"/>
                    <a:pt x="136" y="95"/>
                  </a:cubicBezTo>
                  <a:cubicBezTo>
                    <a:pt x="137" y="95"/>
                    <a:pt x="139" y="96"/>
                    <a:pt x="140" y="96"/>
                  </a:cubicBezTo>
                  <a:cubicBezTo>
                    <a:pt x="142" y="96"/>
                    <a:pt x="143" y="94"/>
                    <a:pt x="144" y="94"/>
                  </a:cubicBezTo>
                  <a:cubicBezTo>
                    <a:pt x="146" y="93"/>
                    <a:pt x="145" y="96"/>
                    <a:pt x="145" y="96"/>
                  </a:cubicBezTo>
                  <a:cubicBezTo>
                    <a:pt x="144" y="97"/>
                    <a:pt x="144" y="97"/>
                    <a:pt x="145" y="98"/>
                  </a:cubicBezTo>
                  <a:cubicBezTo>
                    <a:pt x="148" y="99"/>
                    <a:pt x="150" y="100"/>
                    <a:pt x="152" y="101"/>
                  </a:cubicBezTo>
                  <a:cubicBezTo>
                    <a:pt x="154" y="103"/>
                    <a:pt x="156" y="105"/>
                    <a:pt x="158" y="106"/>
                  </a:cubicBezTo>
                  <a:cubicBezTo>
                    <a:pt x="159" y="106"/>
                    <a:pt x="160" y="105"/>
                    <a:pt x="161" y="105"/>
                  </a:cubicBezTo>
                  <a:cubicBezTo>
                    <a:pt x="162" y="104"/>
                    <a:pt x="160" y="103"/>
                    <a:pt x="160" y="102"/>
                  </a:cubicBezTo>
                  <a:cubicBezTo>
                    <a:pt x="160" y="101"/>
                    <a:pt x="163" y="103"/>
                    <a:pt x="163" y="103"/>
                  </a:cubicBezTo>
                  <a:cubicBezTo>
                    <a:pt x="163" y="104"/>
                    <a:pt x="166" y="106"/>
                    <a:pt x="167" y="105"/>
                  </a:cubicBezTo>
                  <a:cubicBezTo>
                    <a:pt x="167" y="105"/>
                    <a:pt x="165" y="99"/>
                    <a:pt x="165" y="99"/>
                  </a:cubicBezTo>
                  <a:cubicBezTo>
                    <a:pt x="166" y="99"/>
                    <a:pt x="168" y="104"/>
                    <a:pt x="169" y="104"/>
                  </a:cubicBezTo>
                  <a:cubicBezTo>
                    <a:pt x="169" y="105"/>
                    <a:pt x="170" y="107"/>
                    <a:pt x="171" y="107"/>
                  </a:cubicBezTo>
                  <a:cubicBezTo>
                    <a:pt x="172" y="107"/>
                    <a:pt x="173" y="105"/>
                    <a:pt x="173" y="105"/>
                  </a:cubicBezTo>
                  <a:cubicBezTo>
                    <a:pt x="171" y="106"/>
                    <a:pt x="177" y="110"/>
                    <a:pt x="177" y="111"/>
                  </a:cubicBezTo>
                  <a:cubicBezTo>
                    <a:pt x="176" y="111"/>
                    <a:pt x="176" y="111"/>
                    <a:pt x="176" y="111"/>
                  </a:cubicBezTo>
                  <a:cubicBezTo>
                    <a:pt x="175" y="112"/>
                    <a:pt x="177" y="112"/>
                    <a:pt x="177" y="113"/>
                  </a:cubicBezTo>
                  <a:cubicBezTo>
                    <a:pt x="177" y="113"/>
                    <a:pt x="175" y="114"/>
                    <a:pt x="176" y="114"/>
                  </a:cubicBezTo>
                  <a:cubicBezTo>
                    <a:pt x="177" y="115"/>
                    <a:pt x="178" y="116"/>
                    <a:pt x="179" y="117"/>
                  </a:cubicBezTo>
                  <a:cubicBezTo>
                    <a:pt x="181" y="119"/>
                    <a:pt x="182" y="120"/>
                    <a:pt x="184" y="121"/>
                  </a:cubicBezTo>
                  <a:cubicBezTo>
                    <a:pt x="184" y="121"/>
                    <a:pt x="182" y="125"/>
                    <a:pt x="183" y="125"/>
                  </a:cubicBezTo>
                  <a:cubicBezTo>
                    <a:pt x="184" y="126"/>
                    <a:pt x="184" y="124"/>
                    <a:pt x="184" y="124"/>
                  </a:cubicBezTo>
                  <a:cubicBezTo>
                    <a:pt x="185" y="123"/>
                    <a:pt x="185" y="126"/>
                    <a:pt x="186" y="127"/>
                  </a:cubicBezTo>
                  <a:cubicBezTo>
                    <a:pt x="186" y="127"/>
                    <a:pt x="186" y="126"/>
                    <a:pt x="186" y="125"/>
                  </a:cubicBezTo>
                  <a:cubicBezTo>
                    <a:pt x="186" y="127"/>
                    <a:pt x="192" y="130"/>
                    <a:pt x="193" y="127"/>
                  </a:cubicBezTo>
                  <a:cubicBezTo>
                    <a:pt x="193" y="127"/>
                    <a:pt x="193" y="128"/>
                    <a:pt x="193" y="128"/>
                  </a:cubicBezTo>
                  <a:cubicBezTo>
                    <a:pt x="193" y="128"/>
                    <a:pt x="194" y="127"/>
                    <a:pt x="194" y="126"/>
                  </a:cubicBezTo>
                  <a:cubicBezTo>
                    <a:pt x="193" y="126"/>
                    <a:pt x="194" y="127"/>
                    <a:pt x="194" y="126"/>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46" name="Freeform 641"/>
            <p:cNvSpPr>
              <a:spLocks/>
            </p:cNvSpPr>
            <p:nvPr/>
          </p:nvSpPr>
          <p:spPr bwMode="auto">
            <a:xfrm>
              <a:off x="5888086" y="6516489"/>
              <a:ext cx="2697455" cy="1337930"/>
            </a:xfrm>
            <a:custGeom>
              <a:avLst/>
              <a:gdLst>
                <a:gd name="T0" fmla="*/ 84 w 289"/>
                <a:gd name="T1" fmla="*/ 106 h 143"/>
                <a:gd name="T2" fmla="*/ 105 w 289"/>
                <a:gd name="T3" fmla="*/ 119 h 143"/>
                <a:gd name="T4" fmla="*/ 125 w 289"/>
                <a:gd name="T5" fmla="*/ 127 h 143"/>
                <a:gd name="T6" fmla="*/ 137 w 289"/>
                <a:gd name="T7" fmla="*/ 127 h 143"/>
                <a:gd name="T8" fmla="*/ 149 w 289"/>
                <a:gd name="T9" fmla="*/ 119 h 143"/>
                <a:gd name="T10" fmla="*/ 162 w 289"/>
                <a:gd name="T11" fmla="*/ 118 h 143"/>
                <a:gd name="T12" fmla="*/ 177 w 289"/>
                <a:gd name="T13" fmla="*/ 119 h 143"/>
                <a:gd name="T14" fmla="*/ 171 w 289"/>
                <a:gd name="T15" fmla="*/ 113 h 143"/>
                <a:gd name="T16" fmla="*/ 186 w 289"/>
                <a:gd name="T17" fmla="*/ 113 h 143"/>
                <a:gd name="T18" fmla="*/ 209 w 289"/>
                <a:gd name="T19" fmla="*/ 122 h 143"/>
                <a:gd name="T20" fmla="*/ 213 w 289"/>
                <a:gd name="T21" fmla="*/ 133 h 143"/>
                <a:gd name="T22" fmla="*/ 220 w 289"/>
                <a:gd name="T23" fmla="*/ 143 h 143"/>
                <a:gd name="T24" fmla="*/ 215 w 289"/>
                <a:gd name="T25" fmla="*/ 108 h 143"/>
                <a:gd name="T26" fmla="*/ 234 w 289"/>
                <a:gd name="T27" fmla="*/ 92 h 143"/>
                <a:gd name="T28" fmla="*/ 239 w 289"/>
                <a:gd name="T29" fmla="*/ 86 h 143"/>
                <a:gd name="T30" fmla="*/ 244 w 289"/>
                <a:gd name="T31" fmla="*/ 82 h 143"/>
                <a:gd name="T32" fmla="*/ 242 w 289"/>
                <a:gd name="T33" fmla="*/ 78 h 143"/>
                <a:gd name="T34" fmla="*/ 238 w 289"/>
                <a:gd name="T35" fmla="*/ 71 h 143"/>
                <a:gd name="T36" fmla="*/ 239 w 289"/>
                <a:gd name="T37" fmla="*/ 69 h 143"/>
                <a:gd name="T38" fmla="*/ 242 w 289"/>
                <a:gd name="T39" fmla="*/ 75 h 143"/>
                <a:gd name="T40" fmla="*/ 246 w 289"/>
                <a:gd name="T41" fmla="*/ 62 h 143"/>
                <a:gd name="T42" fmla="*/ 253 w 289"/>
                <a:gd name="T43" fmla="*/ 52 h 143"/>
                <a:gd name="T44" fmla="*/ 265 w 289"/>
                <a:gd name="T45" fmla="*/ 48 h 143"/>
                <a:gd name="T46" fmla="*/ 271 w 289"/>
                <a:gd name="T47" fmla="*/ 48 h 143"/>
                <a:gd name="T48" fmla="*/ 274 w 289"/>
                <a:gd name="T49" fmla="*/ 35 h 143"/>
                <a:gd name="T50" fmla="*/ 288 w 289"/>
                <a:gd name="T51" fmla="*/ 28 h 143"/>
                <a:gd name="T52" fmla="*/ 276 w 289"/>
                <a:gd name="T53" fmla="*/ 13 h 143"/>
                <a:gd name="T54" fmla="*/ 264 w 289"/>
                <a:gd name="T55" fmla="*/ 28 h 143"/>
                <a:gd name="T56" fmla="*/ 237 w 289"/>
                <a:gd name="T57" fmla="*/ 39 h 143"/>
                <a:gd name="T58" fmla="*/ 224 w 289"/>
                <a:gd name="T59" fmla="*/ 45 h 143"/>
                <a:gd name="T60" fmla="*/ 208 w 289"/>
                <a:gd name="T61" fmla="*/ 44 h 143"/>
                <a:gd name="T62" fmla="*/ 203 w 289"/>
                <a:gd name="T63" fmla="*/ 36 h 143"/>
                <a:gd name="T64" fmla="*/ 196 w 289"/>
                <a:gd name="T65" fmla="*/ 28 h 143"/>
                <a:gd name="T66" fmla="*/ 185 w 289"/>
                <a:gd name="T67" fmla="*/ 48 h 143"/>
                <a:gd name="T68" fmla="*/ 187 w 289"/>
                <a:gd name="T69" fmla="*/ 25 h 143"/>
                <a:gd name="T70" fmla="*/ 196 w 289"/>
                <a:gd name="T71" fmla="*/ 17 h 143"/>
                <a:gd name="T72" fmla="*/ 184 w 289"/>
                <a:gd name="T73" fmla="*/ 13 h 143"/>
                <a:gd name="T74" fmla="*/ 165 w 289"/>
                <a:gd name="T75" fmla="*/ 15 h 143"/>
                <a:gd name="T76" fmla="*/ 158 w 289"/>
                <a:gd name="T77" fmla="*/ 5 h 143"/>
                <a:gd name="T78" fmla="*/ 147 w 289"/>
                <a:gd name="T79" fmla="*/ 4 h 143"/>
                <a:gd name="T80" fmla="*/ 30 w 289"/>
                <a:gd name="T81" fmla="*/ 4 h 143"/>
                <a:gd name="T82" fmla="*/ 7 w 289"/>
                <a:gd name="T83" fmla="*/ 9 h 143"/>
                <a:gd name="T84" fmla="*/ 8 w 289"/>
                <a:gd name="T85" fmla="*/ 21 h 143"/>
                <a:gd name="T86" fmla="*/ 2 w 289"/>
                <a:gd name="T87" fmla="*/ 40 h 143"/>
                <a:gd name="T88" fmla="*/ 5 w 289"/>
                <a:gd name="T89" fmla="*/ 63 h 143"/>
                <a:gd name="T90" fmla="*/ 12 w 289"/>
                <a:gd name="T91" fmla="*/ 73 h 143"/>
                <a:gd name="T92" fmla="*/ 21 w 289"/>
                <a:gd name="T93" fmla="*/ 88 h 143"/>
                <a:gd name="T94" fmla="*/ 39 w 289"/>
                <a:gd name="T95" fmla="*/ 102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89" h="143">
                  <a:moveTo>
                    <a:pt x="68" y="108"/>
                  </a:moveTo>
                  <a:cubicBezTo>
                    <a:pt x="71" y="108"/>
                    <a:pt x="74" y="108"/>
                    <a:pt x="78" y="108"/>
                  </a:cubicBezTo>
                  <a:cubicBezTo>
                    <a:pt x="79" y="108"/>
                    <a:pt x="81" y="108"/>
                    <a:pt x="82" y="108"/>
                  </a:cubicBezTo>
                  <a:cubicBezTo>
                    <a:pt x="83" y="108"/>
                    <a:pt x="83" y="106"/>
                    <a:pt x="84" y="106"/>
                  </a:cubicBezTo>
                  <a:cubicBezTo>
                    <a:pt x="85" y="105"/>
                    <a:pt x="91" y="105"/>
                    <a:pt x="91" y="106"/>
                  </a:cubicBezTo>
                  <a:cubicBezTo>
                    <a:pt x="94" y="108"/>
                    <a:pt x="97" y="110"/>
                    <a:pt x="100" y="112"/>
                  </a:cubicBezTo>
                  <a:cubicBezTo>
                    <a:pt x="100" y="112"/>
                    <a:pt x="101" y="115"/>
                    <a:pt x="101" y="116"/>
                  </a:cubicBezTo>
                  <a:cubicBezTo>
                    <a:pt x="102" y="118"/>
                    <a:pt x="102" y="118"/>
                    <a:pt x="105" y="119"/>
                  </a:cubicBezTo>
                  <a:cubicBezTo>
                    <a:pt x="107" y="120"/>
                    <a:pt x="108" y="121"/>
                    <a:pt x="109" y="119"/>
                  </a:cubicBezTo>
                  <a:cubicBezTo>
                    <a:pt x="110" y="116"/>
                    <a:pt x="111" y="116"/>
                    <a:pt x="114" y="117"/>
                  </a:cubicBezTo>
                  <a:cubicBezTo>
                    <a:pt x="116" y="117"/>
                    <a:pt x="119" y="118"/>
                    <a:pt x="119" y="120"/>
                  </a:cubicBezTo>
                  <a:cubicBezTo>
                    <a:pt x="121" y="123"/>
                    <a:pt x="123" y="124"/>
                    <a:pt x="125" y="127"/>
                  </a:cubicBezTo>
                  <a:cubicBezTo>
                    <a:pt x="127" y="129"/>
                    <a:pt x="126" y="133"/>
                    <a:pt x="129" y="134"/>
                  </a:cubicBezTo>
                  <a:cubicBezTo>
                    <a:pt x="131" y="136"/>
                    <a:pt x="135" y="136"/>
                    <a:pt x="137" y="137"/>
                  </a:cubicBezTo>
                  <a:cubicBezTo>
                    <a:pt x="137" y="136"/>
                    <a:pt x="135" y="129"/>
                    <a:pt x="135" y="129"/>
                  </a:cubicBezTo>
                  <a:cubicBezTo>
                    <a:pt x="137" y="130"/>
                    <a:pt x="136" y="127"/>
                    <a:pt x="137" y="127"/>
                  </a:cubicBezTo>
                  <a:cubicBezTo>
                    <a:pt x="137" y="126"/>
                    <a:pt x="139" y="126"/>
                    <a:pt x="140" y="125"/>
                  </a:cubicBezTo>
                  <a:cubicBezTo>
                    <a:pt x="141" y="125"/>
                    <a:pt x="142" y="122"/>
                    <a:pt x="142" y="122"/>
                  </a:cubicBezTo>
                  <a:cubicBezTo>
                    <a:pt x="143" y="123"/>
                    <a:pt x="144" y="123"/>
                    <a:pt x="145" y="122"/>
                  </a:cubicBezTo>
                  <a:cubicBezTo>
                    <a:pt x="147" y="121"/>
                    <a:pt x="148" y="121"/>
                    <a:pt x="149" y="119"/>
                  </a:cubicBezTo>
                  <a:cubicBezTo>
                    <a:pt x="151" y="118"/>
                    <a:pt x="148" y="118"/>
                    <a:pt x="148" y="117"/>
                  </a:cubicBezTo>
                  <a:cubicBezTo>
                    <a:pt x="148" y="117"/>
                    <a:pt x="151" y="118"/>
                    <a:pt x="152" y="117"/>
                  </a:cubicBezTo>
                  <a:cubicBezTo>
                    <a:pt x="154" y="116"/>
                    <a:pt x="155" y="116"/>
                    <a:pt x="157" y="116"/>
                  </a:cubicBezTo>
                  <a:cubicBezTo>
                    <a:pt x="159" y="116"/>
                    <a:pt x="160" y="119"/>
                    <a:pt x="162" y="118"/>
                  </a:cubicBezTo>
                  <a:cubicBezTo>
                    <a:pt x="165" y="116"/>
                    <a:pt x="166" y="118"/>
                    <a:pt x="168" y="119"/>
                  </a:cubicBezTo>
                  <a:cubicBezTo>
                    <a:pt x="170" y="120"/>
                    <a:pt x="171" y="118"/>
                    <a:pt x="172" y="118"/>
                  </a:cubicBezTo>
                  <a:cubicBezTo>
                    <a:pt x="173" y="117"/>
                    <a:pt x="176" y="119"/>
                    <a:pt x="176" y="120"/>
                  </a:cubicBezTo>
                  <a:cubicBezTo>
                    <a:pt x="177" y="121"/>
                    <a:pt x="178" y="120"/>
                    <a:pt x="177" y="119"/>
                  </a:cubicBezTo>
                  <a:cubicBezTo>
                    <a:pt x="177" y="119"/>
                    <a:pt x="176" y="118"/>
                    <a:pt x="175" y="118"/>
                  </a:cubicBezTo>
                  <a:cubicBezTo>
                    <a:pt x="174" y="117"/>
                    <a:pt x="176" y="117"/>
                    <a:pt x="176" y="117"/>
                  </a:cubicBezTo>
                  <a:cubicBezTo>
                    <a:pt x="175" y="115"/>
                    <a:pt x="175" y="114"/>
                    <a:pt x="173" y="115"/>
                  </a:cubicBezTo>
                  <a:cubicBezTo>
                    <a:pt x="173" y="115"/>
                    <a:pt x="169" y="115"/>
                    <a:pt x="171" y="113"/>
                  </a:cubicBezTo>
                  <a:cubicBezTo>
                    <a:pt x="173" y="113"/>
                    <a:pt x="174" y="114"/>
                    <a:pt x="175" y="114"/>
                  </a:cubicBezTo>
                  <a:cubicBezTo>
                    <a:pt x="178" y="113"/>
                    <a:pt x="180" y="113"/>
                    <a:pt x="183" y="113"/>
                  </a:cubicBezTo>
                  <a:cubicBezTo>
                    <a:pt x="184" y="113"/>
                    <a:pt x="183" y="113"/>
                    <a:pt x="184" y="114"/>
                  </a:cubicBezTo>
                  <a:cubicBezTo>
                    <a:pt x="184" y="114"/>
                    <a:pt x="185" y="114"/>
                    <a:pt x="186" y="113"/>
                  </a:cubicBezTo>
                  <a:cubicBezTo>
                    <a:pt x="188" y="113"/>
                    <a:pt x="190" y="113"/>
                    <a:pt x="192" y="113"/>
                  </a:cubicBezTo>
                  <a:cubicBezTo>
                    <a:pt x="194" y="113"/>
                    <a:pt x="194" y="115"/>
                    <a:pt x="196" y="116"/>
                  </a:cubicBezTo>
                  <a:cubicBezTo>
                    <a:pt x="198" y="118"/>
                    <a:pt x="200" y="116"/>
                    <a:pt x="202" y="115"/>
                  </a:cubicBezTo>
                  <a:cubicBezTo>
                    <a:pt x="203" y="115"/>
                    <a:pt x="209" y="121"/>
                    <a:pt x="209" y="122"/>
                  </a:cubicBezTo>
                  <a:cubicBezTo>
                    <a:pt x="210" y="123"/>
                    <a:pt x="208" y="125"/>
                    <a:pt x="209" y="126"/>
                  </a:cubicBezTo>
                  <a:cubicBezTo>
                    <a:pt x="210" y="128"/>
                    <a:pt x="209" y="128"/>
                    <a:pt x="210" y="130"/>
                  </a:cubicBezTo>
                  <a:cubicBezTo>
                    <a:pt x="210" y="131"/>
                    <a:pt x="211" y="132"/>
                    <a:pt x="211" y="132"/>
                  </a:cubicBezTo>
                  <a:cubicBezTo>
                    <a:pt x="212" y="132"/>
                    <a:pt x="212" y="133"/>
                    <a:pt x="213" y="133"/>
                  </a:cubicBezTo>
                  <a:cubicBezTo>
                    <a:pt x="214" y="134"/>
                    <a:pt x="213" y="136"/>
                    <a:pt x="214" y="137"/>
                  </a:cubicBezTo>
                  <a:cubicBezTo>
                    <a:pt x="215" y="138"/>
                    <a:pt x="216" y="138"/>
                    <a:pt x="217" y="140"/>
                  </a:cubicBezTo>
                  <a:cubicBezTo>
                    <a:pt x="219" y="143"/>
                    <a:pt x="218" y="140"/>
                    <a:pt x="220" y="141"/>
                  </a:cubicBezTo>
                  <a:cubicBezTo>
                    <a:pt x="220" y="141"/>
                    <a:pt x="220" y="143"/>
                    <a:pt x="220" y="143"/>
                  </a:cubicBezTo>
                  <a:cubicBezTo>
                    <a:pt x="221" y="143"/>
                    <a:pt x="222" y="136"/>
                    <a:pt x="222" y="135"/>
                  </a:cubicBezTo>
                  <a:cubicBezTo>
                    <a:pt x="222" y="132"/>
                    <a:pt x="221" y="130"/>
                    <a:pt x="220" y="126"/>
                  </a:cubicBezTo>
                  <a:cubicBezTo>
                    <a:pt x="218" y="123"/>
                    <a:pt x="218" y="120"/>
                    <a:pt x="217" y="117"/>
                  </a:cubicBezTo>
                  <a:cubicBezTo>
                    <a:pt x="215" y="115"/>
                    <a:pt x="214" y="111"/>
                    <a:pt x="215" y="108"/>
                  </a:cubicBezTo>
                  <a:cubicBezTo>
                    <a:pt x="216" y="105"/>
                    <a:pt x="218" y="103"/>
                    <a:pt x="221" y="101"/>
                  </a:cubicBezTo>
                  <a:cubicBezTo>
                    <a:pt x="222" y="100"/>
                    <a:pt x="223" y="100"/>
                    <a:pt x="224" y="99"/>
                  </a:cubicBezTo>
                  <a:cubicBezTo>
                    <a:pt x="225" y="98"/>
                    <a:pt x="226" y="96"/>
                    <a:pt x="227" y="96"/>
                  </a:cubicBezTo>
                  <a:cubicBezTo>
                    <a:pt x="229" y="94"/>
                    <a:pt x="232" y="94"/>
                    <a:pt x="234" y="92"/>
                  </a:cubicBezTo>
                  <a:cubicBezTo>
                    <a:pt x="235" y="91"/>
                    <a:pt x="236" y="89"/>
                    <a:pt x="238" y="89"/>
                  </a:cubicBezTo>
                  <a:cubicBezTo>
                    <a:pt x="238" y="89"/>
                    <a:pt x="242" y="89"/>
                    <a:pt x="241" y="87"/>
                  </a:cubicBezTo>
                  <a:cubicBezTo>
                    <a:pt x="241" y="87"/>
                    <a:pt x="238" y="88"/>
                    <a:pt x="238" y="88"/>
                  </a:cubicBezTo>
                  <a:cubicBezTo>
                    <a:pt x="238" y="87"/>
                    <a:pt x="240" y="88"/>
                    <a:pt x="239" y="86"/>
                  </a:cubicBezTo>
                  <a:cubicBezTo>
                    <a:pt x="239" y="86"/>
                    <a:pt x="238" y="85"/>
                    <a:pt x="239" y="85"/>
                  </a:cubicBezTo>
                  <a:cubicBezTo>
                    <a:pt x="239" y="84"/>
                    <a:pt x="239" y="85"/>
                    <a:pt x="240" y="84"/>
                  </a:cubicBezTo>
                  <a:cubicBezTo>
                    <a:pt x="239" y="85"/>
                    <a:pt x="241" y="86"/>
                    <a:pt x="241" y="85"/>
                  </a:cubicBezTo>
                  <a:cubicBezTo>
                    <a:pt x="242" y="85"/>
                    <a:pt x="245" y="83"/>
                    <a:pt x="244" y="82"/>
                  </a:cubicBezTo>
                  <a:cubicBezTo>
                    <a:pt x="244" y="83"/>
                    <a:pt x="238" y="82"/>
                    <a:pt x="239" y="81"/>
                  </a:cubicBezTo>
                  <a:cubicBezTo>
                    <a:pt x="239" y="80"/>
                    <a:pt x="240" y="82"/>
                    <a:pt x="241" y="81"/>
                  </a:cubicBezTo>
                  <a:cubicBezTo>
                    <a:pt x="241" y="81"/>
                    <a:pt x="243" y="80"/>
                    <a:pt x="243" y="80"/>
                  </a:cubicBezTo>
                  <a:cubicBezTo>
                    <a:pt x="243" y="80"/>
                    <a:pt x="242" y="79"/>
                    <a:pt x="242" y="78"/>
                  </a:cubicBezTo>
                  <a:cubicBezTo>
                    <a:pt x="243" y="77"/>
                    <a:pt x="243" y="76"/>
                    <a:pt x="241" y="76"/>
                  </a:cubicBezTo>
                  <a:cubicBezTo>
                    <a:pt x="241" y="76"/>
                    <a:pt x="237" y="74"/>
                    <a:pt x="237" y="74"/>
                  </a:cubicBezTo>
                  <a:cubicBezTo>
                    <a:pt x="238" y="73"/>
                    <a:pt x="239" y="74"/>
                    <a:pt x="240" y="74"/>
                  </a:cubicBezTo>
                  <a:cubicBezTo>
                    <a:pt x="241" y="73"/>
                    <a:pt x="239" y="71"/>
                    <a:pt x="238" y="71"/>
                  </a:cubicBezTo>
                  <a:cubicBezTo>
                    <a:pt x="237" y="70"/>
                    <a:pt x="236" y="69"/>
                    <a:pt x="236" y="68"/>
                  </a:cubicBezTo>
                  <a:cubicBezTo>
                    <a:pt x="235" y="67"/>
                    <a:pt x="238" y="65"/>
                    <a:pt x="237" y="64"/>
                  </a:cubicBezTo>
                  <a:cubicBezTo>
                    <a:pt x="238" y="65"/>
                    <a:pt x="237" y="66"/>
                    <a:pt x="237" y="67"/>
                  </a:cubicBezTo>
                  <a:cubicBezTo>
                    <a:pt x="237" y="67"/>
                    <a:pt x="239" y="69"/>
                    <a:pt x="239" y="69"/>
                  </a:cubicBezTo>
                  <a:cubicBezTo>
                    <a:pt x="241" y="67"/>
                    <a:pt x="239" y="62"/>
                    <a:pt x="242" y="61"/>
                  </a:cubicBezTo>
                  <a:cubicBezTo>
                    <a:pt x="241" y="61"/>
                    <a:pt x="241" y="66"/>
                    <a:pt x="242" y="67"/>
                  </a:cubicBezTo>
                  <a:cubicBezTo>
                    <a:pt x="242" y="69"/>
                    <a:pt x="244" y="69"/>
                    <a:pt x="244" y="71"/>
                  </a:cubicBezTo>
                  <a:cubicBezTo>
                    <a:pt x="244" y="72"/>
                    <a:pt x="241" y="74"/>
                    <a:pt x="242" y="75"/>
                  </a:cubicBezTo>
                  <a:cubicBezTo>
                    <a:pt x="242" y="75"/>
                    <a:pt x="248" y="69"/>
                    <a:pt x="247" y="67"/>
                  </a:cubicBezTo>
                  <a:cubicBezTo>
                    <a:pt x="247" y="65"/>
                    <a:pt x="245" y="64"/>
                    <a:pt x="245" y="62"/>
                  </a:cubicBezTo>
                  <a:cubicBezTo>
                    <a:pt x="244" y="61"/>
                    <a:pt x="245" y="58"/>
                    <a:pt x="247" y="59"/>
                  </a:cubicBezTo>
                  <a:cubicBezTo>
                    <a:pt x="246" y="58"/>
                    <a:pt x="245" y="61"/>
                    <a:pt x="246" y="62"/>
                  </a:cubicBezTo>
                  <a:cubicBezTo>
                    <a:pt x="248" y="64"/>
                    <a:pt x="248" y="65"/>
                    <a:pt x="250" y="62"/>
                  </a:cubicBezTo>
                  <a:cubicBezTo>
                    <a:pt x="251" y="61"/>
                    <a:pt x="253" y="58"/>
                    <a:pt x="252" y="56"/>
                  </a:cubicBezTo>
                  <a:cubicBezTo>
                    <a:pt x="252" y="56"/>
                    <a:pt x="251" y="55"/>
                    <a:pt x="252" y="54"/>
                  </a:cubicBezTo>
                  <a:cubicBezTo>
                    <a:pt x="252" y="54"/>
                    <a:pt x="253" y="52"/>
                    <a:pt x="253" y="52"/>
                  </a:cubicBezTo>
                  <a:cubicBezTo>
                    <a:pt x="253" y="52"/>
                    <a:pt x="253" y="54"/>
                    <a:pt x="253" y="54"/>
                  </a:cubicBezTo>
                  <a:cubicBezTo>
                    <a:pt x="253" y="54"/>
                    <a:pt x="258" y="51"/>
                    <a:pt x="260" y="51"/>
                  </a:cubicBezTo>
                  <a:cubicBezTo>
                    <a:pt x="261" y="50"/>
                    <a:pt x="263" y="51"/>
                    <a:pt x="264" y="51"/>
                  </a:cubicBezTo>
                  <a:cubicBezTo>
                    <a:pt x="266" y="50"/>
                    <a:pt x="265" y="49"/>
                    <a:pt x="265" y="48"/>
                  </a:cubicBezTo>
                  <a:cubicBezTo>
                    <a:pt x="266" y="48"/>
                    <a:pt x="266" y="50"/>
                    <a:pt x="267" y="50"/>
                  </a:cubicBezTo>
                  <a:cubicBezTo>
                    <a:pt x="267" y="50"/>
                    <a:pt x="269" y="49"/>
                    <a:pt x="269" y="49"/>
                  </a:cubicBezTo>
                  <a:cubicBezTo>
                    <a:pt x="271" y="51"/>
                    <a:pt x="275" y="46"/>
                    <a:pt x="272" y="46"/>
                  </a:cubicBezTo>
                  <a:cubicBezTo>
                    <a:pt x="272" y="46"/>
                    <a:pt x="272" y="48"/>
                    <a:pt x="271" y="48"/>
                  </a:cubicBezTo>
                  <a:cubicBezTo>
                    <a:pt x="270" y="48"/>
                    <a:pt x="268" y="44"/>
                    <a:pt x="268" y="44"/>
                  </a:cubicBezTo>
                  <a:cubicBezTo>
                    <a:pt x="269" y="43"/>
                    <a:pt x="268" y="42"/>
                    <a:pt x="269" y="41"/>
                  </a:cubicBezTo>
                  <a:cubicBezTo>
                    <a:pt x="270" y="39"/>
                    <a:pt x="271" y="37"/>
                    <a:pt x="272" y="36"/>
                  </a:cubicBezTo>
                  <a:cubicBezTo>
                    <a:pt x="273" y="36"/>
                    <a:pt x="274" y="35"/>
                    <a:pt x="274" y="35"/>
                  </a:cubicBezTo>
                  <a:cubicBezTo>
                    <a:pt x="276" y="36"/>
                    <a:pt x="277" y="33"/>
                    <a:pt x="278" y="32"/>
                  </a:cubicBezTo>
                  <a:cubicBezTo>
                    <a:pt x="278" y="32"/>
                    <a:pt x="280" y="33"/>
                    <a:pt x="281" y="32"/>
                  </a:cubicBezTo>
                  <a:cubicBezTo>
                    <a:pt x="283" y="31"/>
                    <a:pt x="285" y="31"/>
                    <a:pt x="286" y="30"/>
                  </a:cubicBezTo>
                  <a:cubicBezTo>
                    <a:pt x="287" y="30"/>
                    <a:pt x="289" y="29"/>
                    <a:pt x="288" y="28"/>
                  </a:cubicBezTo>
                  <a:cubicBezTo>
                    <a:pt x="286" y="26"/>
                    <a:pt x="286" y="25"/>
                    <a:pt x="285" y="24"/>
                  </a:cubicBezTo>
                  <a:cubicBezTo>
                    <a:pt x="281" y="23"/>
                    <a:pt x="287" y="14"/>
                    <a:pt x="281" y="14"/>
                  </a:cubicBezTo>
                  <a:cubicBezTo>
                    <a:pt x="280" y="13"/>
                    <a:pt x="279" y="15"/>
                    <a:pt x="278" y="14"/>
                  </a:cubicBezTo>
                  <a:cubicBezTo>
                    <a:pt x="277" y="13"/>
                    <a:pt x="277" y="12"/>
                    <a:pt x="276" y="13"/>
                  </a:cubicBezTo>
                  <a:cubicBezTo>
                    <a:pt x="275" y="14"/>
                    <a:pt x="274" y="16"/>
                    <a:pt x="273" y="17"/>
                  </a:cubicBezTo>
                  <a:cubicBezTo>
                    <a:pt x="272" y="18"/>
                    <a:pt x="272" y="20"/>
                    <a:pt x="271" y="21"/>
                  </a:cubicBezTo>
                  <a:cubicBezTo>
                    <a:pt x="271" y="23"/>
                    <a:pt x="270" y="26"/>
                    <a:pt x="268" y="26"/>
                  </a:cubicBezTo>
                  <a:cubicBezTo>
                    <a:pt x="266" y="26"/>
                    <a:pt x="266" y="28"/>
                    <a:pt x="264" y="28"/>
                  </a:cubicBezTo>
                  <a:cubicBezTo>
                    <a:pt x="259" y="28"/>
                    <a:pt x="254" y="28"/>
                    <a:pt x="249" y="28"/>
                  </a:cubicBezTo>
                  <a:cubicBezTo>
                    <a:pt x="247" y="28"/>
                    <a:pt x="247" y="28"/>
                    <a:pt x="246" y="29"/>
                  </a:cubicBezTo>
                  <a:cubicBezTo>
                    <a:pt x="245" y="31"/>
                    <a:pt x="241" y="33"/>
                    <a:pt x="241" y="34"/>
                  </a:cubicBezTo>
                  <a:cubicBezTo>
                    <a:pt x="242" y="37"/>
                    <a:pt x="239" y="39"/>
                    <a:pt x="237" y="39"/>
                  </a:cubicBezTo>
                  <a:cubicBezTo>
                    <a:pt x="235" y="39"/>
                    <a:pt x="234" y="38"/>
                    <a:pt x="232" y="38"/>
                  </a:cubicBezTo>
                  <a:cubicBezTo>
                    <a:pt x="230" y="38"/>
                    <a:pt x="228" y="39"/>
                    <a:pt x="227" y="39"/>
                  </a:cubicBezTo>
                  <a:cubicBezTo>
                    <a:pt x="227" y="39"/>
                    <a:pt x="227" y="42"/>
                    <a:pt x="228" y="42"/>
                  </a:cubicBezTo>
                  <a:cubicBezTo>
                    <a:pt x="227" y="43"/>
                    <a:pt x="226" y="44"/>
                    <a:pt x="224" y="45"/>
                  </a:cubicBezTo>
                  <a:cubicBezTo>
                    <a:pt x="222" y="46"/>
                    <a:pt x="219" y="48"/>
                    <a:pt x="216" y="49"/>
                  </a:cubicBezTo>
                  <a:cubicBezTo>
                    <a:pt x="213" y="50"/>
                    <a:pt x="210" y="50"/>
                    <a:pt x="207" y="49"/>
                  </a:cubicBezTo>
                  <a:cubicBezTo>
                    <a:pt x="206" y="48"/>
                    <a:pt x="205" y="47"/>
                    <a:pt x="206" y="46"/>
                  </a:cubicBezTo>
                  <a:cubicBezTo>
                    <a:pt x="206" y="46"/>
                    <a:pt x="207" y="44"/>
                    <a:pt x="208" y="44"/>
                  </a:cubicBezTo>
                  <a:cubicBezTo>
                    <a:pt x="208" y="44"/>
                    <a:pt x="208" y="45"/>
                    <a:pt x="208" y="46"/>
                  </a:cubicBezTo>
                  <a:cubicBezTo>
                    <a:pt x="210" y="42"/>
                    <a:pt x="211" y="39"/>
                    <a:pt x="209" y="35"/>
                  </a:cubicBezTo>
                  <a:cubicBezTo>
                    <a:pt x="208" y="34"/>
                    <a:pt x="206" y="36"/>
                    <a:pt x="205" y="36"/>
                  </a:cubicBezTo>
                  <a:cubicBezTo>
                    <a:pt x="204" y="37"/>
                    <a:pt x="204" y="36"/>
                    <a:pt x="203" y="36"/>
                  </a:cubicBezTo>
                  <a:cubicBezTo>
                    <a:pt x="202" y="35"/>
                    <a:pt x="204" y="34"/>
                    <a:pt x="204" y="34"/>
                  </a:cubicBezTo>
                  <a:cubicBezTo>
                    <a:pt x="208" y="30"/>
                    <a:pt x="205" y="26"/>
                    <a:pt x="201" y="25"/>
                  </a:cubicBezTo>
                  <a:cubicBezTo>
                    <a:pt x="198" y="24"/>
                    <a:pt x="198" y="25"/>
                    <a:pt x="196" y="26"/>
                  </a:cubicBezTo>
                  <a:cubicBezTo>
                    <a:pt x="196" y="27"/>
                    <a:pt x="196" y="27"/>
                    <a:pt x="196" y="28"/>
                  </a:cubicBezTo>
                  <a:cubicBezTo>
                    <a:pt x="196" y="29"/>
                    <a:pt x="194" y="28"/>
                    <a:pt x="193" y="28"/>
                  </a:cubicBezTo>
                  <a:cubicBezTo>
                    <a:pt x="192" y="28"/>
                    <a:pt x="190" y="36"/>
                    <a:pt x="190" y="37"/>
                  </a:cubicBezTo>
                  <a:cubicBezTo>
                    <a:pt x="191" y="42"/>
                    <a:pt x="192" y="45"/>
                    <a:pt x="188" y="47"/>
                  </a:cubicBezTo>
                  <a:cubicBezTo>
                    <a:pt x="188" y="48"/>
                    <a:pt x="185" y="49"/>
                    <a:pt x="185" y="48"/>
                  </a:cubicBezTo>
                  <a:cubicBezTo>
                    <a:pt x="185" y="46"/>
                    <a:pt x="184" y="44"/>
                    <a:pt x="184" y="42"/>
                  </a:cubicBezTo>
                  <a:cubicBezTo>
                    <a:pt x="184" y="41"/>
                    <a:pt x="186" y="30"/>
                    <a:pt x="186" y="30"/>
                  </a:cubicBezTo>
                  <a:cubicBezTo>
                    <a:pt x="185" y="30"/>
                    <a:pt x="183" y="32"/>
                    <a:pt x="183" y="31"/>
                  </a:cubicBezTo>
                  <a:cubicBezTo>
                    <a:pt x="183" y="30"/>
                    <a:pt x="186" y="26"/>
                    <a:pt x="187" y="25"/>
                  </a:cubicBezTo>
                  <a:cubicBezTo>
                    <a:pt x="188" y="23"/>
                    <a:pt x="191" y="23"/>
                    <a:pt x="193" y="22"/>
                  </a:cubicBezTo>
                  <a:cubicBezTo>
                    <a:pt x="196" y="22"/>
                    <a:pt x="199" y="23"/>
                    <a:pt x="202" y="23"/>
                  </a:cubicBezTo>
                  <a:cubicBezTo>
                    <a:pt x="205" y="23"/>
                    <a:pt x="201" y="20"/>
                    <a:pt x="199" y="20"/>
                  </a:cubicBezTo>
                  <a:cubicBezTo>
                    <a:pt x="197" y="20"/>
                    <a:pt x="199" y="17"/>
                    <a:pt x="196" y="17"/>
                  </a:cubicBezTo>
                  <a:cubicBezTo>
                    <a:pt x="194" y="18"/>
                    <a:pt x="192" y="19"/>
                    <a:pt x="189" y="19"/>
                  </a:cubicBezTo>
                  <a:cubicBezTo>
                    <a:pt x="187" y="19"/>
                    <a:pt x="185" y="17"/>
                    <a:pt x="183" y="16"/>
                  </a:cubicBezTo>
                  <a:cubicBezTo>
                    <a:pt x="183" y="16"/>
                    <a:pt x="180" y="16"/>
                    <a:pt x="181" y="15"/>
                  </a:cubicBezTo>
                  <a:cubicBezTo>
                    <a:pt x="182" y="15"/>
                    <a:pt x="184" y="14"/>
                    <a:pt x="184" y="13"/>
                  </a:cubicBezTo>
                  <a:cubicBezTo>
                    <a:pt x="184" y="13"/>
                    <a:pt x="176" y="16"/>
                    <a:pt x="175" y="16"/>
                  </a:cubicBezTo>
                  <a:cubicBezTo>
                    <a:pt x="174" y="17"/>
                    <a:pt x="173" y="18"/>
                    <a:pt x="172" y="18"/>
                  </a:cubicBezTo>
                  <a:cubicBezTo>
                    <a:pt x="170" y="18"/>
                    <a:pt x="170" y="16"/>
                    <a:pt x="168" y="16"/>
                  </a:cubicBezTo>
                  <a:cubicBezTo>
                    <a:pt x="167" y="16"/>
                    <a:pt x="162" y="18"/>
                    <a:pt x="165" y="15"/>
                  </a:cubicBezTo>
                  <a:cubicBezTo>
                    <a:pt x="168" y="13"/>
                    <a:pt x="171" y="11"/>
                    <a:pt x="174" y="9"/>
                  </a:cubicBezTo>
                  <a:cubicBezTo>
                    <a:pt x="172" y="9"/>
                    <a:pt x="170" y="7"/>
                    <a:pt x="168" y="9"/>
                  </a:cubicBezTo>
                  <a:cubicBezTo>
                    <a:pt x="165" y="10"/>
                    <a:pt x="164" y="8"/>
                    <a:pt x="161" y="7"/>
                  </a:cubicBezTo>
                  <a:cubicBezTo>
                    <a:pt x="160" y="7"/>
                    <a:pt x="159" y="6"/>
                    <a:pt x="158" y="5"/>
                  </a:cubicBezTo>
                  <a:cubicBezTo>
                    <a:pt x="156" y="5"/>
                    <a:pt x="155" y="6"/>
                    <a:pt x="153" y="6"/>
                  </a:cubicBezTo>
                  <a:cubicBezTo>
                    <a:pt x="152" y="5"/>
                    <a:pt x="150" y="5"/>
                    <a:pt x="150" y="3"/>
                  </a:cubicBezTo>
                  <a:cubicBezTo>
                    <a:pt x="150" y="3"/>
                    <a:pt x="148" y="0"/>
                    <a:pt x="148" y="1"/>
                  </a:cubicBezTo>
                  <a:cubicBezTo>
                    <a:pt x="147" y="1"/>
                    <a:pt x="148" y="4"/>
                    <a:pt x="147" y="4"/>
                  </a:cubicBezTo>
                  <a:cubicBezTo>
                    <a:pt x="146" y="4"/>
                    <a:pt x="145" y="4"/>
                    <a:pt x="145" y="4"/>
                  </a:cubicBezTo>
                  <a:cubicBezTo>
                    <a:pt x="142" y="4"/>
                    <a:pt x="139" y="4"/>
                    <a:pt x="136" y="4"/>
                  </a:cubicBezTo>
                  <a:cubicBezTo>
                    <a:pt x="125" y="4"/>
                    <a:pt x="115" y="4"/>
                    <a:pt x="105" y="4"/>
                  </a:cubicBezTo>
                  <a:cubicBezTo>
                    <a:pt x="80" y="4"/>
                    <a:pt x="55" y="4"/>
                    <a:pt x="30" y="4"/>
                  </a:cubicBezTo>
                  <a:cubicBezTo>
                    <a:pt x="24" y="4"/>
                    <a:pt x="17" y="4"/>
                    <a:pt x="11" y="4"/>
                  </a:cubicBezTo>
                  <a:cubicBezTo>
                    <a:pt x="12" y="5"/>
                    <a:pt x="14" y="13"/>
                    <a:pt x="11" y="14"/>
                  </a:cubicBezTo>
                  <a:cubicBezTo>
                    <a:pt x="9" y="14"/>
                    <a:pt x="8" y="14"/>
                    <a:pt x="10" y="12"/>
                  </a:cubicBezTo>
                  <a:cubicBezTo>
                    <a:pt x="12" y="9"/>
                    <a:pt x="9" y="9"/>
                    <a:pt x="7" y="9"/>
                  </a:cubicBezTo>
                  <a:cubicBezTo>
                    <a:pt x="5" y="9"/>
                    <a:pt x="2" y="7"/>
                    <a:pt x="1" y="7"/>
                  </a:cubicBezTo>
                  <a:cubicBezTo>
                    <a:pt x="0" y="8"/>
                    <a:pt x="2" y="12"/>
                    <a:pt x="2" y="12"/>
                  </a:cubicBezTo>
                  <a:cubicBezTo>
                    <a:pt x="3" y="15"/>
                    <a:pt x="4" y="16"/>
                    <a:pt x="4" y="18"/>
                  </a:cubicBezTo>
                  <a:cubicBezTo>
                    <a:pt x="4" y="19"/>
                    <a:pt x="7" y="21"/>
                    <a:pt x="8" y="21"/>
                  </a:cubicBezTo>
                  <a:cubicBezTo>
                    <a:pt x="7" y="21"/>
                    <a:pt x="6" y="21"/>
                    <a:pt x="5" y="22"/>
                  </a:cubicBezTo>
                  <a:cubicBezTo>
                    <a:pt x="4" y="23"/>
                    <a:pt x="5" y="24"/>
                    <a:pt x="5" y="25"/>
                  </a:cubicBezTo>
                  <a:cubicBezTo>
                    <a:pt x="5" y="28"/>
                    <a:pt x="5" y="30"/>
                    <a:pt x="4" y="32"/>
                  </a:cubicBezTo>
                  <a:cubicBezTo>
                    <a:pt x="4" y="35"/>
                    <a:pt x="3" y="37"/>
                    <a:pt x="2" y="40"/>
                  </a:cubicBezTo>
                  <a:cubicBezTo>
                    <a:pt x="1" y="43"/>
                    <a:pt x="3" y="46"/>
                    <a:pt x="4" y="49"/>
                  </a:cubicBezTo>
                  <a:cubicBezTo>
                    <a:pt x="4" y="52"/>
                    <a:pt x="3" y="54"/>
                    <a:pt x="3" y="56"/>
                  </a:cubicBezTo>
                  <a:cubicBezTo>
                    <a:pt x="3" y="57"/>
                    <a:pt x="4" y="58"/>
                    <a:pt x="4" y="59"/>
                  </a:cubicBezTo>
                  <a:cubicBezTo>
                    <a:pt x="5" y="60"/>
                    <a:pt x="5" y="62"/>
                    <a:pt x="5" y="63"/>
                  </a:cubicBezTo>
                  <a:cubicBezTo>
                    <a:pt x="6" y="66"/>
                    <a:pt x="9" y="67"/>
                    <a:pt x="10" y="70"/>
                  </a:cubicBezTo>
                  <a:cubicBezTo>
                    <a:pt x="11" y="72"/>
                    <a:pt x="11" y="71"/>
                    <a:pt x="12" y="70"/>
                  </a:cubicBezTo>
                  <a:cubicBezTo>
                    <a:pt x="12" y="70"/>
                    <a:pt x="13" y="73"/>
                    <a:pt x="13" y="73"/>
                  </a:cubicBezTo>
                  <a:cubicBezTo>
                    <a:pt x="13" y="73"/>
                    <a:pt x="12" y="72"/>
                    <a:pt x="12" y="73"/>
                  </a:cubicBezTo>
                  <a:cubicBezTo>
                    <a:pt x="12" y="74"/>
                    <a:pt x="12" y="75"/>
                    <a:pt x="13" y="76"/>
                  </a:cubicBezTo>
                  <a:cubicBezTo>
                    <a:pt x="14" y="76"/>
                    <a:pt x="14" y="76"/>
                    <a:pt x="15" y="77"/>
                  </a:cubicBezTo>
                  <a:cubicBezTo>
                    <a:pt x="16" y="78"/>
                    <a:pt x="14" y="79"/>
                    <a:pt x="15" y="80"/>
                  </a:cubicBezTo>
                  <a:cubicBezTo>
                    <a:pt x="17" y="83"/>
                    <a:pt x="21" y="85"/>
                    <a:pt x="21" y="88"/>
                  </a:cubicBezTo>
                  <a:cubicBezTo>
                    <a:pt x="22" y="90"/>
                    <a:pt x="23" y="90"/>
                    <a:pt x="25" y="91"/>
                  </a:cubicBezTo>
                  <a:cubicBezTo>
                    <a:pt x="27" y="92"/>
                    <a:pt x="29" y="93"/>
                    <a:pt x="31" y="93"/>
                  </a:cubicBezTo>
                  <a:cubicBezTo>
                    <a:pt x="33" y="93"/>
                    <a:pt x="35" y="95"/>
                    <a:pt x="36" y="96"/>
                  </a:cubicBezTo>
                  <a:cubicBezTo>
                    <a:pt x="36" y="97"/>
                    <a:pt x="40" y="101"/>
                    <a:pt x="39" y="102"/>
                  </a:cubicBezTo>
                  <a:cubicBezTo>
                    <a:pt x="43" y="101"/>
                    <a:pt x="48" y="100"/>
                    <a:pt x="52" y="101"/>
                  </a:cubicBezTo>
                  <a:cubicBezTo>
                    <a:pt x="58" y="103"/>
                    <a:pt x="63" y="106"/>
                    <a:pt x="68" y="108"/>
                  </a:cubicBezTo>
                  <a:close/>
                </a:path>
              </a:pathLst>
            </a:custGeom>
            <a:solidFill>
              <a:schemeClr val="accent4"/>
            </a:solidFill>
            <a:ln w="9525"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47" name="Freeform 642"/>
            <p:cNvSpPr>
              <a:spLocks noEditPoints="1"/>
            </p:cNvSpPr>
            <p:nvPr/>
          </p:nvSpPr>
          <p:spPr bwMode="auto">
            <a:xfrm>
              <a:off x="5133309" y="4907791"/>
              <a:ext cx="3984080" cy="2048308"/>
            </a:xfrm>
            <a:custGeom>
              <a:avLst/>
              <a:gdLst>
                <a:gd name="T0" fmla="*/ 255 w 427"/>
                <a:gd name="T1" fmla="*/ 181 h 219"/>
                <a:gd name="T2" fmla="*/ 299 w 427"/>
                <a:gd name="T3" fmla="*/ 195 h 219"/>
                <a:gd name="T4" fmla="*/ 296 w 427"/>
                <a:gd name="T5" fmla="*/ 215 h 219"/>
                <a:gd name="T6" fmla="*/ 332 w 427"/>
                <a:gd name="T7" fmla="*/ 200 h 219"/>
                <a:gd name="T8" fmla="*/ 366 w 427"/>
                <a:gd name="T9" fmla="*/ 196 h 219"/>
                <a:gd name="T10" fmla="*/ 383 w 427"/>
                <a:gd name="T11" fmla="*/ 200 h 219"/>
                <a:gd name="T12" fmla="*/ 391 w 427"/>
                <a:gd name="T13" fmla="*/ 201 h 219"/>
                <a:gd name="T14" fmla="*/ 380 w 427"/>
                <a:gd name="T15" fmla="*/ 188 h 219"/>
                <a:gd name="T16" fmla="*/ 382 w 427"/>
                <a:gd name="T17" fmla="*/ 176 h 219"/>
                <a:gd name="T18" fmla="*/ 354 w 427"/>
                <a:gd name="T19" fmla="*/ 180 h 219"/>
                <a:gd name="T20" fmla="*/ 414 w 427"/>
                <a:gd name="T21" fmla="*/ 160 h 219"/>
                <a:gd name="T22" fmla="*/ 417 w 427"/>
                <a:gd name="T23" fmla="*/ 144 h 219"/>
                <a:gd name="T24" fmla="*/ 415 w 427"/>
                <a:gd name="T25" fmla="*/ 139 h 219"/>
                <a:gd name="T26" fmla="*/ 394 w 427"/>
                <a:gd name="T27" fmla="*/ 126 h 219"/>
                <a:gd name="T28" fmla="*/ 390 w 427"/>
                <a:gd name="T29" fmla="*/ 110 h 219"/>
                <a:gd name="T30" fmla="*/ 378 w 427"/>
                <a:gd name="T31" fmla="*/ 104 h 219"/>
                <a:gd name="T32" fmla="*/ 364 w 427"/>
                <a:gd name="T33" fmla="*/ 112 h 219"/>
                <a:gd name="T34" fmla="*/ 356 w 427"/>
                <a:gd name="T35" fmla="*/ 107 h 219"/>
                <a:gd name="T36" fmla="*/ 342 w 427"/>
                <a:gd name="T37" fmla="*/ 85 h 219"/>
                <a:gd name="T38" fmla="*/ 314 w 427"/>
                <a:gd name="T39" fmla="*/ 91 h 219"/>
                <a:gd name="T40" fmla="*/ 320 w 427"/>
                <a:gd name="T41" fmla="*/ 116 h 219"/>
                <a:gd name="T42" fmla="*/ 306 w 427"/>
                <a:gd name="T43" fmla="*/ 159 h 219"/>
                <a:gd name="T44" fmla="*/ 292 w 427"/>
                <a:gd name="T45" fmla="*/ 135 h 219"/>
                <a:gd name="T46" fmla="*/ 250 w 427"/>
                <a:gd name="T47" fmla="*/ 119 h 219"/>
                <a:gd name="T48" fmla="*/ 237 w 427"/>
                <a:gd name="T49" fmla="*/ 86 h 219"/>
                <a:gd name="T50" fmla="*/ 246 w 427"/>
                <a:gd name="T51" fmla="*/ 77 h 219"/>
                <a:gd name="T52" fmla="*/ 246 w 427"/>
                <a:gd name="T53" fmla="*/ 70 h 219"/>
                <a:gd name="T54" fmla="*/ 263 w 427"/>
                <a:gd name="T55" fmla="*/ 58 h 219"/>
                <a:gd name="T56" fmla="*/ 276 w 427"/>
                <a:gd name="T57" fmla="*/ 48 h 219"/>
                <a:gd name="T58" fmla="*/ 293 w 427"/>
                <a:gd name="T59" fmla="*/ 36 h 219"/>
                <a:gd name="T60" fmla="*/ 276 w 427"/>
                <a:gd name="T61" fmla="*/ 23 h 219"/>
                <a:gd name="T62" fmla="*/ 262 w 427"/>
                <a:gd name="T63" fmla="*/ 35 h 219"/>
                <a:gd name="T64" fmla="*/ 252 w 427"/>
                <a:gd name="T65" fmla="*/ 23 h 219"/>
                <a:gd name="T66" fmla="*/ 241 w 427"/>
                <a:gd name="T67" fmla="*/ 10 h 219"/>
                <a:gd name="T68" fmla="*/ 223 w 427"/>
                <a:gd name="T69" fmla="*/ 6 h 219"/>
                <a:gd name="T70" fmla="*/ 232 w 427"/>
                <a:gd name="T71" fmla="*/ 27 h 219"/>
                <a:gd name="T72" fmla="*/ 226 w 427"/>
                <a:gd name="T73" fmla="*/ 40 h 219"/>
                <a:gd name="T74" fmla="*/ 218 w 427"/>
                <a:gd name="T75" fmla="*/ 37 h 219"/>
                <a:gd name="T76" fmla="*/ 164 w 427"/>
                <a:gd name="T77" fmla="*/ 29 h 219"/>
                <a:gd name="T78" fmla="*/ 166 w 427"/>
                <a:gd name="T79" fmla="*/ 41 h 219"/>
                <a:gd name="T80" fmla="*/ 160 w 427"/>
                <a:gd name="T81" fmla="*/ 40 h 219"/>
                <a:gd name="T82" fmla="*/ 133 w 427"/>
                <a:gd name="T83" fmla="*/ 30 h 219"/>
                <a:gd name="T84" fmla="*/ 83 w 427"/>
                <a:gd name="T85" fmla="*/ 23 h 219"/>
                <a:gd name="T86" fmla="*/ 71 w 427"/>
                <a:gd name="T87" fmla="*/ 18 h 219"/>
                <a:gd name="T88" fmla="*/ 50 w 427"/>
                <a:gd name="T89" fmla="*/ 24 h 219"/>
                <a:gd name="T90" fmla="*/ 49 w 427"/>
                <a:gd name="T91" fmla="*/ 22 h 219"/>
                <a:gd name="T92" fmla="*/ 29 w 427"/>
                <a:gd name="T93" fmla="*/ 23 h 219"/>
                <a:gd name="T94" fmla="*/ 21 w 427"/>
                <a:gd name="T95" fmla="*/ 28 h 219"/>
                <a:gd name="T96" fmla="*/ 3 w 427"/>
                <a:gd name="T97" fmla="*/ 97 h 219"/>
                <a:gd name="T98" fmla="*/ 40 w 427"/>
                <a:gd name="T99" fmla="*/ 116 h 219"/>
                <a:gd name="T100" fmla="*/ 53 w 427"/>
                <a:gd name="T101" fmla="*/ 141 h 219"/>
                <a:gd name="T102" fmla="*/ 62 w 427"/>
                <a:gd name="T103" fmla="*/ 150 h 219"/>
                <a:gd name="T104" fmla="*/ 67 w 427"/>
                <a:gd name="T105" fmla="*/ 160 h 219"/>
                <a:gd name="T106" fmla="*/ 80 w 427"/>
                <a:gd name="T107" fmla="*/ 166 h 219"/>
                <a:gd name="T108" fmla="*/ 133 w 427"/>
                <a:gd name="T109" fmla="*/ 176 h 219"/>
                <a:gd name="T110" fmla="*/ 97 w 427"/>
                <a:gd name="T111" fmla="*/ 57 h 219"/>
                <a:gd name="T112" fmla="*/ 87 w 427"/>
                <a:gd name="T113" fmla="*/ 51 h 219"/>
                <a:gd name="T114" fmla="*/ 113 w 427"/>
                <a:gd name="T115" fmla="*/ 49 h 219"/>
                <a:gd name="T116" fmla="*/ 142 w 427"/>
                <a:gd name="T117" fmla="*/ 85 h 219"/>
                <a:gd name="T118" fmla="*/ 131 w 427"/>
                <a:gd name="T119" fmla="*/ 85 h 219"/>
                <a:gd name="T120" fmla="*/ 160 w 427"/>
                <a:gd name="T121" fmla="*/ 78 h 219"/>
                <a:gd name="T122" fmla="*/ 210 w 427"/>
                <a:gd name="T123" fmla="*/ 150 h 219"/>
                <a:gd name="T124" fmla="*/ 222 w 427"/>
                <a:gd name="T125" fmla="*/ 165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27" h="219">
                  <a:moveTo>
                    <a:pt x="229" y="174"/>
                  </a:moveTo>
                  <a:cubicBezTo>
                    <a:pt x="229" y="174"/>
                    <a:pt x="229" y="173"/>
                    <a:pt x="229" y="173"/>
                  </a:cubicBezTo>
                  <a:cubicBezTo>
                    <a:pt x="229" y="173"/>
                    <a:pt x="232" y="177"/>
                    <a:pt x="232" y="177"/>
                  </a:cubicBezTo>
                  <a:cubicBezTo>
                    <a:pt x="234" y="177"/>
                    <a:pt x="235" y="178"/>
                    <a:pt x="236" y="178"/>
                  </a:cubicBezTo>
                  <a:cubicBezTo>
                    <a:pt x="238" y="178"/>
                    <a:pt x="238" y="177"/>
                    <a:pt x="239" y="178"/>
                  </a:cubicBezTo>
                  <a:cubicBezTo>
                    <a:pt x="242" y="179"/>
                    <a:pt x="244" y="180"/>
                    <a:pt x="246" y="181"/>
                  </a:cubicBezTo>
                  <a:cubicBezTo>
                    <a:pt x="247" y="182"/>
                    <a:pt x="248" y="181"/>
                    <a:pt x="249" y="181"/>
                  </a:cubicBezTo>
                  <a:cubicBezTo>
                    <a:pt x="250" y="180"/>
                    <a:pt x="251" y="180"/>
                    <a:pt x="252" y="180"/>
                  </a:cubicBezTo>
                  <a:cubicBezTo>
                    <a:pt x="253" y="180"/>
                    <a:pt x="254" y="181"/>
                    <a:pt x="255" y="181"/>
                  </a:cubicBezTo>
                  <a:cubicBezTo>
                    <a:pt x="257" y="181"/>
                    <a:pt x="258" y="180"/>
                    <a:pt x="259" y="179"/>
                  </a:cubicBezTo>
                  <a:cubicBezTo>
                    <a:pt x="260" y="178"/>
                    <a:pt x="263" y="175"/>
                    <a:pt x="264" y="175"/>
                  </a:cubicBezTo>
                  <a:cubicBezTo>
                    <a:pt x="264" y="175"/>
                    <a:pt x="265" y="176"/>
                    <a:pt x="265" y="176"/>
                  </a:cubicBezTo>
                  <a:cubicBezTo>
                    <a:pt x="267" y="176"/>
                    <a:pt x="268" y="176"/>
                    <a:pt x="269" y="176"/>
                  </a:cubicBezTo>
                  <a:cubicBezTo>
                    <a:pt x="273" y="176"/>
                    <a:pt x="272" y="179"/>
                    <a:pt x="274" y="181"/>
                  </a:cubicBezTo>
                  <a:cubicBezTo>
                    <a:pt x="275" y="182"/>
                    <a:pt x="279" y="181"/>
                    <a:pt x="279" y="183"/>
                  </a:cubicBezTo>
                  <a:cubicBezTo>
                    <a:pt x="279" y="185"/>
                    <a:pt x="280" y="187"/>
                    <a:pt x="281" y="189"/>
                  </a:cubicBezTo>
                  <a:cubicBezTo>
                    <a:pt x="281" y="194"/>
                    <a:pt x="290" y="193"/>
                    <a:pt x="293" y="194"/>
                  </a:cubicBezTo>
                  <a:cubicBezTo>
                    <a:pt x="295" y="194"/>
                    <a:pt x="298" y="194"/>
                    <a:pt x="299" y="195"/>
                  </a:cubicBezTo>
                  <a:cubicBezTo>
                    <a:pt x="300" y="196"/>
                    <a:pt x="305" y="201"/>
                    <a:pt x="304" y="201"/>
                  </a:cubicBezTo>
                  <a:cubicBezTo>
                    <a:pt x="302" y="203"/>
                    <a:pt x="302" y="203"/>
                    <a:pt x="300" y="202"/>
                  </a:cubicBezTo>
                  <a:cubicBezTo>
                    <a:pt x="299" y="201"/>
                    <a:pt x="295" y="199"/>
                    <a:pt x="295" y="199"/>
                  </a:cubicBezTo>
                  <a:cubicBezTo>
                    <a:pt x="295" y="200"/>
                    <a:pt x="298" y="201"/>
                    <a:pt x="297" y="203"/>
                  </a:cubicBezTo>
                  <a:cubicBezTo>
                    <a:pt x="296" y="204"/>
                    <a:pt x="295" y="206"/>
                    <a:pt x="295" y="207"/>
                  </a:cubicBezTo>
                  <a:cubicBezTo>
                    <a:pt x="295" y="209"/>
                    <a:pt x="295" y="210"/>
                    <a:pt x="294" y="211"/>
                  </a:cubicBezTo>
                  <a:cubicBezTo>
                    <a:pt x="294" y="212"/>
                    <a:pt x="291" y="213"/>
                    <a:pt x="291" y="213"/>
                  </a:cubicBezTo>
                  <a:cubicBezTo>
                    <a:pt x="290" y="214"/>
                    <a:pt x="287" y="219"/>
                    <a:pt x="291" y="219"/>
                  </a:cubicBezTo>
                  <a:cubicBezTo>
                    <a:pt x="292" y="219"/>
                    <a:pt x="294" y="217"/>
                    <a:pt x="296" y="215"/>
                  </a:cubicBezTo>
                  <a:cubicBezTo>
                    <a:pt x="298" y="214"/>
                    <a:pt x="299" y="216"/>
                    <a:pt x="301" y="215"/>
                  </a:cubicBezTo>
                  <a:cubicBezTo>
                    <a:pt x="304" y="215"/>
                    <a:pt x="305" y="213"/>
                    <a:pt x="308" y="213"/>
                  </a:cubicBezTo>
                  <a:cubicBezTo>
                    <a:pt x="308" y="211"/>
                    <a:pt x="308" y="212"/>
                    <a:pt x="306" y="211"/>
                  </a:cubicBezTo>
                  <a:cubicBezTo>
                    <a:pt x="305" y="211"/>
                    <a:pt x="305" y="210"/>
                    <a:pt x="306" y="210"/>
                  </a:cubicBezTo>
                  <a:cubicBezTo>
                    <a:pt x="307" y="208"/>
                    <a:pt x="308" y="207"/>
                    <a:pt x="311" y="207"/>
                  </a:cubicBezTo>
                  <a:cubicBezTo>
                    <a:pt x="312" y="207"/>
                    <a:pt x="315" y="205"/>
                    <a:pt x="317" y="206"/>
                  </a:cubicBezTo>
                  <a:cubicBezTo>
                    <a:pt x="319" y="207"/>
                    <a:pt x="320" y="203"/>
                    <a:pt x="322" y="206"/>
                  </a:cubicBezTo>
                  <a:cubicBezTo>
                    <a:pt x="324" y="204"/>
                    <a:pt x="325" y="203"/>
                    <a:pt x="327" y="201"/>
                  </a:cubicBezTo>
                  <a:cubicBezTo>
                    <a:pt x="329" y="200"/>
                    <a:pt x="330" y="200"/>
                    <a:pt x="332" y="200"/>
                  </a:cubicBezTo>
                  <a:cubicBezTo>
                    <a:pt x="335" y="200"/>
                    <a:pt x="339" y="200"/>
                    <a:pt x="342" y="200"/>
                  </a:cubicBezTo>
                  <a:cubicBezTo>
                    <a:pt x="345" y="200"/>
                    <a:pt x="346" y="201"/>
                    <a:pt x="347" y="199"/>
                  </a:cubicBezTo>
                  <a:cubicBezTo>
                    <a:pt x="348" y="198"/>
                    <a:pt x="349" y="199"/>
                    <a:pt x="350" y="198"/>
                  </a:cubicBezTo>
                  <a:cubicBezTo>
                    <a:pt x="351" y="196"/>
                    <a:pt x="352" y="195"/>
                    <a:pt x="352" y="193"/>
                  </a:cubicBezTo>
                  <a:cubicBezTo>
                    <a:pt x="353" y="191"/>
                    <a:pt x="353" y="190"/>
                    <a:pt x="354" y="188"/>
                  </a:cubicBezTo>
                  <a:cubicBezTo>
                    <a:pt x="355" y="187"/>
                    <a:pt x="356" y="186"/>
                    <a:pt x="357" y="185"/>
                  </a:cubicBezTo>
                  <a:cubicBezTo>
                    <a:pt x="358" y="184"/>
                    <a:pt x="359" y="187"/>
                    <a:pt x="361" y="186"/>
                  </a:cubicBezTo>
                  <a:cubicBezTo>
                    <a:pt x="363" y="184"/>
                    <a:pt x="365" y="187"/>
                    <a:pt x="365" y="189"/>
                  </a:cubicBezTo>
                  <a:cubicBezTo>
                    <a:pt x="365" y="190"/>
                    <a:pt x="364" y="196"/>
                    <a:pt x="366" y="196"/>
                  </a:cubicBezTo>
                  <a:cubicBezTo>
                    <a:pt x="367" y="197"/>
                    <a:pt x="368" y="199"/>
                    <a:pt x="369" y="201"/>
                  </a:cubicBezTo>
                  <a:cubicBezTo>
                    <a:pt x="370" y="199"/>
                    <a:pt x="381" y="196"/>
                    <a:pt x="381" y="196"/>
                  </a:cubicBezTo>
                  <a:cubicBezTo>
                    <a:pt x="381" y="195"/>
                    <a:pt x="380" y="195"/>
                    <a:pt x="380" y="194"/>
                  </a:cubicBezTo>
                  <a:cubicBezTo>
                    <a:pt x="380" y="194"/>
                    <a:pt x="382" y="196"/>
                    <a:pt x="382" y="196"/>
                  </a:cubicBezTo>
                  <a:cubicBezTo>
                    <a:pt x="382" y="197"/>
                    <a:pt x="380" y="197"/>
                    <a:pt x="380" y="197"/>
                  </a:cubicBezTo>
                  <a:cubicBezTo>
                    <a:pt x="380" y="197"/>
                    <a:pt x="386" y="198"/>
                    <a:pt x="386" y="198"/>
                  </a:cubicBezTo>
                  <a:cubicBezTo>
                    <a:pt x="386" y="198"/>
                    <a:pt x="386" y="198"/>
                    <a:pt x="386" y="198"/>
                  </a:cubicBezTo>
                  <a:cubicBezTo>
                    <a:pt x="386" y="198"/>
                    <a:pt x="386" y="199"/>
                    <a:pt x="386" y="199"/>
                  </a:cubicBezTo>
                  <a:cubicBezTo>
                    <a:pt x="385" y="199"/>
                    <a:pt x="384" y="199"/>
                    <a:pt x="383" y="200"/>
                  </a:cubicBezTo>
                  <a:cubicBezTo>
                    <a:pt x="383" y="201"/>
                    <a:pt x="382" y="198"/>
                    <a:pt x="382" y="198"/>
                  </a:cubicBezTo>
                  <a:cubicBezTo>
                    <a:pt x="381" y="198"/>
                    <a:pt x="381" y="199"/>
                    <a:pt x="381" y="199"/>
                  </a:cubicBezTo>
                  <a:cubicBezTo>
                    <a:pt x="381" y="199"/>
                    <a:pt x="381" y="198"/>
                    <a:pt x="380" y="199"/>
                  </a:cubicBezTo>
                  <a:cubicBezTo>
                    <a:pt x="379" y="200"/>
                    <a:pt x="378" y="200"/>
                    <a:pt x="377" y="201"/>
                  </a:cubicBezTo>
                  <a:cubicBezTo>
                    <a:pt x="375" y="202"/>
                    <a:pt x="371" y="205"/>
                    <a:pt x="373" y="208"/>
                  </a:cubicBezTo>
                  <a:cubicBezTo>
                    <a:pt x="376" y="210"/>
                    <a:pt x="378" y="208"/>
                    <a:pt x="379" y="207"/>
                  </a:cubicBezTo>
                  <a:cubicBezTo>
                    <a:pt x="380" y="206"/>
                    <a:pt x="384" y="203"/>
                    <a:pt x="384" y="202"/>
                  </a:cubicBezTo>
                  <a:cubicBezTo>
                    <a:pt x="384" y="203"/>
                    <a:pt x="386" y="204"/>
                    <a:pt x="387" y="203"/>
                  </a:cubicBezTo>
                  <a:cubicBezTo>
                    <a:pt x="387" y="202"/>
                    <a:pt x="390" y="201"/>
                    <a:pt x="391" y="201"/>
                  </a:cubicBezTo>
                  <a:cubicBezTo>
                    <a:pt x="393" y="200"/>
                    <a:pt x="395" y="199"/>
                    <a:pt x="397" y="199"/>
                  </a:cubicBezTo>
                  <a:cubicBezTo>
                    <a:pt x="398" y="199"/>
                    <a:pt x="398" y="199"/>
                    <a:pt x="398" y="198"/>
                  </a:cubicBezTo>
                  <a:cubicBezTo>
                    <a:pt x="397" y="197"/>
                    <a:pt x="398" y="197"/>
                    <a:pt x="398" y="197"/>
                  </a:cubicBezTo>
                  <a:cubicBezTo>
                    <a:pt x="398" y="196"/>
                    <a:pt x="396" y="197"/>
                    <a:pt x="395" y="196"/>
                  </a:cubicBezTo>
                  <a:cubicBezTo>
                    <a:pt x="394" y="196"/>
                    <a:pt x="395" y="194"/>
                    <a:pt x="393" y="196"/>
                  </a:cubicBezTo>
                  <a:cubicBezTo>
                    <a:pt x="391" y="197"/>
                    <a:pt x="387" y="196"/>
                    <a:pt x="385" y="195"/>
                  </a:cubicBezTo>
                  <a:cubicBezTo>
                    <a:pt x="384" y="195"/>
                    <a:pt x="385" y="193"/>
                    <a:pt x="384" y="193"/>
                  </a:cubicBezTo>
                  <a:cubicBezTo>
                    <a:pt x="384" y="193"/>
                    <a:pt x="382" y="193"/>
                    <a:pt x="381" y="192"/>
                  </a:cubicBezTo>
                  <a:cubicBezTo>
                    <a:pt x="380" y="192"/>
                    <a:pt x="380" y="189"/>
                    <a:pt x="380" y="188"/>
                  </a:cubicBezTo>
                  <a:cubicBezTo>
                    <a:pt x="380" y="187"/>
                    <a:pt x="378" y="188"/>
                    <a:pt x="377" y="187"/>
                  </a:cubicBezTo>
                  <a:cubicBezTo>
                    <a:pt x="377" y="187"/>
                    <a:pt x="379" y="185"/>
                    <a:pt x="379" y="185"/>
                  </a:cubicBezTo>
                  <a:cubicBezTo>
                    <a:pt x="380" y="184"/>
                    <a:pt x="380" y="181"/>
                    <a:pt x="378" y="181"/>
                  </a:cubicBezTo>
                  <a:cubicBezTo>
                    <a:pt x="378" y="181"/>
                    <a:pt x="376" y="185"/>
                    <a:pt x="375" y="183"/>
                  </a:cubicBezTo>
                  <a:cubicBezTo>
                    <a:pt x="375" y="181"/>
                    <a:pt x="374" y="182"/>
                    <a:pt x="373" y="181"/>
                  </a:cubicBezTo>
                  <a:cubicBezTo>
                    <a:pt x="373" y="180"/>
                    <a:pt x="376" y="181"/>
                    <a:pt x="376" y="181"/>
                  </a:cubicBezTo>
                  <a:cubicBezTo>
                    <a:pt x="378" y="181"/>
                    <a:pt x="379" y="180"/>
                    <a:pt x="380" y="180"/>
                  </a:cubicBezTo>
                  <a:cubicBezTo>
                    <a:pt x="381" y="179"/>
                    <a:pt x="382" y="179"/>
                    <a:pt x="383" y="179"/>
                  </a:cubicBezTo>
                  <a:cubicBezTo>
                    <a:pt x="384" y="178"/>
                    <a:pt x="382" y="176"/>
                    <a:pt x="382" y="176"/>
                  </a:cubicBezTo>
                  <a:cubicBezTo>
                    <a:pt x="382" y="176"/>
                    <a:pt x="383" y="176"/>
                    <a:pt x="383" y="176"/>
                  </a:cubicBezTo>
                  <a:cubicBezTo>
                    <a:pt x="383" y="176"/>
                    <a:pt x="379" y="174"/>
                    <a:pt x="379" y="174"/>
                  </a:cubicBezTo>
                  <a:cubicBezTo>
                    <a:pt x="377" y="173"/>
                    <a:pt x="375" y="173"/>
                    <a:pt x="373" y="174"/>
                  </a:cubicBezTo>
                  <a:cubicBezTo>
                    <a:pt x="369" y="175"/>
                    <a:pt x="366" y="176"/>
                    <a:pt x="363" y="178"/>
                  </a:cubicBezTo>
                  <a:cubicBezTo>
                    <a:pt x="360" y="179"/>
                    <a:pt x="358" y="181"/>
                    <a:pt x="355" y="183"/>
                  </a:cubicBezTo>
                  <a:cubicBezTo>
                    <a:pt x="354" y="184"/>
                    <a:pt x="353" y="185"/>
                    <a:pt x="352" y="187"/>
                  </a:cubicBezTo>
                  <a:cubicBezTo>
                    <a:pt x="352" y="187"/>
                    <a:pt x="348" y="189"/>
                    <a:pt x="348" y="189"/>
                  </a:cubicBezTo>
                  <a:cubicBezTo>
                    <a:pt x="348" y="188"/>
                    <a:pt x="353" y="184"/>
                    <a:pt x="354" y="183"/>
                  </a:cubicBezTo>
                  <a:cubicBezTo>
                    <a:pt x="354" y="182"/>
                    <a:pt x="355" y="181"/>
                    <a:pt x="354" y="180"/>
                  </a:cubicBezTo>
                  <a:cubicBezTo>
                    <a:pt x="353" y="180"/>
                    <a:pt x="351" y="179"/>
                    <a:pt x="350" y="179"/>
                  </a:cubicBezTo>
                  <a:cubicBezTo>
                    <a:pt x="351" y="179"/>
                    <a:pt x="353" y="180"/>
                    <a:pt x="354" y="180"/>
                  </a:cubicBezTo>
                  <a:cubicBezTo>
                    <a:pt x="356" y="181"/>
                    <a:pt x="358" y="178"/>
                    <a:pt x="359" y="177"/>
                  </a:cubicBezTo>
                  <a:cubicBezTo>
                    <a:pt x="360" y="176"/>
                    <a:pt x="361" y="174"/>
                    <a:pt x="363" y="173"/>
                  </a:cubicBezTo>
                  <a:cubicBezTo>
                    <a:pt x="365" y="173"/>
                    <a:pt x="367" y="174"/>
                    <a:pt x="368" y="172"/>
                  </a:cubicBezTo>
                  <a:cubicBezTo>
                    <a:pt x="369" y="168"/>
                    <a:pt x="371" y="167"/>
                    <a:pt x="375" y="167"/>
                  </a:cubicBezTo>
                  <a:cubicBezTo>
                    <a:pt x="379" y="167"/>
                    <a:pt x="383" y="167"/>
                    <a:pt x="387" y="167"/>
                  </a:cubicBezTo>
                  <a:cubicBezTo>
                    <a:pt x="394" y="167"/>
                    <a:pt x="404" y="169"/>
                    <a:pt x="409" y="163"/>
                  </a:cubicBezTo>
                  <a:cubicBezTo>
                    <a:pt x="411" y="161"/>
                    <a:pt x="412" y="160"/>
                    <a:pt x="414" y="160"/>
                  </a:cubicBezTo>
                  <a:cubicBezTo>
                    <a:pt x="416" y="160"/>
                    <a:pt x="418" y="160"/>
                    <a:pt x="421" y="158"/>
                  </a:cubicBezTo>
                  <a:cubicBezTo>
                    <a:pt x="422" y="158"/>
                    <a:pt x="425" y="156"/>
                    <a:pt x="425" y="155"/>
                  </a:cubicBezTo>
                  <a:cubicBezTo>
                    <a:pt x="427" y="152"/>
                    <a:pt x="422" y="153"/>
                    <a:pt x="422" y="152"/>
                  </a:cubicBezTo>
                  <a:cubicBezTo>
                    <a:pt x="422" y="151"/>
                    <a:pt x="424" y="151"/>
                    <a:pt x="424" y="151"/>
                  </a:cubicBezTo>
                  <a:cubicBezTo>
                    <a:pt x="425" y="150"/>
                    <a:pt x="424" y="149"/>
                    <a:pt x="424" y="148"/>
                  </a:cubicBezTo>
                  <a:cubicBezTo>
                    <a:pt x="424" y="148"/>
                    <a:pt x="425" y="147"/>
                    <a:pt x="425" y="147"/>
                  </a:cubicBezTo>
                  <a:cubicBezTo>
                    <a:pt x="425" y="146"/>
                    <a:pt x="423" y="145"/>
                    <a:pt x="423" y="145"/>
                  </a:cubicBezTo>
                  <a:cubicBezTo>
                    <a:pt x="422" y="144"/>
                    <a:pt x="421" y="144"/>
                    <a:pt x="421" y="143"/>
                  </a:cubicBezTo>
                  <a:cubicBezTo>
                    <a:pt x="420" y="143"/>
                    <a:pt x="418" y="146"/>
                    <a:pt x="417" y="144"/>
                  </a:cubicBezTo>
                  <a:cubicBezTo>
                    <a:pt x="417" y="144"/>
                    <a:pt x="419" y="143"/>
                    <a:pt x="418" y="143"/>
                  </a:cubicBezTo>
                  <a:cubicBezTo>
                    <a:pt x="418" y="142"/>
                    <a:pt x="417" y="141"/>
                    <a:pt x="416" y="141"/>
                  </a:cubicBezTo>
                  <a:cubicBezTo>
                    <a:pt x="415" y="140"/>
                    <a:pt x="411" y="141"/>
                    <a:pt x="410" y="142"/>
                  </a:cubicBezTo>
                  <a:cubicBezTo>
                    <a:pt x="409" y="144"/>
                    <a:pt x="406" y="145"/>
                    <a:pt x="404" y="146"/>
                  </a:cubicBezTo>
                  <a:cubicBezTo>
                    <a:pt x="403" y="146"/>
                    <a:pt x="400" y="144"/>
                    <a:pt x="400" y="143"/>
                  </a:cubicBezTo>
                  <a:cubicBezTo>
                    <a:pt x="400" y="142"/>
                    <a:pt x="403" y="145"/>
                    <a:pt x="403" y="145"/>
                  </a:cubicBezTo>
                  <a:cubicBezTo>
                    <a:pt x="404" y="145"/>
                    <a:pt x="408" y="142"/>
                    <a:pt x="408" y="142"/>
                  </a:cubicBezTo>
                  <a:cubicBezTo>
                    <a:pt x="408" y="142"/>
                    <a:pt x="406" y="141"/>
                    <a:pt x="406" y="141"/>
                  </a:cubicBezTo>
                  <a:cubicBezTo>
                    <a:pt x="409" y="140"/>
                    <a:pt x="412" y="140"/>
                    <a:pt x="415" y="139"/>
                  </a:cubicBezTo>
                  <a:cubicBezTo>
                    <a:pt x="415" y="139"/>
                    <a:pt x="417" y="138"/>
                    <a:pt x="416" y="137"/>
                  </a:cubicBezTo>
                  <a:cubicBezTo>
                    <a:pt x="416" y="137"/>
                    <a:pt x="414" y="135"/>
                    <a:pt x="414" y="135"/>
                  </a:cubicBezTo>
                  <a:cubicBezTo>
                    <a:pt x="412" y="136"/>
                    <a:pt x="410" y="136"/>
                    <a:pt x="409" y="134"/>
                  </a:cubicBezTo>
                  <a:cubicBezTo>
                    <a:pt x="408" y="134"/>
                    <a:pt x="404" y="137"/>
                    <a:pt x="404" y="136"/>
                  </a:cubicBezTo>
                  <a:cubicBezTo>
                    <a:pt x="404" y="136"/>
                    <a:pt x="407" y="133"/>
                    <a:pt x="404" y="134"/>
                  </a:cubicBezTo>
                  <a:cubicBezTo>
                    <a:pt x="404" y="134"/>
                    <a:pt x="400" y="135"/>
                    <a:pt x="400" y="135"/>
                  </a:cubicBezTo>
                  <a:cubicBezTo>
                    <a:pt x="401" y="133"/>
                    <a:pt x="404" y="133"/>
                    <a:pt x="402" y="130"/>
                  </a:cubicBezTo>
                  <a:cubicBezTo>
                    <a:pt x="402" y="130"/>
                    <a:pt x="398" y="128"/>
                    <a:pt x="398" y="128"/>
                  </a:cubicBezTo>
                  <a:cubicBezTo>
                    <a:pt x="396" y="128"/>
                    <a:pt x="396" y="126"/>
                    <a:pt x="394" y="126"/>
                  </a:cubicBezTo>
                  <a:cubicBezTo>
                    <a:pt x="395" y="126"/>
                    <a:pt x="392" y="122"/>
                    <a:pt x="392" y="122"/>
                  </a:cubicBezTo>
                  <a:cubicBezTo>
                    <a:pt x="392" y="122"/>
                    <a:pt x="393" y="123"/>
                    <a:pt x="394" y="123"/>
                  </a:cubicBezTo>
                  <a:cubicBezTo>
                    <a:pt x="395" y="124"/>
                    <a:pt x="395" y="122"/>
                    <a:pt x="396" y="122"/>
                  </a:cubicBezTo>
                  <a:cubicBezTo>
                    <a:pt x="400" y="121"/>
                    <a:pt x="393" y="118"/>
                    <a:pt x="392" y="117"/>
                  </a:cubicBezTo>
                  <a:cubicBezTo>
                    <a:pt x="392" y="118"/>
                    <a:pt x="394" y="116"/>
                    <a:pt x="394" y="116"/>
                  </a:cubicBezTo>
                  <a:cubicBezTo>
                    <a:pt x="395" y="115"/>
                    <a:pt x="393" y="115"/>
                    <a:pt x="392" y="114"/>
                  </a:cubicBezTo>
                  <a:cubicBezTo>
                    <a:pt x="392" y="114"/>
                    <a:pt x="391" y="113"/>
                    <a:pt x="390" y="113"/>
                  </a:cubicBezTo>
                  <a:cubicBezTo>
                    <a:pt x="390" y="113"/>
                    <a:pt x="388" y="113"/>
                    <a:pt x="388" y="113"/>
                  </a:cubicBezTo>
                  <a:cubicBezTo>
                    <a:pt x="389" y="112"/>
                    <a:pt x="391" y="113"/>
                    <a:pt x="390" y="110"/>
                  </a:cubicBezTo>
                  <a:cubicBezTo>
                    <a:pt x="389" y="110"/>
                    <a:pt x="386" y="111"/>
                    <a:pt x="386" y="111"/>
                  </a:cubicBezTo>
                  <a:cubicBezTo>
                    <a:pt x="386" y="110"/>
                    <a:pt x="389" y="110"/>
                    <a:pt x="388" y="108"/>
                  </a:cubicBezTo>
                  <a:cubicBezTo>
                    <a:pt x="388" y="107"/>
                    <a:pt x="388" y="106"/>
                    <a:pt x="387" y="105"/>
                  </a:cubicBezTo>
                  <a:cubicBezTo>
                    <a:pt x="387" y="105"/>
                    <a:pt x="386" y="106"/>
                    <a:pt x="386" y="105"/>
                  </a:cubicBezTo>
                  <a:cubicBezTo>
                    <a:pt x="386" y="106"/>
                    <a:pt x="384" y="102"/>
                    <a:pt x="384" y="102"/>
                  </a:cubicBezTo>
                  <a:cubicBezTo>
                    <a:pt x="383" y="100"/>
                    <a:pt x="382" y="99"/>
                    <a:pt x="382" y="98"/>
                  </a:cubicBezTo>
                  <a:cubicBezTo>
                    <a:pt x="381" y="96"/>
                    <a:pt x="381" y="94"/>
                    <a:pt x="379" y="97"/>
                  </a:cubicBezTo>
                  <a:cubicBezTo>
                    <a:pt x="379" y="97"/>
                    <a:pt x="378" y="101"/>
                    <a:pt x="379" y="100"/>
                  </a:cubicBezTo>
                  <a:cubicBezTo>
                    <a:pt x="375" y="101"/>
                    <a:pt x="377" y="101"/>
                    <a:pt x="378" y="104"/>
                  </a:cubicBezTo>
                  <a:cubicBezTo>
                    <a:pt x="378" y="103"/>
                    <a:pt x="377" y="103"/>
                    <a:pt x="377" y="104"/>
                  </a:cubicBezTo>
                  <a:cubicBezTo>
                    <a:pt x="376" y="104"/>
                    <a:pt x="376" y="104"/>
                    <a:pt x="375" y="105"/>
                  </a:cubicBezTo>
                  <a:cubicBezTo>
                    <a:pt x="375" y="105"/>
                    <a:pt x="377" y="106"/>
                    <a:pt x="377" y="106"/>
                  </a:cubicBezTo>
                  <a:cubicBezTo>
                    <a:pt x="376" y="107"/>
                    <a:pt x="374" y="106"/>
                    <a:pt x="374" y="107"/>
                  </a:cubicBezTo>
                  <a:cubicBezTo>
                    <a:pt x="373" y="108"/>
                    <a:pt x="375" y="110"/>
                    <a:pt x="373" y="111"/>
                  </a:cubicBezTo>
                  <a:cubicBezTo>
                    <a:pt x="374" y="111"/>
                    <a:pt x="372" y="107"/>
                    <a:pt x="370" y="109"/>
                  </a:cubicBezTo>
                  <a:cubicBezTo>
                    <a:pt x="370" y="110"/>
                    <a:pt x="366" y="113"/>
                    <a:pt x="366" y="113"/>
                  </a:cubicBezTo>
                  <a:cubicBezTo>
                    <a:pt x="365" y="113"/>
                    <a:pt x="365" y="112"/>
                    <a:pt x="365" y="111"/>
                  </a:cubicBezTo>
                  <a:cubicBezTo>
                    <a:pt x="364" y="111"/>
                    <a:pt x="364" y="112"/>
                    <a:pt x="364" y="112"/>
                  </a:cubicBezTo>
                  <a:cubicBezTo>
                    <a:pt x="363" y="111"/>
                    <a:pt x="364" y="111"/>
                    <a:pt x="364" y="110"/>
                  </a:cubicBezTo>
                  <a:cubicBezTo>
                    <a:pt x="364" y="111"/>
                    <a:pt x="357" y="116"/>
                    <a:pt x="357" y="115"/>
                  </a:cubicBezTo>
                  <a:cubicBezTo>
                    <a:pt x="356" y="114"/>
                    <a:pt x="360" y="113"/>
                    <a:pt x="361" y="113"/>
                  </a:cubicBezTo>
                  <a:cubicBezTo>
                    <a:pt x="363" y="111"/>
                    <a:pt x="363" y="110"/>
                    <a:pt x="362" y="108"/>
                  </a:cubicBezTo>
                  <a:cubicBezTo>
                    <a:pt x="361" y="107"/>
                    <a:pt x="358" y="107"/>
                    <a:pt x="357" y="107"/>
                  </a:cubicBezTo>
                  <a:cubicBezTo>
                    <a:pt x="356" y="107"/>
                    <a:pt x="356" y="108"/>
                    <a:pt x="356" y="108"/>
                  </a:cubicBezTo>
                  <a:cubicBezTo>
                    <a:pt x="355" y="110"/>
                    <a:pt x="353" y="108"/>
                    <a:pt x="352" y="108"/>
                  </a:cubicBezTo>
                  <a:cubicBezTo>
                    <a:pt x="353" y="108"/>
                    <a:pt x="355" y="106"/>
                    <a:pt x="355" y="106"/>
                  </a:cubicBezTo>
                  <a:cubicBezTo>
                    <a:pt x="355" y="106"/>
                    <a:pt x="356" y="107"/>
                    <a:pt x="356" y="107"/>
                  </a:cubicBezTo>
                  <a:cubicBezTo>
                    <a:pt x="355" y="107"/>
                    <a:pt x="357" y="105"/>
                    <a:pt x="357" y="105"/>
                  </a:cubicBezTo>
                  <a:cubicBezTo>
                    <a:pt x="358" y="103"/>
                    <a:pt x="356" y="104"/>
                    <a:pt x="355" y="103"/>
                  </a:cubicBezTo>
                  <a:cubicBezTo>
                    <a:pt x="355" y="103"/>
                    <a:pt x="356" y="98"/>
                    <a:pt x="354" y="99"/>
                  </a:cubicBezTo>
                  <a:cubicBezTo>
                    <a:pt x="355" y="98"/>
                    <a:pt x="356" y="98"/>
                    <a:pt x="355" y="96"/>
                  </a:cubicBezTo>
                  <a:cubicBezTo>
                    <a:pt x="353" y="95"/>
                    <a:pt x="357" y="94"/>
                    <a:pt x="356" y="92"/>
                  </a:cubicBezTo>
                  <a:cubicBezTo>
                    <a:pt x="356" y="91"/>
                    <a:pt x="354" y="93"/>
                    <a:pt x="353" y="92"/>
                  </a:cubicBezTo>
                  <a:cubicBezTo>
                    <a:pt x="352" y="91"/>
                    <a:pt x="350" y="91"/>
                    <a:pt x="349" y="91"/>
                  </a:cubicBezTo>
                  <a:cubicBezTo>
                    <a:pt x="347" y="90"/>
                    <a:pt x="346" y="90"/>
                    <a:pt x="345" y="88"/>
                  </a:cubicBezTo>
                  <a:cubicBezTo>
                    <a:pt x="345" y="86"/>
                    <a:pt x="342" y="87"/>
                    <a:pt x="342" y="85"/>
                  </a:cubicBezTo>
                  <a:cubicBezTo>
                    <a:pt x="342" y="84"/>
                    <a:pt x="340" y="85"/>
                    <a:pt x="340" y="85"/>
                  </a:cubicBezTo>
                  <a:cubicBezTo>
                    <a:pt x="341" y="83"/>
                    <a:pt x="339" y="83"/>
                    <a:pt x="338" y="82"/>
                  </a:cubicBezTo>
                  <a:cubicBezTo>
                    <a:pt x="336" y="81"/>
                    <a:pt x="336" y="80"/>
                    <a:pt x="334" y="81"/>
                  </a:cubicBezTo>
                  <a:cubicBezTo>
                    <a:pt x="332" y="82"/>
                    <a:pt x="331" y="83"/>
                    <a:pt x="329" y="82"/>
                  </a:cubicBezTo>
                  <a:cubicBezTo>
                    <a:pt x="327" y="81"/>
                    <a:pt x="326" y="83"/>
                    <a:pt x="324" y="82"/>
                  </a:cubicBezTo>
                  <a:cubicBezTo>
                    <a:pt x="322" y="80"/>
                    <a:pt x="320" y="80"/>
                    <a:pt x="318" y="80"/>
                  </a:cubicBezTo>
                  <a:cubicBezTo>
                    <a:pt x="316" y="80"/>
                    <a:pt x="314" y="80"/>
                    <a:pt x="313" y="82"/>
                  </a:cubicBezTo>
                  <a:cubicBezTo>
                    <a:pt x="312" y="84"/>
                    <a:pt x="315" y="85"/>
                    <a:pt x="315" y="86"/>
                  </a:cubicBezTo>
                  <a:cubicBezTo>
                    <a:pt x="316" y="87"/>
                    <a:pt x="315" y="90"/>
                    <a:pt x="314" y="91"/>
                  </a:cubicBezTo>
                  <a:cubicBezTo>
                    <a:pt x="314" y="92"/>
                    <a:pt x="314" y="91"/>
                    <a:pt x="313" y="92"/>
                  </a:cubicBezTo>
                  <a:cubicBezTo>
                    <a:pt x="313" y="92"/>
                    <a:pt x="315" y="94"/>
                    <a:pt x="315" y="94"/>
                  </a:cubicBezTo>
                  <a:cubicBezTo>
                    <a:pt x="315" y="96"/>
                    <a:pt x="316" y="98"/>
                    <a:pt x="316" y="99"/>
                  </a:cubicBezTo>
                  <a:cubicBezTo>
                    <a:pt x="316" y="100"/>
                    <a:pt x="316" y="100"/>
                    <a:pt x="316" y="101"/>
                  </a:cubicBezTo>
                  <a:cubicBezTo>
                    <a:pt x="316" y="102"/>
                    <a:pt x="315" y="101"/>
                    <a:pt x="315" y="101"/>
                  </a:cubicBezTo>
                  <a:cubicBezTo>
                    <a:pt x="314" y="102"/>
                    <a:pt x="314" y="104"/>
                    <a:pt x="314" y="104"/>
                  </a:cubicBezTo>
                  <a:cubicBezTo>
                    <a:pt x="313" y="105"/>
                    <a:pt x="312" y="106"/>
                    <a:pt x="312" y="107"/>
                  </a:cubicBezTo>
                  <a:cubicBezTo>
                    <a:pt x="311" y="109"/>
                    <a:pt x="311" y="109"/>
                    <a:pt x="312" y="110"/>
                  </a:cubicBezTo>
                  <a:cubicBezTo>
                    <a:pt x="315" y="112"/>
                    <a:pt x="318" y="114"/>
                    <a:pt x="320" y="116"/>
                  </a:cubicBezTo>
                  <a:cubicBezTo>
                    <a:pt x="321" y="119"/>
                    <a:pt x="322" y="124"/>
                    <a:pt x="321" y="127"/>
                  </a:cubicBezTo>
                  <a:cubicBezTo>
                    <a:pt x="319" y="131"/>
                    <a:pt x="313" y="133"/>
                    <a:pt x="310" y="135"/>
                  </a:cubicBezTo>
                  <a:cubicBezTo>
                    <a:pt x="309" y="136"/>
                    <a:pt x="308" y="136"/>
                    <a:pt x="307" y="137"/>
                  </a:cubicBezTo>
                  <a:cubicBezTo>
                    <a:pt x="304" y="138"/>
                    <a:pt x="308" y="141"/>
                    <a:pt x="308" y="143"/>
                  </a:cubicBezTo>
                  <a:cubicBezTo>
                    <a:pt x="308" y="143"/>
                    <a:pt x="309" y="145"/>
                    <a:pt x="309" y="146"/>
                  </a:cubicBezTo>
                  <a:cubicBezTo>
                    <a:pt x="309" y="148"/>
                    <a:pt x="309" y="149"/>
                    <a:pt x="310" y="151"/>
                  </a:cubicBezTo>
                  <a:cubicBezTo>
                    <a:pt x="311" y="153"/>
                    <a:pt x="311" y="154"/>
                    <a:pt x="309" y="156"/>
                  </a:cubicBezTo>
                  <a:cubicBezTo>
                    <a:pt x="309" y="156"/>
                    <a:pt x="310" y="160"/>
                    <a:pt x="309" y="161"/>
                  </a:cubicBezTo>
                  <a:cubicBezTo>
                    <a:pt x="308" y="161"/>
                    <a:pt x="307" y="157"/>
                    <a:pt x="306" y="159"/>
                  </a:cubicBezTo>
                  <a:cubicBezTo>
                    <a:pt x="305" y="161"/>
                    <a:pt x="307" y="164"/>
                    <a:pt x="307" y="164"/>
                  </a:cubicBezTo>
                  <a:cubicBezTo>
                    <a:pt x="307" y="163"/>
                    <a:pt x="301" y="158"/>
                    <a:pt x="298" y="161"/>
                  </a:cubicBezTo>
                  <a:cubicBezTo>
                    <a:pt x="299" y="160"/>
                    <a:pt x="302" y="159"/>
                    <a:pt x="300" y="157"/>
                  </a:cubicBezTo>
                  <a:cubicBezTo>
                    <a:pt x="299" y="156"/>
                    <a:pt x="298" y="155"/>
                    <a:pt x="297" y="155"/>
                  </a:cubicBezTo>
                  <a:cubicBezTo>
                    <a:pt x="297" y="154"/>
                    <a:pt x="295" y="154"/>
                    <a:pt x="294" y="154"/>
                  </a:cubicBezTo>
                  <a:cubicBezTo>
                    <a:pt x="294" y="153"/>
                    <a:pt x="295" y="153"/>
                    <a:pt x="294" y="151"/>
                  </a:cubicBezTo>
                  <a:cubicBezTo>
                    <a:pt x="293" y="150"/>
                    <a:pt x="292" y="148"/>
                    <a:pt x="293" y="146"/>
                  </a:cubicBezTo>
                  <a:cubicBezTo>
                    <a:pt x="294" y="143"/>
                    <a:pt x="291" y="142"/>
                    <a:pt x="291" y="140"/>
                  </a:cubicBezTo>
                  <a:cubicBezTo>
                    <a:pt x="291" y="138"/>
                    <a:pt x="293" y="137"/>
                    <a:pt x="292" y="135"/>
                  </a:cubicBezTo>
                  <a:cubicBezTo>
                    <a:pt x="290" y="133"/>
                    <a:pt x="286" y="133"/>
                    <a:pt x="283" y="133"/>
                  </a:cubicBezTo>
                  <a:cubicBezTo>
                    <a:pt x="282" y="133"/>
                    <a:pt x="281" y="133"/>
                    <a:pt x="279" y="133"/>
                  </a:cubicBezTo>
                  <a:cubicBezTo>
                    <a:pt x="279" y="133"/>
                    <a:pt x="277" y="135"/>
                    <a:pt x="277" y="135"/>
                  </a:cubicBezTo>
                  <a:cubicBezTo>
                    <a:pt x="277" y="134"/>
                    <a:pt x="278" y="134"/>
                    <a:pt x="277" y="133"/>
                  </a:cubicBezTo>
                  <a:cubicBezTo>
                    <a:pt x="277" y="132"/>
                    <a:pt x="276" y="131"/>
                    <a:pt x="275" y="131"/>
                  </a:cubicBezTo>
                  <a:cubicBezTo>
                    <a:pt x="273" y="130"/>
                    <a:pt x="271" y="130"/>
                    <a:pt x="269" y="129"/>
                  </a:cubicBezTo>
                  <a:cubicBezTo>
                    <a:pt x="266" y="128"/>
                    <a:pt x="264" y="125"/>
                    <a:pt x="261" y="123"/>
                  </a:cubicBezTo>
                  <a:cubicBezTo>
                    <a:pt x="259" y="122"/>
                    <a:pt x="257" y="121"/>
                    <a:pt x="256" y="121"/>
                  </a:cubicBezTo>
                  <a:cubicBezTo>
                    <a:pt x="254" y="121"/>
                    <a:pt x="252" y="119"/>
                    <a:pt x="250" y="119"/>
                  </a:cubicBezTo>
                  <a:cubicBezTo>
                    <a:pt x="249" y="119"/>
                    <a:pt x="240" y="121"/>
                    <a:pt x="240" y="121"/>
                  </a:cubicBezTo>
                  <a:cubicBezTo>
                    <a:pt x="240" y="120"/>
                    <a:pt x="241" y="120"/>
                    <a:pt x="242" y="119"/>
                  </a:cubicBezTo>
                  <a:cubicBezTo>
                    <a:pt x="242" y="118"/>
                    <a:pt x="241" y="117"/>
                    <a:pt x="241" y="117"/>
                  </a:cubicBezTo>
                  <a:cubicBezTo>
                    <a:pt x="240" y="114"/>
                    <a:pt x="239" y="112"/>
                    <a:pt x="238" y="110"/>
                  </a:cubicBezTo>
                  <a:cubicBezTo>
                    <a:pt x="237" y="108"/>
                    <a:pt x="236" y="108"/>
                    <a:pt x="234" y="108"/>
                  </a:cubicBezTo>
                  <a:cubicBezTo>
                    <a:pt x="231" y="108"/>
                    <a:pt x="230" y="108"/>
                    <a:pt x="230" y="105"/>
                  </a:cubicBezTo>
                  <a:cubicBezTo>
                    <a:pt x="231" y="103"/>
                    <a:pt x="230" y="100"/>
                    <a:pt x="230" y="98"/>
                  </a:cubicBezTo>
                  <a:cubicBezTo>
                    <a:pt x="231" y="95"/>
                    <a:pt x="233" y="93"/>
                    <a:pt x="234" y="90"/>
                  </a:cubicBezTo>
                  <a:cubicBezTo>
                    <a:pt x="235" y="88"/>
                    <a:pt x="235" y="87"/>
                    <a:pt x="237" y="86"/>
                  </a:cubicBezTo>
                  <a:cubicBezTo>
                    <a:pt x="238" y="86"/>
                    <a:pt x="237" y="85"/>
                    <a:pt x="237" y="84"/>
                  </a:cubicBezTo>
                  <a:cubicBezTo>
                    <a:pt x="238" y="84"/>
                    <a:pt x="240" y="82"/>
                    <a:pt x="240" y="82"/>
                  </a:cubicBezTo>
                  <a:cubicBezTo>
                    <a:pt x="240" y="82"/>
                    <a:pt x="240" y="82"/>
                    <a:pt x="239" y="81"/>
                  </a:cubicBezTo>
                  <a:cubicBezTo>
                    <a:pt x="239" y="81"/>
                    <a:pt x="240" y="81"/>
                    <a:pt x="240" y="81"/>
                  </a:cubicBezTo>
                  <a:cubicBezTo>
                    <a:pt x="240" y="79"/>
                    <a:pt x="242" y="80"/>
                    <a:pt x="243" y="80"/>
                  </a:cubicBezTo>
                  <a:cubicBezTo>
                    <a:pt x="244" y="80"/>
                    <a:pt x="244" y="79"/>
                    <a:pt x="244" y="79"/>
                  </a:cubicBezTo>
                  <a:cubicBezTo>
                    <a:pt x="245" y="77"/>
                    <a:pt x="243" y="78"/>
                    <a:pt x="242" y="77"/>
                  </a:cubicBezTo>
                  <a:cubicBezTo>
                    <a:pt x="242" y="77"/>
                    <a:pt x="244" y="77"/>
                    <a:pt x="244" y="77"/>
                  </a:cubicBezTo>
                  <a:cubicBezTo>
                    <a:pt x="245" y="76"/>
                    <a:pt x="246" y="77"/>
                    <a:pt x="246" y="77"/>
                  </a:cubicBezTo>
                  <a:cubicBezTo>
                    <a:pt x="248" y="79"/>
                    <a:pt x="248" y="77"/>
                    <a:pt x="250" y="76"/>
                  </a:cubicBezTo>
                  <a:cubicBezTo>
                    <a:pt x="252" y="74"/>
                    <a:pt x="248" y="72"/>
                    <a:pt x="246" y="71"/>
                  </a:cubicBezTo>
                  <a:cubicBezTo>
                    <a:pt x="245" y="71"/>
                    <a:pt x="241" y="72"/>
                    <a:pt x="241" y="72"/>
                  </a:cubicBezTo>
                  <a:cubicBezTo>
                    <a:pt x="240" y="70"/>
                    <a:pt x="243" y="70"/>
                    <a:pt x="240" y="69"/>
                  </a:cubicBezTo>
                  <a:cubicBezTo>
                    <a:pt x="239" y="69"/>
                    <a:pt x="234" y="69"/>
                    <a:pt x="234" y="68"/>
                  </a:cubicBezTo>
                  <a:cubicBezTo>
                    <a:pt x="234" y="67"/>
                    <a:pt x="236" y="67"/>
                    <a:pt x="236" y="67"/>
                  </a:cubicBezTo>
                  <a:cubicBezTo>
                    <a:pt x="237" y="66"/>
                    <a:pt x="237" y="67"/>
                    <a:pt x="238" y="67"/>
                  </a:cubicBezTo>
                  <a:cubicBezTo>
                    <a:pt x="237" y="68"/>
                    <a:pt x="240" y="68"/>
                    <a:pt x="240" y="68"/>
                  </a:cubicBezTo>
                  <a:cubicBezTo>
                    <a:pt x="242" y="68"/>
                    <a:pt x="245" y="70"/>
                    <a:pt x="246" y="70"/>
                  </a:cubicBezTo>
                  <a:cubicBezTo>
                    <a:pt x="247" y="70"/>
                    <a:pt x="248" y="71"/>
                    <a:pt x="249" y="71"/>
                  </a:cubicBezTo>
                  <a:cubicBezTo>
                    <a:pt x="251" y="72"/>
                    <a:pt x="250" y="71"/>
                    <a:pt x="251" y="71"/>
                  </a:cubicBezTo>
                  <a:cubicBezTo>
                    <a:pt x="252" y="71"/>
                    <a:pt x="255" y="71"/>
                    <a:pt x="254" y="70"/>
                  </a:cubicBezTo>
                  <a:cubicBezTo>
                    <a:pt x="253" y="69"/>
                    <a:pt x="254" y="67"/>
                    <a:pt x="255" y="66"/>
                  </a:cubicBezTo>
                  <a:cubicBezTo>
                    <a:pt x="255" y="67"/>
                    <a:pt x="258" y="68"/>
                    <a:pt x="258" y="68"/>
                  </a:cubicBezTo>
                  <a:cubicBezTo>
                    <a:pt x="260" y="68"/>
                    <a:pt x="261" y="68"/>
                    <a:pt x="263" y="67"/>
                  </a:cubicBezTo>
                  <a:cubicBezTo>
                    <a:pt x="264" y="66"/>
                    <a:pt x="265" y="64"/>
                    <a:pt x="266" y="63"/>
                  </a:cubicBezTo>
                  <a:cubicBezTo>
                    <a:pt x="267" y="62"/>
                    <a:pt x="269" y="61"/>
                    <a:pt x="268" y="59"/>
                  </a:cubicBezTo>
                  <a:cubicBezTo>
                    <a:pt x="267" y="57"/>
                    <a:pt x="264" y="58"/>
                    <a:pt x="263" y="58"/>
                  </a:cubicBezTo>
                  <a:cubicBezTo>
                    <a:pt x="260" y="58"/>
                    <a:pt x="258" y="57"/>
                    <a:pt x="256" y="56"/>
                  </a:cubicBezTo>
                  <a:cubicBezTo>
                    <a:pt x="255" y="55"/>
                    <a:pt x="254" y="54"/>
                    <a:pt x="252" y="53"/>
                  </a:cubicBezTo>
                  <a:cubicBezTo>
                    <a:pt x="252" y="53"/>
                    <a:pt x="247" y="53"/>
                    <a:pt x="247" y="53"/>
                  </a:cubicBezTo>
                  <a:cubicBezTo>
                    <a:pt x="247" y="52"/>
                    <a:pt x="252" y="53"/>
                    <a:pt x="253" y="53"/>
                  </a:cubicBezTo>
                  <a:cubicBezTo>
                    <a:pt x="255" y="53"/>
                    <a:pt x="255" y="52"/>
                    <a:pt x="257" y="53"/>
                  </a:cubicBezTo>
                  <a:cubicBezTo>
                    <a:pt x="261" y="55"/>
                    <a:pt x="265" y="59"/>
                    <a:pt x="269" y="56"/>
                  </a:cubicBezTo>
                  <a:cubicBezTo>
                    <a:pt x="271" y="54"/>
                    <a:pt x="272" y="53"/>
                    <a:pt x="273" y="51"/>
                  </a:cubicBezTo>
                  <a:cubicBezTo>
                    <a:pt x="274" y="50"/>
                    <a:pt x="268" y="49"/>
                    <a:pt x="271" y="47"/>
                  </a:cubicBezTo>
                  <a:cubicBezTo>
                    <a:pt x="272" y="47"/>
                    <a:pt x="275" y="47"/>
                    <a:pt x="276" y="48"/>
                  </a:cubicBezTo>
                  <a:cubicBezTo>
                    <a:pt x="279" y="48"/>
                    <a:pt x="279" y="50"/>
                    <a:pt x="282" y="48"/>
                  </a:cubicBezTo>
                  <a:cubicBezTo>
                    <a:pt x="282" y="48"/>
                    <a:pt x="285" y="49"/>
                    <a:pt x="284" y="47"/>
                  </a:cubicBezTo>
                  <a:cubicBezTo>
                    <a:pt x="283" y="46"/>
                    <a:pt x="279" y="44"/>
                    <a:pt x="278" y="44"/>
                  </a:cubicBezTo>
                  <a:cubicBezTo>
                    <a:pt x="280" y="43"/>
                    <a:pt x="282" y="45"/>
                    <a:pt x="284" y="45"/>
                  </a:cubicBezTo>
                  <a:cubicBezTo>
                    <a:pt x="285" y="45"/>
                    <a:pt x="287" y="50"/>
                    <a:pt x="289" y="49"/>
                  </a:cubicBezTo>
                  <a:cubicBezTo>
                    <a:pt x="289" y="49"/>
                    <a:pt x="288" y="48"/>
                    <a:pt x="288" y="48"/>
                  </a:cubicBezTo>
                  <a:cubicBezTo>
                    <a:pt x="289" y="47"/>
                    <a:pt x="290" y="47"/>
                    <a:pt x="292" y="46"/>
                  </a:cubicBezTo>
                  <a:cubicBezTo>
                    <a:pt x="293" y="45"/>
                    <a:pt x="296" y="42"/>
                    <a:pt x="297" y="41"/>
                  </a:cubicBezTo>
                  <a:cubicBezTo>
                    <a:pt x="297" y="38"/>
                    <a:pt x="295" y="38"/>
                    <a:pt x="293" y="36"/>
                  </a:cubicBezTo>
                  <a:cubicBezTo>
                    <a:pt x="293" y="36"/>
                    <a:pt x="290" y="30"/>
                    <a:pt x="290" y="31"/>
                  </a:cubicBezTo>
                  <a:cubicBezTo>
                    <a:pt x="291" y="30"/>
                    <a:pt x="295" y="30"/>
                    <a:pt x="296" y="30"/>
                  </a:cubicBezTo>
                  <a:cubicBezTo>
                    <a:pt x="299" y="29"/>
                    <a:pt x="294" y="28"/>
                    <a:pt x="294" y="27"/>
                  </a:cubicBezTo>
                  <a:cubicBezTo>
                    <a:pt x="293" y="26"/>
                    <a:pt x="297" y="26"/>
                    <a:pt x="297" y="25"/>
                  </a:cubicBezTo>
                  <a:cubicBezTo>
                    <a:pt x="297" y="25"/>
                    <a:pt x="287" y="21"/>
                    <a:pt x="287" y="21"/>
                  </a:cubicBezTo>
                  <a:cubicBezTo>
                    <a:pt x="288" y="21"/>
                    <a:pt x="290" y="20"/>
                    <a:pt x="291" y="20"/>
                  </a:cubicBezTo>
                  <a:cubicBezTo>
                    <a:pt x="288" y="20"/>
                    <a:pt x="285" y="19"/>
                    <a:pt x="282" y="19"/>
                  </a:cubicBezTo>
                  <a:cubicBezTo>
                    <a:pt x="280" y="19"/>
                    <a:pt x="277" y="20"/>
                    <a:pt x="276" y="19"/>
                  </a:cubicBezTo>
                  <a:cubicBezTo>
                    <a:pt x="278" y="20"/>
                    <a:pt x="275" y="21"/>
                    <a:pt x="276" y="23"/>
                  </a:cubicBezTo>
                  <a:cubicBezTo>
                    <a:pt x="277" y="24"/>
                    <a:pt x="280" y="25"/>
                    <a:pt x="280" y="26"/>
                  </a:cubicBezTo>
                  <a:cubicBezTo>
                    <a:pt x="280" y="26"/>
                    <a:pt x="278" y="27"/>
                    <a:pt x="278" y="27"/>
                  </a:cubicBezTo>
                  <a:cubicBezTo>
                    <a:pt x="278" y="27"/>
                    <a:pt x="280" y="28"/>
                    <a:pt x="279" y="28"/>
                  </a:cubicBezTo>
                  <a:cubicBezTo>
                    <a:pt x="277" y="29"/>
                    <a:pt x="276" y="27"/>
                    <a:pt x="275" y="31"/>
                  </a:cubicBezTo>
                  <a:cubicBezTo>
                    <a:pt x="274" y="33"/>
                    <a:pt x="274" y="35"/>
                    <a:pt x="273" y="37"/>
                  </a:cubicBezTo>
                  <a:cubicBezTo>
                    <a:pt x="272" y="37"/>
                    <a:pt x="271" y="38"/>
                    <a:pt x="271" y="39"/>
                  </a:cubicBezTo>
                  <a:cubicBezTo>
                    <a:pt x="271" y="40"/>
                    <a:pt x="270" y="40"/>
                    <a:pt x="270" y="41"/>
                  </a:cubicBezTo>
                  <a:cubicBezTo>
                    <a:pt x="267" y="42"/>
                    <a:pt x="268" y="43"/>
                    <a:pt x="266" y="40"/>
                  </a:cubicBezTo>
                  <a:cubicBezTo>
                    <a:pt x="265" y="39"/>
                    <a:pt x="262" y="37"/>
                    <a:pt x="262" y="35"/>
                  </a:cubicBezTo>
                  <a:cubicBezTo>
                    <a:pt x="262" y="35"/>
                    <a:pt x="262" y="32"/>
                    <a:pt x="263" y="32"/>
                  </a:cubicBezTo>
                  <a:cubicBezTo>
                    <a:pt x="263" y="32"/>
                    <a:pt x="265" y="33"/>
                    <a:pt x="265" y="31"/>
                  </a:cubicBezTo>
                  <a:cubicBezTo>
                    <a:pt x="264" y="29"/>
                    <a:pt x="264" y="28"/>
                    <a:pt x="262" y="26"/>
                  </a:cubicBezTo>
                  <a:cubicBezTo>
                    <a:pt x="260" y="25"/>
                    <a:pt x="258" y="23"/>
                    <a:pt x="256" y="25"/>
                  </a:cubicBezTo>
                  <a:cubicBezTo>
                    <a:pt x="255" y="26"/>
                    <a:pt x="255" y="28"/>
                    <a:pt x="255" y="30"/>
                  </a:cubicBezTo>
                  <a:cubicBezTo>
                    <a:pt x="255" y="31"/>
                    <a:pt x="251" y="31"/>
                    <a:pt x="251" y="30"/>
                  </a:cubicBezTo>
                  <a:cubicBezTo>
                    <a:pt x="251" y="29"/>
                    <a:pt x="251" y="26"/>
                    <a:pt x="250" y="25"/>
                  </a:cubicBezTo>
                  <a:cubicBezTo>
                    <a:pt x="246" y="22"/>
                    <a:pt x="251" y="25"/>
                    <a:pt x="251" y="24"/>
                  </a:cubicBezTo>
                  <a:cubicBezTo>
                    <a:pt x="252" y="24"/>
                    <a:pt x="253" y="23"/>
                    <a:pt x="252" y="23"/>
                  </a:cubicBezTo>
                  <a:cubicBezTo>
                    <a:pt x="252" y="22"/>
                    <a:pt x="251" y="21"/>
                    <a:pt x="250" y="22"/>
                  </a:cubicBezTo>
                  <a:cubicBezTo>
                    <a:pt x="249" y="23"/>
                    <a:pt x="249" y="21"/>
                    <a:pt x="248" y="21"/>
                  </a:cubicBezTo>
                  <a:cubicBezTo>
                    <a:pt x="247" y="20"/>
                    <a:pt x="246" y="22"/>
                    <a:pt x="245" y="21"/>
                  </a:cubicBezTo>
                  <a:cubicBezTo>
                    <a:pt x="243" y="20"/>
                    <a:pt x="242" y="21"/>
                    <a:pt x="243" y="18"/>
                  </a:cubicBezTo>
                  <a:cubicBezTo>
                    <a:pt x="243" y="18"/>
                    <a:pt x="243" y="18"/>
                    <a:pt x="244" y="18"/>
                  </a:cubicBezTo>
                  <a:cubicBezTo>
                    <a:pt x="244" y="17"/>
                    <a:pt x="244" y="17"/>
                    <a:pt x="244" y="16"/>
                  </a:cubicBezTo>
                  <a:cubicBezTo>
                    <a:pt x="245" y="16"/>
                    <a:pt x="245" y="16"/>
                    <a:pt x="246" y="16"/>
                  </a:cubicBezTo>
                  <a:cubicBezTo>
                    <a:pt x="245" y="16"/>
                    <a:pt x="244" y="13"/>
                    <a:pt x="244" y="13"/>
                  </a:cubicBezTo>
                  <a:cubicBezTo>
                    <a:pt x="243" y="11"/>
                    <a:pt x="241" y="11"/>
                    <a:pt x="241" y="10"/>
                  </a:cubicBezTo>
                  <a:cubicBezTo>
                    <a:pt x="239" y="9"/>
                    <a:pt x="240" y="9"/>
                    <a:pt x="239" y="7"/>
                  </a:cubicBezTo>
                  <a:cubicBezTo>
                    <a:pt x="239" y="5"/>
                    <a:pt x="237" y="4"/>
                    <a:pt x="237" y="3"/>
                  </a:cubicBezTo>
                  <a:cubicBezTo>
                    <a:pt x="236" y="1"/>
                    <a:pt x="234" y="1"/>
                    <a:pt x="232" y="1"/>
                  </a:cubicBezTo>
                  <a:cubicBezTo>
                    <a:pt x="231" y="1"/>
                    <a:pt x="232" y="0"/>
                    <a:pt x="230" y="0"/>
                  </a:cubicBezTo>
                  <a:cubicBezTo>
                    <a:pt x="229" y="0"/>
                    <a:pt x="228" y="0"/>
                    <a:pt x="228" y="2"/>
                  </a:cubicBezTo>
                  <a:cubicBezTo>
                    <a:pt x="228" y="2"/>
                    <a:pt x="225" y="3"/>
                    <a:pt x="225" y="3"/>
                  </a:cubicBezTo>
                  <a:cubicBezTo>
                    <a:pt x="226" y="3"/>
                    <a:pt x="228" y="3"/>
                    <a:pt x="228" y="4"/>
                  </a:cubicBezTo>
                  <a:cubicBezTo>
                    <a:pt x="228" y="4"/>
                    <a:pt x="226" y="5"/>
                    <a:pt x="226" y="5"/>
                  </a:cubicBezTo>
                  <a:cubicBezTo>
                    <a:pt x="225" y="6"/>
                    <a:pt x="224" y="4"/>
                    <a:pt x="223" y="6"/>
                  </a:cubicBezTo>
                  <a:cubicBezTo>
                    <a:pt x="222" y="6"/>
                    <a:pt x="221" y="9"/>
                    <a:pt x="221" y="10"/>
                  </a:cubicBezTo>
                  <a:cubicBezTo>
                    <a:pt x="222" y="10"/>
                    <a:pt x="224" y="10"/>
                    <a:pt x="225" y="11"/>
                  </a:cubicBezTo>
                  <a:cubicBezTo>
                    <a:pt x="224" y="10"/>
                    <a:pt x="222" y="14"/>
                    <a:pt x="222" y="15"/>
                  </a:cubicBezTo>
                  <a:cubicBezTo>
                    <a:pt x="222" y="16"/>
                    <a:pt x="224" y="18"/>
                    <a:pt x="225" y="19"/>
                  </a:cubicBezTo>
                  <a:cubicBezTo>
                    <a:pt x="226" y="19"/>
                    <a:pt x="228" y="21"/>
                    <a:pt x="229" y="21"/>
                  </a:cubicBezTo>
                  <a:cubicBezTo>
                    <a:pt x="231" y="20"/>
                    <a:pt x="231" y="20"/>
                    <a:pt x="232" y="21"/>
                  </a:cubicBezTo>
                  <a:cubicBezTo>
                    <a:pt x="233" y="21"/>
                    <a:pt x="235" y="23"/>
                    <a:pt x="235" y="23"/>
                  </a:cubicBezTo>
                  <a:cubicBezTo>
                    <a:pt x="234" y="24"/>
                    <a:pt x="233" y="22"/>
                    <a:pt x="233" y="24"/>
                  </a:cubicBezTo>
                  <a:cubicBezTo>
                    <a:pt x="233" y="26"/>
                    <a:pt x="232" y="26"/>
                    <a:pt x="232" y="27"/>
                  </a:cubicBezTo>
                  <a:cubicBezTo>
                    <a:pt x="231" y="29"/>
                    <a:pt x="233" y="29"/>
                    <a:pt x="234" y="28"/>
                  </a:cubicBezTo>
                  <a:cubicBezTo>
                    <a:pt x="234" y="28"/>
                    <a:pt x="236" y="25"/>
                    <a:pt x="236" y="26"/>
                  </a:cubicBezTo>
                  <a:cubicBezTo>
                    <a:pt x="237" y="27"/>
                    <a:pt x="236" y="29"/>
                    <a:pt x="236" y="30"/>
                  </a:cubicBezTo>
                  <a:cubicBezTo>
                    <a:pt x="235" y="31"/>
                    <a:pt x="234" y="31"/>
                    <a:pt x="233" y="31"/>
                  </a:cubicBezTo>
                  <a:cubicBezTo>
                    <a:pt x="233" y="32"/>
                    <a:pt x="233" y="33"/>
                    <a:pt x="232" y="34"/>
                  </a:cubicBezTo>
                  <a:cubicBezTo>
                    <a:pt x="231" y="34"/>
                    <a:pt x="229" y="34"/>
                    <a:pt x="228" y="35"/>
                  </a:cubicBezTo>
                  <a:cubicBezTo>
                    <a:pt x="227" y="35"/>
                    <a:pt x="226" y="37"/>
                    <a:pt x="226" y="37"/>
                  </a:cubicBezTo>
                  <a:cubicBezTo>
                    <a:pt x="227" y="38"/>
                    <a:pt x="228" y="39"/>
                    <a:pt x="228" y="41"/>
                  </a:cubicBezTo>
                  <a:cubicBezTo>
                    <a:pt x="228" y="42"/>
                    <a:pt x="227" y="41"/>
                    <a:pt x="226" y="40"/>
                  </a:cubicBezTo>
                  <a:cubicBezTo>
                    <a:pt x="226" y="40"/>
                    <a:pt x="225" y="40"/>
                    <a:pt x="225" y="41"/>
                  </a:cubicBezTo>
                  <a:cubicBezTo>
                    <a:pt x="224" y="41"/>
                    <a:pt x="222" y="40"/>
                    <a:pt x="222" y="39"/>
                  </a:cubicBezTo>
                  <a:cubicBezTo>
                    <a:pt x="222" y="38"/>
                    <a:pt x="224" y="35"/>
                    <a:pt x="224" y="34"/>
                  </a:cubicBezTo>
                  <a:cubicBezTo>
                    <a:pt x="225" y="32"/>
                    <a:pt x="222" y="34"/>
                    <a:pt x="222" y="34"/>
                  </a:cubicBezTo>
                  <a:cubicBezTo>
                    <a:pt x="221" y="34"/>
                    <a:pt x="218" y="32"/>
                    <a:pt x="217" y="31"/>
                  </a:cubicBezTo>
                  <a:cubicBezTo>
                    <a:pt x="215" y="30"/>
                    <a:pt x="216" y="32"/>
                    <a:pt x="214" y="32"/>
                  </a:cubicBezTo>
                  <a:cubicBezTo>
                    <a:pt x="213" y="32"/>
                    <a:pt x="210" y="31"/>
                    <a:pt x="212" y="33"/>
                  </a:cubicBezTo>
                  <a:cubicBezTo>
                    <a:pt x="213" y="34"/>
                    <a:pt x="213" y="35"/>
                    <a:pt x="215" y="35"/>
                  </a:cubicBezTo>
                  <a:cubicBezTo>
                    <a:pt x="216" y="35"/>
                    <a:pt x="218" y="35"/>
                    <a:pt x="218" y="37"/>
                  </a:cubicBezTo>
                  <a:cubicBezTo>
                    <a:pt x="220" y="41"/>
                    <a:pt x="214" y="36"/>
                    <a:pt x="213" y="35"/>
                  </a:cubicBezTo>
                  <a:cubicBezTo>
                    <a:pt x="211" y="35"/>
                    <a:pt x="211" y="37"/>
                    <a:pt x="209" y="37"/>
                  </a:cubicBezTo>
                  <a:cubicBezTo>
                    <a:pt x="207" y="37"/>
                    <a:pt x="206" y="36"/>
                    <a:pt x="204" y="36"/>
                  </a:cubicBezTo>
                  <a:cubicBezTo>
                    <a:pt x="200" y="37"/>
                    <a:pt x="197" y="37"/>
                    <a:pt x="193" y="37"/>
                  </a:cubicBezTo>
                  <a:cubicBezTo>
                    <a:pt x="190" y="36"/>
                    <a:pt x="186" y="34"/>
                    <a:pt x="182" y="33"/>
                  </a:cubicBezTo>
                  <a:cubicBezTo>
                    <a:pt x="181" y="33"/>
                    <a:pt x="179" y="33"/>
                    <a:pt x="178" y="32"/>
                  </a:cubicBezTo>
                  <a:cubicBezTo>
                    <a:pt x="177" y="30"/>
                    <a:pt x="177" y="28"/>
                    <a:pt x="176" y="28"/>
                  </a:cubicBezTo>
                  <a:cubicBezTo>
                    <a:pt x="174" y="27"/>
                    <a:pt x="172" y="28"/>
                    <a:pt x="171" y="28"/>
                  </a:cubicBezTo>
                  <a:cubicBezTo>
                    <a:pt x="168" y="29"/>
                    <a:pt x="166" y="29"/>
                    <a:pt x="164" y="29"/>
                  </a:cubicBezTo>
                  <a:cubicBezTo>
                    <a:pt x="163" y="30"/>
                    <a:pt x="161" y="31"/>
                    <a:pt x="161" y="32"/>
                  </a:cubicBezTo>
                  <a:cubicBezTo>
                    <a:pt x="161" y="32"/>
                    <a:pt x="165" y="34"/>
                    <a:pt x="166" y="34"/>
                  </a:cubicBezTo>
                  <a:cubicBezTo>
                    <a:pt x="166" y="34"/>
                    <a:pt x="165" y="31"/>
                    <a:pt x="167" y="32"/>
                  </a:cubicBezTo>
                  <a:cubicBezTo>
                    <a:pt x="168" y="32"/>
                    <a:pt x="168" y="33"/>
                    <a:pt x="169" y="32"/>
                  </a:cubicBezTo>
                  <a:cubicBezTo>
                    <a:pt x="170" y="32"/>
                    <a:pt x="176" y="28"/>
                    <a:pt x="176" y="30"/>
                  </a:cubicBezTo>
                  <a:cubicBezTo>
                    <a:pt x="176" y="31"/>
                    <a:pt x="173" y="32"/>
                    <a:pt x="172" y="33"/>
                  </a:cubicBezTo>
                  <a:cubicBezTo>
                    <a:pt x="171" y="34"/>
                    <a:pt x="169" y="34"/>
                    <a:pt x="167" y="34"/>
                  </a:cubicBezTo>
                  <a:cubicBezTo>
                    <a:pt x="166" y="35"/>
                    <a:pt x="163" y="37"/>
                    <a:pt x="165" y="38"/>
                  </a:cubicBezTo>
                  <a:cubicBezTo>
                    <a:pt x="167" y="38"/>
                    <a:pt x="167" y="39"/>
                    <a:pt x="166" y="41"/>
                  </a:cubicBezTo>
                  <a:cubicBezTo>
                    <a:pt x="166" y="42"/>
                    <a:pt x="168" y="42"/>
                    <a:pt x="168" y="43"/>
                  </a:cubicBezTo>
                  <a:cubicBezTo>
                    <a:pt x="169" y="44"/>
                    <a:pt x="169" y="46"/>
                    <a:pt x="167" y="44"/>
                  </a:cubicBezTo>
                  <a:cubicBezTo>
                    <a:pt x="165" y="42"/>
                    <a:pt x="167" y="46"/>
                    <a:pt x="166" y="45"/>
                  </a:cubicBezTo>
                  <a:cubicBezTo>
                    <a:pt x="165" y="45"/>
                    <a:pt x="163" y="42"/>
                    <a:pt x="162" y="43"/>
                  </a:cubicBezTo>
                  <a:cubicBezTo>
                    <a:pt x="164" y="42"/>
                    <a:pt x="167" y="43"/>
                    <a:pt x="164" y="41"/>
                  </a:cubicBezTo>
                  <a:cubicBezTo>
                    <a:pt x="165" y="41"/>
                    <a:pt x="166" y="40"/>
                    <a:pt x="164" y="39"/>
                  </a:cubicBezTo>
                  <a:cubicBezTo>
                    <a:pt x="166" y="40"/>
                    <a:pt x="161" y="40"/>
                    <a:pt x="162" y="40"/>
                  </a:cubicBezTo>
                  <a:cubicBezTo>
                    <a:pt x="162" y="39"/>
                    <a:pt x="162" y="39"/>
                    <a:pt x="163" y="39"/>
                  </a:cubicBezTo>
                  <a:cubicBezTo>
                    <a:pt x="163" y="38"/>
                    <a:pt x="160" y="40"/>
                    <a:pt x="160" y="40"/>
                  </a:cubicBezTo>
                  <a:cubicBezTo>
                    <a:pt x="159" y="40"/>
                    <a:pt x="160" y="38"/>
                    <a:pt x="159" y="37"/>
                  </a:cubicBezTo>
                  <a:cubicBezTo>
                    <a:pt x="159" y="37"/>
                    <a:pt x="157" y="37"/>
                    <a:pt x="157" y="37"/>
                  </a:cubicBezTo>
                  <a:cubicBezTo>
                    <a:pt x="155" y="37"/>
                    <a:pt x="155" y="34"/>
                    <a:pt x="153" y="35"/>
                  </a:cubicBezTo>
                  <a:cubicBezTo>
                    <a:pt x="151" y="37"/>
                    <a:pt x="150" y="37"/>
                    <a:pt x="147" y="37"/>
                  </a:cubicBezTo>
                  <a:cubicBezTo>
                    <a:pt x="143" y="37"/>
                    <a:pt x="140" y="37"/>
                    <a:pt x="136" y="37"/>
                  </a:cubicBezTo>
                  <a:cubicBezTo>
                    <a:pt x="135" y="37"/>
                    <a:pt x="128" y="37"/>
                    <a:pt x="128" y="36"/>
                  </a:cubicBezTo>
                  <a:cubicBezTo>
                    <a:pt x="127" y="36"/>
                    <a:pt x="130" y="34"/>
                    <a:pt x="131" y="33"/>
                  </a:cubicBezTo>
                  <a:cubicBezTo>
                    <a:pt x="132" y="32"/>
                    <a:pt x="133" y="33"/>
                    <a:pt x="135" y="33"/>
                  </a:cubicBezTo>
                  <a:cubicBezTo>
                    <a:pt x="136" y="32"/>
                    <a:pt x="133" y="30"/>
                    <a:pt x="133" y="30"/>
                  </a:cubicBezTo>
                  <a:cubicBezTo>
                    <a:pt x="131" y="28"/>
                    <a:pt x="130" y="28"/>
                    <a:pt x="128" y="27"/>
                  </a:cubicBezTo>
                  <a:cubicBezTo>
                    <a:pt x="127" y="27"/>
                    <a:pt x="126" y="26"/>
                    <a:pt x="125" y="27"/>
                  </a:cubicBezTo>
                  <a:cubicBezTo>
                    <a:pt x="124" y="28"/>
                    <a:pt x="123" y="29"/>
                    <a:pt x="122" y="28"/>
                  </a:cubicBezTo>
                  <a:cubicBezTo>
                    <a:pt x="119" y="26"/>
                    <a:pt x="116" y="26"/>
                    <a:pt x="113" y="25"/>
                  </a:cubicBezTo>
                  <a:cubicBezTo>
                    <a:pt x="109" y="24"/>
                    <a:pt x="106" y="24"/>
                    <a:pt x="102" y="22"/>
                  </a:cubicBezTo>
                  <a:cubicBezTo>
                    <a:pt x="99" y="20"/>
                    <a:pt x="97" y="19"/>
                    <a:pt x="93" y="19"/>
                  </a:cubicBezTo>
                  <a:cubicBezTo>
                    <a:pt x="92" y="19"/>
                    <a:pt x="91" y="19"/>
                    <a:pt x="90" y="20"/>
                  </a:cubicBezTo>
                  <a:cubicBezTo>
                    <a:pt x="89" y="21"/>
                    <a:pt x="88" y="23"/>
                    <a:pt x="87" y="23"/>
                  </a:cubicBezTo>
                  <a:cubicBezTo>
                    <a:pt x="86" y="23"/>
                    <a:pt x="83" y="24"/>
                    <a:pt x="83" y="23"/>
                  </a:cubicBezTo>
                  <a:cubicBezTo>
                    <a:pt x="83" y="22"/>
                    <a:pt x="85" y="21"/>
                    <a:pt x="85" y="20"/>
                  </a:cubicBezTo>
                  <a:cubicBezTo>
                    <a:pt x="85" y="20"/>
                    <a:pt x="82" y="21"/>
                    <a:pt x="82" y="20"/>
                  </a:cubicBezTo>
                  <a:cubicBezTo>
                    <a:pt x="83" y="19"/>
                    <a:pt x="83" y="18"/>
                    <a:pt x="82" y="17"/>
                  </a:cubicBezTo>
                  <a:cubicBezTo>
                    <a:pt x="82" y="15"/>
                    <a:pt x="78" y="17"/>
                    <a:pt x="78" y="18"/>
                  </a:cubicBezTo>
                  <a:cubicBezTo>
                    <a:pt x="78" y="18"/>
                    <a:pt x="80" y="17"/>
                    <a:pt x="80" y="18"/>
                  </a:cubicBezTo>
                  <a:cubicBezTo>
                    <a:pt x="81" y="18"/>
                    <a:pt x="77" y="20"/>
                    <a:pt x="80" y="20"/>
                  </a:cubicBezTo>
                  <a:cubicBezTo>
                    <a:pt x="79" y="20"/>
                    <a:pt x="78" y="20"/>
                    <a:pt x="78" y="22"/>
                  </a:cubicBezTo>
                  <a:cubicBezTo>
                    <a:pt x="78" y="23"/>
                    <a:pt x="77" y="24"/>
                    <a:pt x="76" y="23"/>
                  </a:cubicBezTo>
                  <a:cubicBezTo>
                    <a:pt x="73" y="22"/>
                    <a:pt x="72" y="21"/>
                    <a:pt x="71" y="18"/>
                  </a:cubicBezTo>
                  <a:cubicBezTo>
                    <a:pt x="70" y="16"/>
                    <a:pt x="68" y="15"/>
                    <a:pt x="66" y="13"/>
                  </a:cubicBezTo>
                  <a:cubicBezTo>
                    <a:pt x="65" y="13"/>
                    <a:pt x="64" y="11"/>
                    <a:pt x="63" y="12"/>
                  </a:cubicBezTo>
                  <a:cubicBezTo>
                    <a:pt x="63" y="14"/>
                    <a:pt x="66" y="15"/>
                    <a:pt x="67" y="16"/>
                  </a:cubicBezTo>
                  <a:cubicBezTo>
                    <a:pt x="67" y="15"/>
                    <a:pt x="63" y="16"/>
                    <a:pt x="63" y="17"/>
                  </a:cubicBezTo>
                  <a:cubicBezTo>
                    <a:pt x="62" y="18"/>
                    <a:pt x="63" y="18"/>
                    <a:pt x="62" y="19"/>
                  </a:cubicBezTo>
                  <a:cubicBezTo>
                    <a:pt x="61" y="19"/>
                    <a:pt x="60" y="21"/>
                    <a:pt x="59" y="20"/>
                  </a:cubicBezTo>
                  <a:cubicBezTo>
                    <a:pt x="59" y="20"/>
                    <a:pt x="59" y="19"/>
                    <a:pt x="59" y="19"/>
                  </a:cubicBezTo>
                  <a:cubicBezTo>
                    <a:pt x="59" y="18"/>
                    <a:pt x="54" y="20"/>
                    <a:pt x="54" y="21"/>
                  </a:cubicBezTo>
                  <a:cubicBezTo>
                    <a:pt x="53" y="22"/>
                    <a:pt x="52" y="23"/>
                    <a:pt x="50" y="24"/>
                  </a:cubicBezTo>
                  <a:cubicBezTo>
                    <a:pt x="49" y="25"/>
                    <a:pt x="50" y="22"/>
                    <a:pt x="49" y="22"/>
                  </a:cubicBezTo>
                  <a:cubicBezTo>
                    <a:pt x="48" y="22"/>
                    <a:pt x="47" y="23"/>
                    <a:pt x="46" y="23"/>
                  </a:cubicBezTo>
                  <a:cubicBezTo>
                    <a:pt x="45" y="23"/>
                    <a:pt x="45" y="25"/>
                    <a:pt x="44" y="25"/>
                  </a:cubicBezTo>
                  <a:cubicBezTo>
                    <a:pt x="43" y="25"/>
                    <a:pt x="40" y="27"/>
                    <a:pt x="41" y="27"/>
                  </a:cubicBezTo>
                  <a:cubicBezTo>
                    <a:pt x="41" y="28"/>
                    <a:pt x="43" y="28"/>
                    <a:pt x="40" y="29"/>
                  </a:cubicBezTo>
                  <a:cubicBezTo>
                    <a:pt x="40" y="29"/>
                    <a:pt x="37" y="29"/>
                    <a:pt x="37" y="28"/>
                  </a:cubicBezTo>
                  <a:cubicBezTo>
                    <a:pt x="37" y="27"/>
                    <a:pt x="40" y="26"/>
                    <a:pt x="40" y="26"/>
                  </a:cubicBezTo>
                  <a:cubicBezTo>
                    <a:pt x="41" y="24"/>
                    <a:pt x="43" y="23"/>
                    <a:pt x="44" y="22"/>
                  </a:cubicBezTo>
                  <a:cubicBezTo>
                    <a:pt x="46" y="21"/>
                    <a:pt x="47" y="21"/>
                    <a:pt x="49" y="22"/>
                  </a:cubicBezTo>
                  <a:cubicBezTo>
                    <a:pt x="48" y="22"/>
                    <a:pt x="56" y="18"/>
                    <a:pt x="56" y="18"/>
                  </a:cubicBezTo>
                  <a:cubicBezTo>
                    <a:pt x="58" y="17"/>
                    <a:pt x="57" y="16"/>
                    <a:pt x="56" y="16"/>
                  </a:cubicBezTo>
                  <a:cubicBezTo>
                    <a:pt x="54" y="16"/>
                    <a:pt x="52" y="16"/>
                    <a:pt x="50" y="17"/>
                  </a:cubicBezTo>
                  <a:cubicBezTo>
                    <a:pt x="49" y="17"/>
                    <a:pt x="49" y="19"/>
                    <a:pt x="47" y="19"/>
                  </a:cubicBezTo>
                  <a:cubicBezTo>
                    <a:pt x="46" y="19"/>
                    <a:pt x="44" y="20"/>
                    <a:pt x="43" y="20"/>
                  </a:cubicBezTo>
                  <a:cubicBezTo>
                    <a:pt x="41" y="20"/>
                    <a:pt x="36" y="25"/>
                    <a:pt x="35" y="24"/>
                  </a:cubicBezTo>
                  <a:cubicBezTo>
                    <a:pt x="34" y="24"/>
                    <a:pt x="36" y="23"/>
                    <a:pt x="36" y="22"/>
                  </a:cubicBezTo>
                  <a:cubicBezTo>
                    <a:pt x="36" y="22"/>
                    <a:pt x="33" y="21"/>
                    <a:pt x="33" y="21"/>
                  </a:cubicBezTo>
                  <a:cubicBezTo>
                    <a:pt x="33" y="21"/>
                    <a:pt x="30" y="23"/>
                    <a:pt x="29" y="23"/>
                  </a:cubicBezTo>
                  <a:cubicBezTo>
                    <a:pt x="28" y="23"/>
                    <a:pt x="26" y="24"/>
                    <a:pt x="25" y="25"/>
                  </a:cubicBezTo>
                  <a:cubicBezTo>
                    <a:pt x="24" y="25"/>
                    <a:pt x="26" y="26"/>
                    <a:pt x="26" y="26"/>
                  </a:cubicBezTo>
                  <a:cubicBezTo>
                    <a:pt x="27" y="26"/>
                    <a:pt x="26" y="27"/>
                    <a:pt x="26" y="27"/>
                  </a:cubicBezTo>
                  <a:cubicBezTo>
                    <a:pt x="26" y="28"/>
                    <a:pt x="30" y="27"/>
                    <a:pt x="30" y="27"/>
                  </a:cubicBezTo>
                  <a:cubicBezTo>
                    <a:pt x="31" y="26"/>
                    <a:pt x="33" y="25"/>
                    <a:pt x="34" y="24"/>
                  </a:cubicBezTo>
                  <a:cubicBezTo>
                    <a:pt x="29" y="26"/>
                    <a:pt x="34" y="27"/>
                    <a:pt x="33" y="29"/>
                  </a:cubicBezTo>
                  <a:cubicBezTo>
                    <a:pt x="33" y="29"/>
                    <a:pt x="32" y="28"/>
                    <a:pt x="32" y="28"/>
                  </a:cubicBezTo>
                  <a:cubicBezTo>
                    <a:pt x="30" y="27"/>
                    <a:pt x="29" y="28"/>
                    <a:pt x="28" y="29"/>
                  </a:cubicBezTo>
                  <a:cubicBezTo>
                    <a:pt x="27" y="29"/>
                    <a:pt x="23" y="28"/>
                    <a:pt x="21" y="28"/>
                  </a:cubicBezTo>
                  <a:cubicBezTo>
                    <a:pt x="19" y="28"/>
                    <a:pt x="16" y="26"/>
                    <a:pt x="14" y="25"/>
                  </a:cubicBezTo>
                  <a:cubicBezTo>
                    <a:pt x="13" y="25"/>
                    <a:pt x="12" y="24"/>
                    <a:pt x="11" y="24"/>
                  </a:cubicBezTo>
                  <a:cubicBezTo>
                    <a:pt x="10" y="23"/>
                    <a:pt x="9" y="21"/>
                    <a:pt x="10" y="21"/>
                  </a:cubicBezTo>
                  <a:cubicBezTo>
                    <a:pt x="9" y="21"/>
                    <a:pt x="7" y="21"/>
                    <a:pt x="6" y="22"/>
                  </a:cubicBezTo>
                  <a:cubicBezTo>
                    <a:pt x="4" y="22"/>
                    <a:pt x="2" y="22"/>
                    <a:pt x="0" y="21"/>
                  </a:cubicBezTo>
                  <a:cubicBezTo>
                    <a:pt x="0" y="41"/>
                    <a:pt x="0" y="61"/>
                    <a:pt x="0" y="80"/>
                  </a:cubicBezTo>
                  <a:cubicBezTo>
                    <a:pt x="0" y="85"/>
                    <a:pt x="0" y="89"/>
                    <a:pt x="0" y="94"/>
                  </a:cubicBezTo>
                  <a:cubicBezTo>
                    <a:pt x="0" y="95"/>
                    <a:pt x="0" y="96"/>
                    <a:pt x="0" y="97"/>
                  </a:cubicBezTo>
                  <a:cubicBezTo>
                    <a:pt x="0" y="99"/>
                    <a:pt x="2" y="97"/>
                    <a:pt x="3" y="97"/>
                  </a:cubicBezTo>
                  <a:cubicBezTo>
                    <a:pt x="5" y="98"/>
                    <a:pt x="5" y="97"/>
                    <a:pt x="7" y="97"/>
                  </a:cubicBezTo>
                  <a:cubicBezTo>
                    <a:pt x="9" y="97"/>
                    <a:pt x="9" y="98"/>
                    <a:pt x="10" y="99"/>
                  </a:cubicBezTo>
                  <a:cubicBezTo>
                    <a:pt x="11" y="101"/>
                    <a:pt x="16" y="107"/>
                    <a:pt x="18" y="107"/>
                  </a:cubicBezTo>
                  <a:cubicBezTo>
                    <a:pt x="19" y="107"/>
                    <a:pt x="21" y="106"/>
                    <a:pt x="22" y="105"/>
                  </a:cubicBezTo>
                  <a:cubicBezTo>
                    <a:pt x="23" y="104"/>
                    <a:pt x="22" y="103"/>
                    <a:pt x="23" y="102"/>
                  </a:cubicBezTo>
                  <a:cubicBezTo>
                    <a:pt x="24" y="102"/>
                    <a:pt x="28" y="101"/>
                    <a:pt x="28" y="102"/>
                  </a:cubicBezTo>
                  <a:cubicBezTo>
                    <a:pt x="30" y="104"/>
                    <a:pt x="32" y="105"/>
                    <a:pt x="33" y="107"/>
                  </a:cubicBezTo>
                  <a:cubicBezTo>
                    <a:pt x="35" y="109"/>
                    <a:pt x="37" y="110"/>
                    <a:pt x="38" y="112"/>
                  </a:cubicBezTo>
                  <a:cubicBezTo>
                    <a:pt x="39" y="113"/>
                    <a:pt x="39" y="114"/>
                    <a:pt x="40" y="116"/>
                  </a:cubicBezTo>
                  <a:cubicBezTo>
                    <a:pt x="42" y="118"/>
                    <a:pt x="43" y="122"/>
                    <a:pt x="46" y="124"/>
                  </a:cubicBezTo>
                  <a:cubicBezTo>
                    <a:pt x="48" y="126"/>
                    <a:pt x="52" y="127"/>
                    <a:pt x="54" y="128"/>
                  </a:cubicBezTo>
                  <a:cubicBezTo>
                    <a:pt x="56" y="129"/>
                    <a:pt x="53" y="130"/>
                    <a:pt x="54" y="132"/>
                  </a:cubicBezTo>
                  <a:cubicBezTo>
                    <a:pt x="55" y="132"/>
                    <a:pt x="56" y="132"/>
                    <a:pt x="56" y="133"/>
                  </a:cubicBezTo>
                  <a:cubicBezTo>
                    <a:pt x="56" y="133"/>
                    <a:pt x="55" y="136"/>
                    <a:pt x="56" y="135"/>
                  </a:cubicBezTo>
                  <a:cubicBezTo>
                    <a:pt x="55" y="136"/>
                    <a:pt x="53" y="136"/>
                    <a:pt x="53" y="138"/>
                  </a:cubicBezTo>
                  <a:cubicBezTo>
                    <a:pt x="52" y="139"/>
                    <a:pt x="55" y="141"/>
                    <a:pt x="56" y="141"/>
                  </a:cubicBezTo>
                  <a:cubicBezTo>
                    <a:pt x="56" y="141"/>
                    <a:pt x="54" y="143"/>
                    <a:pt x="54" y="143"/>
                  </a:cubicBezTo>
                  <a:cubicBezTo>
                    <a:pt x="54" y="143"/>
                    <a:pt x="53" y="142"/>
                    <a:pt x="53" y="141"/>
                  </a:cubicBezTo>
                  <a:cubicBezTo>
                    <a:pt x="52" y="141"/>
                    <a:pt x="53" y="143"/>
                    <a:pt x="53" y="143"/>
                  </a:cubicBezTo>
                  <a:cubicBezTo>
                    <a:pt x="54" y="144"/>
                    <a:pt x="53" y="145"/>
                    <a:pt x="54" y="146"/>
                  </a:cubicBezTo>
                  <a:cubicBezTo>
                    <a:pt x="55" y="148"/>
                    <a:pt x="55" y="148"/>
                    <a:pt x="57" y="147"/>
                  </a:cubicBezTo>
                  <a:cubicBezTo>
                    <a:pt x="57" y="147"/>
                    <a:pt x="58" y="147"/>
                    <a:pt x="58" y="147"/>
                  </a:cubicBezTo>
                  <a:cubicBezTo>
                    <a:pt x="59" y="147"/>
                    <a:pt x="59" y="145"/>
                    <a:pt x="59" y="145"/>
                  </a:cubicBezTo>
                  <a:cubicBezTo>
                    <a:pt x="59" y="145"/>
                    <a:pt x="60" y="147"/>
                    <a:pt x="61" y="147"/>
                  </a:cubicBezTo>
                  <a:cubicBezTo>
                    <a:pt x="61" y="147"/>
                    <a:pt x="60" y="149"/>
                    <a:pt x="60" y="150"/>
                  </a:cubicBezTo>
                  <a:cubicBezTo>
                    <a:pt x="59" y="151"/>
                    <a:pt x="59" y="152"/>
                    <a:pt x="61" y="151"/>
                  </a:cubicBezTo>
                  <a:cubicBezTo>
                    <a:pt x="61" y="150"/>
                    <a:pt x="62" y="150"/>
                    <a:pt x="62" y="150"/>
                  </a:cubicBezTo>
                  <a:cubicBezTo>
                    <a:pt x="63" y="150"/>
                    <a:pt x="63" y="149"/>
                    <a:pt x="63" y="149"/>
                  </a:cubicBezTo>
                  <a:cubicBezTo>
                    <a:pt x="65" y="148"/>
                    <a:pt x="64" y="151"/>
                    <a:pt x="64" y="152"/>
                  </a:cubicBezTo>
                  <a:cubicBezTo>
                    <a:pt x="64" y="153"/>
                    <a:pt x="65" y="154"/>
                    <a:pt x="66" y="154"/>
                  </a:cubicBezTo>
                  <a:cubicBezTo>
                    <a:pt x="67" y="154"/>
                    <a:pt x="68" y="152"/>
                    <a:pt x="69" y="152"/>
                  </a:cubicBezTo>
                  <a:cubicBezTo>
                    <a:pt x="69" y="152"/>
                    <a:pt x="68" y="153"/>
                    <a:pt x="68" y="153"/>
                  </a:cubicBezTo>
                  <a:cubicBezTo>
                    <a:pt x="68" y="153"/>
                    <a:pt x="70" y="154"/>
                    <a:pt x="70" y="154"/>
                  </a:cubicBezTo>
                  <a:cubicBezTo>
                    <a:pt x="70" y="154"/>
                    <a:pt x="63" y="156"/>
                    <a:pt x="66" y="158"/>
                  </a:cubicBezTo>
                  <a:cubicBezTo>
                    <a:pt x="66" y="158"/>
                    <a:pt x="72" y="157"/>
                    <a:pt x="71" y="158"/>
                  </a:cubicBezTo>
                  <a:cubicBezTo>
                    <a:pt x="71" y="158"/>
                    <a:pt x="66" y="158"/>
                    <a:pt x="67" y="160"/>
                  </a:cubicBezTo>
                  <a:cubicBezTo>
                    <a:pt x="67" y="160"/>
                    <a:pt x="69" y="160"/>
                    <a:pt x="69" y="160"/>
                  </a:cubicBezTo>
                  <a:cubicBezTo>
                    <a:pt x="68" y="161"/>
                    <a:pt x="66" y="161"/>
                    <a:pt x="67" y="162"/>
                  </a:cubicBezTo>
                  <a:cubicBezTo>
                    <a:pt x="69" y="163"/>
                    <a:pt x="71" y="163"/>
                    <a:pt x="72" y="163"/>
                  </a:cubicBezTo>
                  <a:cubicBezTo>
                    <a:pt x="74" y="163"/>
                    <a:pt x="73" y="164"/>
                    <a:pt x="74" y="164"/>
                  </a:cubicBezTo>
                  <a:cubicBezTo>
                    <a:pt x="76" y="165"/>
                    <a:pt x="76" y="162"/>
                    <a:pt x="77" y="162"/>
                  </a:cubicBezTo>
                  <a:cubicBezTo>
                    <a:pt x="78" y="162"/>
                    <a:pt x="77" y="164"/>
                    <a:pt x="77" y="164"/>
                  </a:cubicBezTo>
                  <a:cubicBezTo>
                    <a:pt x="76" y="165"/>
                    <a:pt x="76" y="165"/>
                    <a:pt x="77" y="166"/>
                  </a:cubicBezTo>
                  <a:cubicBezTo>
                    <a:pt x="80" y="168"/>
                    <a:pt x="81" y="163"/>
                    <a:pt x="81" y="163"/>
                  </a:cubicBezTo>
                  <a:cubicBezTo>
                    <a:pt x="81" y="163"/>
                    <a:pt x="81" y="166"/>
                    <a:pt x="80" y="166"/>
                  </a:cubicBezTo>
                  <a:cubicBezTo>
                    <a:pt x="80" y="167"/>
                    <a:pt x="82" y="166"/>
                    <a:pt x="83" y="166"/>
                  </a:cubicBezTo>
                  <a:cubicBezTo>
                    <a:pt x="82" y="168"/>
                    <a:pt x="81" y="169"/>
                    <a:pt x="83" y="170"/>
                  </a:cubicBezTo>
                  <a:cubicBezTo>
                    <a:pt x="85" y="171"/>
                    <a:pt x="86" y="168"/>
                    <a:pt x="86" y="168"/>
                  </a:cubicBezTo>
                  <a:cubicBezTo>
                    <a:pt x="86" y="168"/>
                    <a:pt x="86" y="169"/>
                    <a:pt x="86" y="170"/>
                  </a:cubicBezTo>
                  <a:cubicBezTo>
                    <a:pt x="87" y="172"/>
                    <a:pt x="86" y="171"/>
                    <a:pt x="85" y="171"/>
                  </a:cubicBezTo>
                  <a:cubicBezTo>
                    <a:pt x="84" y="172"/>
                    <a:pt x="90" y="173"/>
                    <a:pt x="89" y="171"/>
                  </a:cubicBezTo>
                  <a:cubicBezTo>
                    <a:pt x="91" y="174"/>
                    <a:pt x="90" y="176"/>
                    <a:pt x="94" y="176"/>
                  </a:cubicBezTo>
                  <a:cubicBezTo>
                    <a:pt x="97" y="176"/>
                    <a:pt x="99" y="176"/>
                    <a:pt x="102" y="176"/>
                  </a:cubicBezTo>
                  <a:cubicBezTo>
                    <a:pt x="113" y="176"/>
                    <a:pt x="123" y="176"/>
                    <a:pt x="133" y="176"/>
                  </a:cubicBezTo>
                  <a:cubicBezTo>
                    <a:pt x="158" y="176"/>
                    <a:pt x="183" y="176"/>
                    <a:pt x="208" y="176"/>
                  </a:cubicBezTo>
                  <a:cubicBezTo>
                    <a:pt x="213" y="176"/>
                    <a:pt x="218" y="176"/>
                    <a:pt x="223" y="176"/>
                  </a:cubicBezTo>
                  <a:cubicBezTo>
                    <a:pt x="224" y="176"/>
                    <a:pt x="229" y="177"/>
                    <a:pt x="229" y="174"/>
                  </a:cubicBezTo>
                  <a:close/>
                  <a:moveTo>
                    <a:pt x="112" y="54"/>
                  </a:moveTo>
                  <a:cubicBezTo>
                    <a:pt x="110" y="54"/>
                    <a:pt x="108" y="53"/>
                    <a:pt x="106" y="54"/>
                  </a:cubicBezTo>
                  <a:cubicBezTo>
                    <a:pt x="104" y="57"/>
                    <a:pt x="108" y="56"/>
                    <a:pt x="108" y="57"/>
                  </a:cubicBezTo>
                  <a:cubicBezTo>
                    <a:pt x="108" y="56"/>
                    <a:pt x="100" y="60"/>
                    <a:pt x="100" y="60"/>
                  </a:cubicBezTo>
                  <a:cubicBezTo>
                    <a:pt x="98" y="59"/>
                    <a:pt x="107" y="53"/>
                    <a:pt x="99" y="56"/>
                  </a:cubicBezTo>
                  <a:cubicBezTo>
                    <a:pt x="98" y="56"/>
                    <a:pt x="97" y="57"/>
                    <a:pt x="97" y="57"/>
                  </a:cubicBezTo>
                  <a:cubicBezTo>
                    <a:pt x="96" y="58"/>
                    <a:pt x="97" y="59"/>
                    <a:pt x="96" y="60"/>
                  </a:cubicBezTo>
                  <a:cubicBezTo>
                    <a:pt x="95" y="60"/>
                    <a:pt x="88" y="59"/>
                    <a:pt x="88" y="59"/>
                  </a:cubicBezTo>
                  <a:cubicBezTo>
                    <a:pt x="88" y="58"/>
                    <a:pt x="91" y="59"/>
                    <a:pt x="91" y="58"/>
                  </a:cubicBezTo>
                  <a:cubicBezTo>
                    <a:pt x="92" y="57"/>
                    <a:pt x="91" y="57"/>
                    <a:pt x="92" y="56"/>
                  </a:cubicBezTo>
                  <a:cubicBezTo>
                    <a:pt x="92" y="55"/>
                    <a:pt x="94" y="54"/>
                    <a:pt x="94" y="54"/>
                  </a:cubicBezTo>
                  <a:cubicBezTo>
                    <a:pt x="94" y="53"/>
                    <a:pt x="91" y="52"/>
                    <a:pt x="94" y="52"/>
                  </a:cubicBezTo>
                  <a:cubicBezTo>
                    <a:pt x="94" y="52"/>
                    <a:pt x="98" y="53"/>
                    <a:pt x="98" y="52"/>
                  </a:cubicBezTo>
                  <a:cubicBezTo>
                    <a:pt x="98" y="51"/>
                    <a:pt x="93" y="50"/>
                    <a:pt x="92" y="50"/>
                  </a:cubicBezTo>
                  <a:cubicBezTo>
                    <a:pt x="91" y="50"/>
                    <a:pt x="89" y="51"/>
                    <a:pt x="87" y="51"/>
                  </a:cubicBezTo>
                  <a:cubicBezTo>
                    <a:pt x="86" y="51"/>
                    <a:pt x="84" y="50"/>
                    <a:pt x="82" y="51"/>
                  </a:cubicBezTo>
                  <a:cubicBezTo>
                    <a:pt x="81" y="51"/>
                    <a:pt x="79" y="53"/>
                    <a:pt x="80" y="51"/>
                  </a:cubicBezTo>
                  <a:cubicBezTo>
                    <a:pt x="81" y="49"/>
                    <a:pt x="83" y="50"/>
                    <a:pt x="84" y="49"/>
                  </a:cubicBezTo>
                  <a:cubicBezTo>
                    <a:pt x="86" y="49"/>
                    <a:pt x="89" y="48"/>
                    <a:pt x="91" y="47"/>
                  </a:cubicBezTo>
                  <a:cubicBezTo>
                    <a:pt x="95" y="46"/>
                    <a:pt x="99" y="46"/>
                    <a:pt x="102" y="44"/>
                  </a:cubicBezTo>
                  <a:cubicBezTo>
                    <a:pt x="104" y="44"/>
                    <a:pt x="107" y="43"/>
                    <a:pt x="108" y="45"/>
                  </a:cubicBezTo>
                  <a:cubicBezTo>
                    <a:pt x="109" y="46"/>
                    <a:pt x="105" y="47"/>
                    <a:pt x="104" y="48"/>
                  </a:cubicBezTo>
                  <a:cubicBezTo>
                    <a:pt x="102" y="49"/>
                    <a:pt x="110" y="49"/>
                    <a:pt x="111" y="49"/>
                  </a:cubicBezTo>
                  <a:cubicBezTo>
                    <a:pt x="111" y="49"/>
                    <a:pt x="113" y="49"/>
                    <a:pt x="113" y="49"/>
                  </a:cubicBezTo>
                  <a:cubicBezTo>
                    <a:pt x="114" y="48"/>
                    <a:pt x="116" y="46"/>
                    <a:pt x="117" y="47"/>
                  </a:cubicBezTo>
                  <a:cubicBezTo>
                    <a:pt x="118" y="48"/>
                    <a:pt x="113" y="54"/>
                    <a:pt x="112" y="54"/>
                  </a:cubicBezTo>
                  <a:cubicBezTo>
                    <a:pt x="110" y="54"/>
                    <a:pt x="114" y="54"/>
                    <a:pt x="112" y="54"/>
                  </a:cubicBezTo>
                  <a:close/>
                  <a:moveTo>
                    <a:pt x="157" y="78"/>
                  </a:moveTo>
                  <a:cubicBezTo>
                    <a:pt x="157" y="78"/>
                    <a:pt x="152" y="78"/>
                    <a:pt x="153" y="78"/>
                  </a:cubicBezTo>
                  <a:cubicBezTo>
                    <a:pt x="153" y="79"/>
                    <a:pt x="155" y="78"/>
                    <a:pt x="155" y="79"/>
                  </a:cubicBezTo>
                  <a:cubicBezTo>
                    <a:pt x="155" y="80"/>
                    <a:pt x="151" y="81"/>
                    <a:pt x="150" y="81"/>
                  </a:cubicBezTo>
                  <a:cubicBezTo>
                    <a:pt x="148" y="81"/>
                    <a:pt x="147" y="83"/>
                    <a:pt x="145" y="84"/>
                  </a:cubicBezTo>
                  <a:cubicBezTo>
                    <a:pt x="145" y="84"/>
                    <a:pt x="141" y="84"/>
                    <a:pt x="142" y="85"/>
                  </a:cubicBezTo>
                  <a:cubicBezTo>
                    <a:pt x="142" y="86"/>
                    <a:pt x="145" y="86"/>
                    <a:pt x="142" y="88"/>
                  </a:cubicBezTo>
                  <a:cubicBezTo>
                    <a:pt x="141" y="88"/>
                    <a:pt x="137" y="88"/>
                    <a:pt x="137" y="89"/>
                  </a:cubicBezTo>
                  <a:cubicBezTo>
                    <a:pt x="136" y="89"/>
                    <a:pt x="137" y="90"/>
                    <a:pt x="137" y="90"/>
                  </a:cubicBezTo>
                  <a:cubicBezTo>
                    <a:pt x="137" y="92"/>
                    <a:pt x="135" y="92"/>
                    <a:pt x="134" y="92"/>
                  </a:cubicBezTo>
                  <a:cubicBezTo>
                    <a:pt x="131" y="93"/>
                    <a:pt x="128" y="93"/>
                    <a:pt x="125" y="93"/>
                  </a:cubicBezTo>
                  <a:cubicBezTo>
                    <a:pt x="125" y="93"/>
                    <a:pt x="120" y="90"/>
                    <a:pt x="120" y="90"/>
                  </a:cubicBezTo>
                  <a:cubicBezTo>
                    <a:pt x="122" y="89"/>
                    <a:pt x="125" y="90"/>
                    <a:pt x="126" y="89"/>
                  </a:cubicBezTo>
                  <a:cubicBezTo>
                    <a:pt x="127" y="89"/>
                    <a:pt x="126" y="87"/>
                    <a:pt x="127" y="87"/>
                  </a:cubicBezTo>
                  <a:cubicBezTo>
                    <a:pt x="128" y="85"/>
                    <a:pt x="130" y="86"/>
                    <a:pt x="131" y="85"/>
                  </a:cubicBezTo>
                  <a:cubicBezTo>
                    <a:pt x="132" y="85"/>
                    <a:pt x="130" y="83"/>
                    <a:pt x="130" y="83"/>
                  </a:cubicBezTo>
                  <a:cubicBezTo>
                    <a:pt x="128" y="82"/>
                    <a:pt x="128" y="82"/>
                    <a:pt x="128" y="81"/>
                  </a:cubicBezTo>
                  <a:cubicBezTo>
                    <a:pt x="128" y="79"/>
                    <a:pt x="126" y="80"/>
                    <a:pt x="126" y="79"/>
                  </a:cubicBezTo>
                  <a:cubicBezTo>
                    <a:pt x="125" y="78"/>
                    <a:pt x="128" y="79"/>
                    <a:pt x="128" y="79"/>
                  </a:cubicBezTo>
                  <a:cubicBezTo>
                    <a:pt x="131" y="80"/>
                    <a:pt x="134" y="81"/>
                    <a:pt x="136" y="82"/>
                  </a:cubicBezTo>
                  <a:cubicBezTo>
                    <a:pt x="138" y="84"/>
                    <a:pt x="142" y="83"/>
                    <a:pt x="144" y="82"/>
                  </a:cubicBezTo>
                  <a:cubicBezTo>
                    <a:pt x="147" y="81"/>
                    <a:pt x="148" y="78"/>
                    <a:pt x="152" y="77"/>
                  </a:cubicBezTo>
                  <a:cubicBezTo>
                    <a:pt x="153" y="76"/>
                    <a:pt x="155" y="76"/>
                    <a:pt x="157" y="77"/>
                  </a:cubicBezTo>
                  <a:cubicBezTo>
                    <a:pt x="157" y="77"/>
                    <a:pt x="160" y="78"/>
                    <a:pt x="160" y="78"/>
                  </a:cubicBezTo>
                  <a:cubicBezTo>
                    <a:pt x="160" y="78"/>
                    <a:pt x="158" y="78"/>
                    <a:pt x="157" y="78"/>
                  </a:cubicBezTo>
                  <a:close/>
                  <a:moveTo>
                    <a:pt x="222" y="165"/>
                  </a:moveTo>
                  <a:cubicBezTo>
                    <a:pt x="221" y="167"/>
                    <a:pt x="219" y="163"/>
                    <a:pt x="219" y="162"/>
                  </a:cubicBezTo>
                  <a:cubicBezTo>
                    <a:pt x="219" y="160"/>
                    <a:pt x="221" y="159"/>
                    <a:pt x="221" y="157"/>
                  </a:cubicBezTo>
                  <a:cubicBezTo>
                    <a:pt x="220" y="156"/>
                    <a:pt x="219" y="159"/>
                    <a:pt x="218" y="158"/>
                  </a:cubicBezTo>
                  <a:cubicBezTo>
                    <a:pt x="218" y="157"/>
                    <a:pt x="218" y="154"/>
                    <a:pt x="216" y="154"/>
                  </a:cubicBezTo>
                  <a:cubicBezTo>
                    <a:pt x="216" y="154"/>
                    <a:pt x="216" y="156"/>
                    <a:pt x="215" y="156"/>
                  </a:cubicBezTo>
                  <a:cubicBezTo>
                    <a:pt x="214" y="155"/>
                    <a:pt x="214" y="154"/>
                    <a:pt x="213" y="153"/>
                  </a:cubicBezTo>
                  <a:cubicBezTo>
                    <a:pt x="212" y="152"/>
                    <a:pt x="211" y="151"/>
                    <a:pt x="210" y="150"/>
                  </a:cubicBezTo>
                  <a:cubicBezTo>
                    <a:pt x="209" y="149"/>
                    <a:pt x="212" y="149"/>
                    <a:pt x="212" y="148"/>
                  </a:cubicBezTo>
                  <a:cubicBezTo>
                    <a:pt x="211" y="147"/>
                    <a:pt x="209" y="148"/>
                    <a:pt x="209" y="147"/>
                  </a:cubicBezTo>
                  <a:cubicBezTo>
                    <a:pt x="209" y="146"/>
                    <a:pt x="210" y="143"/>
                    <a:pt x="210" y="142"/>
                  </a:cubicBezTo>
                  <a:cubicBezTo>
                    <a:pt x="212" y="140"/>
                    <a:pt x="217" y="147"/>
                    <a:pt x="217" y="148"/>
                  </a:cubicBezTo>
                  <a:cubicBezTo>
                    <a:pt x="218" y="150"/>
                    <a:pt x="219" y="151"/>
                    <a:pt x="219" y="153"/>
                  </a:cubicBezTo>
                  <a:cubicBezTo>
                    <a:pt x="220" y="155"/>
                    <a:pt x="220" y="154"/>
                    <a:pt x="221" y="156"/>
                  </a:cubicBezTo>
                  <a:cubicBezTo>
                    <a:pt x="221" y="157"/>
                    <a:pt x="222" y="158"/>
                    <a:pt x="222" y="159"/>
                  </a:cubicBezTo>
                  <a:cubicBezTo>
                    <a:pt x="223" y="161"/>
                    <a:pt x="222" y="163"/>
                    <a:pt x="222" y="165"/>
                  </a:cubicBezTo>
                  <a:cubicBezTo>
                    <a:pt x="221" y="166"/>
                    <a:pt x="222" y="164"/>
                    <a:pt x="222" y="165"/>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48" name="Freeform 643"/>
            <p:cNvSpPr>
              <a:spLocks/>
            </p:cNvSpPr>
            <p:nvPr/>
          </p:nvSpPr>
          <p:spPr bwMode="auto">
            <a:xfrm>
              <a:off x="17343512" y="9466307"/>
              <a:ext cx="95541" cy="82827"/>
            </a:xfrm>
            <a:custGeom>
              <a:avLst/>
              <a:gdLst>
                <a:gd name="T0" fmla="*/ 9 w 10"/>
                <a:gd name="T1" fmla="*/ 0 h 9"/>
                <a:gd name="T2" fmla="*/ 2 w 10"/>
                <a:gd name="T3" fmla="*/ 7 h 9"/>
                <a:gd name="T4" fmla="*/ 10 w 10"/>
                <a:gd name="T5" fmla="*/ 3 h 9"/>
                <a:gd name="T6" fmla="*/ 9 w 10"/>
                <a:gd name="T7" fmla="*/ 0 h 9"/>
              </a:gdLst>
              <a:ahLst/>
              <a:cxnLst>
                <a:cxn ang="0">
                  <a:pos x="T0" y="T1"/>
                </a:cxn>
                <a:cxn ang="0">
                  <a:pos x="T2" y="T3"/>
                </a:cxn>
                <a:cxn ang="0">
                  <a:pos x="T4" y="T5"/>
                </a:cxn>
                <a:cxn ang="0">
                  <a:pos x="T6" y="T7"/>
                </a:cxn>
              </a:cxnLst>
              <a:rect l="0" t="0" r="r" b="b"/>
              <a:pathLst>
                <a:path w="10" h="9">
                  <a:moveTo>
                    <a:pt x="9" y="0"/>
                  </a:moveTo>
                  <a:cubicBezTo>
                    <a:pt x="7" y="1"/>
                    <a:pt x="0" y="4"/>
                    <a:pt x="2" y="7"/>
                  </a:cubicBezTo>
                  <a:cubicBezTo>
                    <a:pt x="4" y="9"/>
                    <a:pt x="9" y="3"/>
                    <a:pt x="10" y="3"/>
                  </a:cubicBezTo>
                  <a:cubicBezTo>
                    <a:pt x="10" y="2"/>
                    <a:pt x="9" y="1"/>
                    <a:pt x="9" y="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49" name="Freeform 644"/>
            <p:cNvSpPr>
              <a:spLocks/>
            </p:cNvSpPr>
            <p:nvPr/>
          </p:nvSpPr>
          <p:spPr bwMode="auto">
            <a:xfrm>
              <a:off x="17419944" y="9447193"/>
              <a:ext cx="121018" cy="44598"/>
            </a:xfrm>
            <a:custGeom>
              <a:avLst/>
              <a:gdLst>
                <a:gd name="T0" fmla="*/ 12 w 13"/>
                <a:gd name="T1" fmla="*/ 0 h 5"/>
                <a:gd name="T2" fmla="*/ 7 w 13"/>
                <a:gd name="T3" fmla="*/ 0 h 5"/>
                <a:gd name="T4" fmla="*/ 1 w 13"/>
                <a:gd name="T5" fmla="*/ 2 h 5"/>
                <a:gd name="T6" fmla="*/ 5 w 13"/>
                <a:gd name="T7" fmla="*/ 3 h 5"/>
                <a:gd name="T8" fmla="*/ 12 w 13"/>
                <a:gd name="T9" fmla="*/ 0 h 5"/>
              </a:gdLst>
              <a:ahLst/>
              <a:cxnLst>
                <a:cxn ang="0">
                  <a:pos x="T0" y="T1"/>
                </a:cxn>
                <a:cxn ang="0">
                  <a:pos x="T2" y="T3"/>
                </a:cxn>
                <a:cxn ang="0">
                  <a:pos x="T4" y="T5"/>
                </a:cxn>
                <a:cxn ang="0">
                  <a:pos x="T6" y="T7"/>
                </a:cxn>
                <a:cxn ang="0">
                  <a:pos x="T8" y="T9"/>
                </a:cxn>
              </a:cxnLst>
              <a:rect l="0" t="0" r="r" b="b"/>
              <a:pathLst>
                <a:path w="13" h="5">
                  <a:moveTo>
                    <a:pt x="12" y="0"/>
                  </a:moveTo>
                  <a:cubicBezTo>
                    <a:pt x="13" y="0"/>
                    <a:pt x="7" y="0"/>
                    <a:pt x="7" y="0"/>
                  </a:cubicBezTo>
                  <a:cubicBezTo>
                    <a:pt x="6" y="0"/>
                    <a:pt x="0" y="1"/>
                    <a:pt x="1" y="2"/>
                  </a:cubicBezTo>
                  <a:cubicBezTo>
                    <a:pt x="3" y="5"/>
                    <a:pt x="2" y="5"/>
                    <a:pt x="5" y="3"/>
                  </a:cubicBezTo>
                  <a:cubicBezTo>
                    <a:pt x="8" y="2"/>
                    <a:pt x="10" y="2"/>
                    <a:pt x="12" y="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50" name="Freeform 645"/>
            <p:cNvSpPr>
              <a:spLocks/>
            </p:cNvSpPr>
            <p:nvPr/>
          </p:nvSpPr>
          <p:spPr bwMode="auto">
            <a:xfrm>
              <a:off x="12273444" y="6414553"/>
              <a:ext cx="289811" cy="159279"/>
            </a:xfrm>
            <a:custGeom>
              <a:avLst/>
              <a:gdLst>
                <a:gd name="T0" fmla="*/ 10 w 31"/>
                <a:gd name="T1" fmla="*/ 17 h 17"/>
                <a:gd name="T2" fmla="*/ 13 w 31"/>
                <a:gd name="T3" fmla="*/ 14 h 17"/>
                <a:gd name="T4" fmla="*/ 18 w 31"/>
                <a:gd name="T5" fmla="*/ 16 h 17"/>
                <a:gd name="T6" fmla="*/ 21 w 31"/>
                <a:gd name="T7" fmla="*/ 16 h 17"/>
                <a:gd name="T8" fmla="*/ 23 w 31"/>
                <a:gd name="T9" fmla="*/ 15 h 17"/>
                <a:gd name="T10" fmla="*/ 29 w 31"/>
                <a:gd name="T11" fmla="*/ 11 h 17"/>
                <a:gd name="T12" fmla="*/ 27 w 31"/>
                <a:gd name="T13" fmla="*/ 7 h 17"/>
                <a:gd name="T14" fmla="*/ 21 w 31"/>
                <a:gd name="T15" fmla="*/ 5 h 17"/>
                <a:gd name="T16" fmla="*/ 17 w 31"/>
                <a:gd name="T17" fmla="*/ 3 h 17"/>
                <a:gd name="T18" fmla="*/ 13 w 31"/>
                <a:gd name="T19" fmla="*/ 0 h 17"/>
                <a:gd name="T20" fmla="*/ 11 w 31"/>
                <a:gd name="T21" fmla="*/ 2 h 17"/>
                <a:gd name="T22" fmla="*/ 8 w 31"/>
                <a:gd name="T23" fmla="*/ 2 h 17"/>
                <a:gd name="T24" fmla="*/ 0 w 31"/>
                <a:gd name="T25" fmla="*/ 6 h 17"/>
                <a:gd name="T26" fmla="*/ 2 w 31"/>
                <a:gd name="T27" fmla="*/ 10 h 17"/>
                <a:gd name="T28" fmla="*/ 4 w 31"/>
                <a:gd name="T29" fmla="*/ 13 h 17"/>
                <a:gd name="T30" fmla="*/ 10 w 31"/>
                <a:gd name="T31" fmla="*/ 17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 h="17">
                  <a:moveTo>
                    <a:pt x="10" y="17"/>
                  </a:moveTo>
                  <a:cubicBezTo>
                    <a:pt x="12" y="17"/>
                    <a:pt x="11" y="14"/>
                    <a:pt x="13" y="14"/>
                  </a:cubicBezTo>
                  <a:cubicBezTo>
                    <a:pt x="15" y="14"/>
                    <a:pt x="16" y="16"/>
                    <a:pt x="18" y="16"/>
                  </a:cubicBezTo>
                  <a:cubicBezTo>
                    <a:pt x="19" y="16"/>
                    <a:pt x="20" y="16"/>
                    <a:pt x="21" y="16"/>
                  </a:cubicBezTo>
                  <a:cubicBezTo>
                    <a:pt x="22" y="16"/>
                    <a:pt x="23" y="15"/>
                    <a:pt x="23" y="15"/>
                  </a:cubicBezTo>
                  <a:cubicBezTo>
                    <a:pt x="26" y="14"/>
                    <a:pt x="27" y="13"/>
                    <a:pt x="29" y="11"/>
                  </a:cubicBezTo>
                  <a:cubicBezTo>
                    <a:pt x="31" y="9"/>
                    <a:pt x="29" y="8"/>
                    <a:pt x="27" y="7"/>
                  </a:cubicBezTo>
                  <a:cubicBezTo>
                    <a:pt x="25" y="6"/>
                    <a:pt x="22" y="3"/>
                    <a:pt x="21" y="5"/>
                  </a:cubicBezTo>
                  <a:cubicBezTo>
                    <a:pt x="19" y="8"/>
                    <a:pt x="18" y="4"/>
                    <a:pt x="17" y="3"/>
                  </a:cubicBezTo>
                  <a:cubicBezTo>
                    <a:pt x="16" y="2"/>
                    <a:pt x="13" y="3"/>
                    <a:pt x="13" y="0"/>
                  </a:cubicBezTo>
                  <a:cubicBezTo>
                    <a:pt x="13" y="1"/>
                    <a:pt x="12" y="3"/>
                    <a:pt x="11" y="2"/>
                  </a:cubicBezTo>
                  <a:cubicBezTo>
                    <a:pt x="9" y="0"/>
                    <a:pt x="9" y="0"/>
                    <a:pt x="8" y="2"/>
                  </a:cubicBezTo>
                  <a:cubicBezTo>
                    <a:pt x="7" y="3"/>
                    <a:pt x="0" y="5"/>
                    <a:pt x="0" y="6"/>
                  </a:cubicBezTo>
                  <a:cubicBezTo>
                    <a:pt x="0" y="6"/>
                    <a:pt x="1" y="9"/>
                    <a:pt x="2" y="10"/>
                  </a:cubicBezTo>
                  <a:cubicBezTo>
                    <a:pt x="2" y="11"/>
                    <a:pt x="3" y="12"/>
                    <a:pt x="4" y="13"/>
                  </a:cubicBezTo>
                  <a:cubicBezTo>
                    <a:pt x="6" y="14"/>
                    <a:pt x="8" y="17"/>
                    <a:pt x="10" y="17"/>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51" name="Freeform 646"/>
            <p:cNvSpPr>
              <a:spLocks/>
            </p:cNvSpPr>
            <p:nvPr/>
          </p:nvSpPr>
          <p:spPr bwMode="auto">
            <a:xfrm>
              <a:off x="12142870" y="6545160"/>
              <a:ext cx="347132" cy="149721"/>
            </a:xfrm>
            <a:custGeom>
              <a:avLst/>
              <a:gdLst>
                <a:gd name="T0" fmla="*/ 32 w 37"/>
                <a:gd name="T1" fmla="*/ 2 h 16"/>
                <a:gd name="T2" fmla="*/ 27 w 37"/>
                <a:gd name="T3" fmla="*/ 0 h 16"/>
                <a:gd name="T4" fmla="*/ 24 w 37"/>
                <a:gd name="T5" fmla="*/ 3 h 16"/>
                <a:gd name="T6" fmla="*/ 20 w 37"/>
                <a:gd name="T7" fmla="*/ 3 h 16"/>
                <a:gd name="T8" fmla="*/ 17 w 37"/>
                <a:gd name="T9" fmla="*/ 7 h 16"/>
                <a:gd name="T10" fmla="*/ 16 w 37"/>
                <a:gd name="T11" fmla="*/ 9 h 16"/>
                <a:gd name="T12" fmla="*/ 13 w 37"/>
                <a:gd name="T13" fmla="*/ 9 h 16"/>
                <a:gd name="T14" fmla="*/ 9 w 37"/>
                <a:gd name="T15" fmla="*/ 10 h 16"/>
                <a:gd name="T16" fmla="*/ 5 w 37"/>
                <a:gd name="T17" fmla="*/ 11 h 16"/>
                <a:gd name="T18" fmla="*/ 0 w 37"/>
                <a:gd name="T19" fmla="*/ 9 h 16"/>
                <a:gd name="T20" fmla="*/ 4 w 37"/>
                <a:gd name="T21" fmla="*/ 13 h 16"/>
                <a:gd name="T22" fmla="*/ 6 w 37"/>
                <a:gd name="T23" fmla="*/ 13 h 16"/>
                <a:gd name="T24" fmla="*/ 8 w 37"/>
                <a:gd name="T25" fmla="*/ 14 h 16"/>
                <a:gd name="T26" fmla="*/ 12 w 37"/>
                <a:gd name="T27" fmla="*/ 13 h 16"/>
                <a:gd name="T28" fmla="*/ 15 w 37"/>
                <a:gd name="T29" fmla="*/ 15 h 16"/>
                <a:gd name="T30" fmla="*/ 22 w 37"/>
                <a:gd name="T31" fmla="*/ 16 h 16"/>
                <a:gd name="T32" fmla="*/ 29 w 37"/>
                <a:gd name="T33" fmla="*/ 14 h 16"/>
                <a:gd name="T34" fmla="*/ 33 w 37"/>
                <a:gd name="T35" fmla="*/ 12 h 16"/>
                <a:gd name="T36" fmla="*/ 34 w 37"/>
                <a:gd name="T37" fmla="*/ 9 h 16"/>
                <a:gd name="T38" fmla="*/ 36 w 37"/>
                <a:gd name="T39" fmla="*/ 8 h 16"/>
                <a:gd name="T40" fmla="*/ 36 w 37"/>
                <a:gd name="T41" fmla="*/ 2 h 16"/>
                <a:gd name="T42" fmla="*/ 32 w 37"/>
                <a:gd name="T43" fmla="*/ 2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7" h="16">
                  <a:moveTo>
                    <a:pt x="32" y="2"/>
                  </a:moveTo>
                  <a:cubicBezTo>
                    <a:pt x="30" y="2"/>
                    <a:pt x="28" y="0"/>
                    <a:pt x="27" y="0"/>
                  </a:cubicBezTo>
                  <a:cubicBezTo>
                    <a:pt x="25" y="0"/>
                    <a:pt x="26" y="3"/>
                    <a:pt x="24" y="3"/>
                  </a:cubicBezTo>
                  <a:cubicBezTo>
                    <a:pt x="22" y="3"/>
                    <a:pt x="22" y="2"/>
                    <a:pt x="20" y="3"/>
                  </a:cubicBezTo>
                  <a:cubicBezTo>
                    <a:pt x="20" y="3"/>
                    <a:pt x="16" y="6"/>
                    <a:pt x="17" y="7"/>
                  </a:cubicBezTo>
                  <a:cubicBezTo>
                    <a:pt x="17" y="8"/>
                    <a:pt x="19" y="10"/>
                    <a:pt x="16" y="9"/>
                  </a:cubicBezTo>
                  <a:cubicBezTo>
                    <a:pt x="15" y="9"/>
                    <a:pt x="14" y="8"/>
                    <a:pt x="13" y="9"/>
                  </a:cubicBezTo>
                  <a:cubicBezTo>
                    <a:pt x="12" y="9"/>
                    <a:pt x="10" y="10"/>
                    <a:pt x="9" y="10"/>
                  </a:cubicBezTo>
                  <a:cubicBezTo>
                    <a:pt x="7" y="10"/>
                    <a:pt x="6" y="8"/>
                    <a:pt x="5" y="11"/>
                  </a:cubicBezTo>
                  <a:cubicBezTo>
                    <a:pt x="5" y="11"/>
                    <a:pt x="1" y="9"/>
                    <a:pt x="0" y="9"/>
                  </a:cubicBezTo>
                  <a:cubicBezTo>
                    <a:pt x="0" y="11"/>
                    <a:pt x="1" y="12"/>
                    <a:pt x="4" y="13"/>
                  </a:cubicBezTo>
                  <a:cubicBezTo>
                    <a:pt x="5" y="13"/>
                    <a:pt x="5" y="13"/>
                    <a:pt x="6" y="13"/>
                  </a:cubicBezTo>
                  <a:cubicBezTo>
                    <a:pt x="7" y="13"/>
                    <a:pt x="7" y="15"/>
                    <a:pt x="8" y="14"/>
                  </a:cubicBezTo>
                  <a:cubicBezTo>
                    <a:pt x="10" y="13"/>
                    <a:pt x="10" y="13"/>
                    <a:pt x="12" y="13"/>
                  </a:cubicBezTo>
                  <a:cubicBezTo>
                    <a:pt x="14" y="13"/>
                    <a:pt x="13" y="14"/>
                    <a:pt x="15" y="15"/>
                  </a:cubicBezTo>
                  <a:cubicBezTo>
                    <a:pt x="17" y="16"/>
                    <a:pt x="20" y="16"/>
                    <a:pt x="22" y="16"/>
                  </a:cubicBezTo>
                  <a:cubicBezTo>
                    <a:pt x="25" y="16"/>
                    <a:pt x="26" y="14"/>
                    <a:pt x="29" y="14"/>
                  </a:cubicBezTo>
                  <a:cubicBezTo>
                    <a:pt x="31" y="14"/>
                    <a:pt x="33" y="13"/>
                    <a:pt x="33" y="12"/>
                  </a:cubicBezTo>
                  <a:cubicBezTo>
                    <a:pt x="34" y="11"/>
                    <a:pt x="34" y="10"/>
                    <a:pt x="34" y="9"/>
                  </a:cubicBezTo>
                  <a:cubicBezTo>
                    <a:pt x="34" y="7"/>
                    <a:pt x="35" y="9"/>
                    <a:pt x="36" y="8"/>
                  </a:cubicBezTo>
                  <a:cubicBezTo>
                    <a:pt x="37" y="6"/>
                    <a:pt x="36" y="3"/>
                    <a:pt x="36" y="2"/>
                  </a:cubicBezTo>
                  <a:cubicBezTo>
                    <a:pt x="34" y="2"/>
                    <a:pt x="33" y="2"/>
                    <a:pt x="32" y="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52" name="Freeform 647"/>
            <p:cNvSpPr>
              <a:spLocks/>
            </p:cNvSpPr>
            <p:nvPr/>
          </p:nvSpPr>
          <p:spPr bwMode="auto">
            <a:xfrm>
              <a:off x="12021850" y="6656654"/>
              <a:ext cx="531848" cy="516057"/>
            </a:xfrm>
            <a:custGeom>
              <a:avLst/>
              <a:gdLst>
                <a:gd name="T0" fmla="*/ 37 w 57"/>
                <a:gd name="T1" fmla="*/ 10 h 55"/>
                <a:gd name="T2" fmla="*/ 41 w 57"/>
                <a:gd name="T3" fmla="*/ 9 h 55"/>
                <a:gd name="T4" fmla="*/ 43 w 57"/>
                <a:gd name="T5" fmla="*/ 6 h 55"/>
                <a:gd name="T6" fmla="*/ 45 w 57"/>
                <a:gd name="T7" fmla="*/ 4 h 55"/>
                <a:gd name="T8" fmla="*/ 45 w 57"/>
                <a:gd name="T9" fmla="*/ 1 h 55"/>
                <a:gd name="T10" fmla="*/ 41 w 57"/>
                <a:gd name="T11" fmla="*/ 2 h 55"/>
                <a:gd name="T12" fmla="*/ 36 w 57"/>
                <a:gd name="T13" fmla="*/ 4 h 55"/>
                <a:gd name="T14" fmla="*/ 27 w 57"/>
                <a:gd name="T15" fmla="*/ 1 h 55"/>
                <a:gd name="T16" fmla="*/ 22 w 57"/>
                <a:gd name="T17" fmla="*/ 1 h 55"/>
                <a:gd name="T18" fmla="*/ 19 w 57"/>
                <a:gd name="T19" fmla="*/ 1 h 55"/>
                <a:gd name="T20" fmla="*/ 18 w 57"/>
                <a:gd name="T21" fmla="*/ 3 h 55"/>
                <a:gd name="T22" fmla="*/ 17 w 57"/>
                <a:gd name="T23" fmla="*/ 4 h 55"/>
                <a:gd name="T24" fmla="*/ 15 w 57"/>
                <a:gd name="T25" fmla="*/ 5 h 55"/>
                <a:gd name="T26" fmla="*/ 13 w 57"/>
                <a:gd name="T27" fmla="*/ 5 h 55"/>
                <a:gd name="T28" fmla="*/ 12 w 57"/>
                <a:gd name="T29" fmla="*/ 4 h 55"/>
                <a:gd name="T30" fmla="*/ 11 w 57"/>
                <a:gd name="T31" fmla="*/ 8 h 55"/>
                <a:gd name="T32" fmla="*/ 9 w 57"/>
                <a:gd name="T33" fmla="*/ 5 h 55"/>
                <a:gd name="T34" fmla="*/ 5 w 57"/>
                <a:gd name="T35" fmla="*/ 7 h 55"/>
                <a:gd name="T36" fmla="*/ 0 w 57"/>
                <a:gd name="T37" fmla="*/ 7 h 55"/>
                <a:gd name="T38" fmla="*/ 1 w 57"/>
                <a:gd name="T39" fmla="*/ 10 h 55"/>
                <a:gd name="T40" fmla="*/ 0 w 57"/>
                <a:gd name="T41" fmla="*/ 14 h 55"/>
                <a:gd name="T42" fmla="*/ 2 w 57"/>
                <a:gd name="T43" fmla="*/ 18 h 55"/>
                <a:gd name="T44" fmla="*/ 4 w 57"/>
                <a:gd name="T45" fmla="*/ 21 h 55"/>
                <a:gd name="T46" fmla="*/ 12 w 57"/>
                <a:gd name="T47" fmla="*/ 17 h 55"/>
                <a:gd name="T48" fmla="*/ 15 w 57"/>
                <a:gd name="T49" fmla="*/ 19 h 55"/>
                <a:gd name="T50" fmla="*/ 17 w 57"/>
                <a:gd name="T51" fmla="*/ 22 h 55"/>
                <a:gd name="T52" fmla="*/ 18 w 57"/>
                <a:gd name="T53" fmla="*/ 25 h 55"/>
                <a:gd name="T54" fmla="*/ 21 w 57"/>
                <a:gd name="T55" fmla="*/ 28 h 55"/>
                <a:gd name="T56" fmla="*/ 28 w 57"/>
                <a:gd name="T57" fmla="*/ 33 h 55"/>
                <a:gd name="T58" fmla="*/ 33 w 57"/>
                <a:gd name="T59" fmla="*/ 36 h 55"/>
                <a:gd name="T60" fmla="*/ 42 w 57"/>
                <a:gd name="T61" fmla="*/ 42 h 55"/>
                <a:gd name="T62" fmla="*/ 45 w 57"/>
                <a:gd name="T63" fmla="*/ 48 h 55"/>
                <a:gd name="T64" fmla="*/ 43 w 57"/>
                <a:gd name="T65" fmla="*/ 55 h 55"/>
                <a:gd name="T66" fmla="*/ 49 w 57"/>
                <a:gd name="T67" fmla="*/ 48 h 55"/>
                <a:gd name="T68" fmla="*/ 47 w 57"/>
                <a:gd name="T69" fmla="*/ 45 h 55"/>
                <a:gd name="T70" fmla="*/ 50 w 57"/>
                <a:gd name="T71" fmla="*/ 40 h 55"/>
                <a:gd name="T72" fmla="*/ 53 w 57"/>
                <a:gd name="T73" fmla="*/ 41 h 55"/>
                <a:gd name="T74" fmla="*/ 55 w 57"/>
                <a:gd name="T75" fmla="*/ 44 h 55"/>
                <a:gd name="T76" fmla="*/ 53 w 57"/>
                <a:gd name="T77" fmla="*/ 39 h 55"/>
                <a:gd name="T78" fmla="*/ 44 w 57"/>
                <a:gd name="T79" fmla="*/ 35 h 55"/>
                <a:gd name="T80" fmla="*/ 44 w 57"/>
                <a:gd name="T81" fmla="*/ 32 h 55"/>
                <a:gd name="T82" fmla="*/ 39 w 57"/>
                <a:gd name="T83" fmla="*/ 31 h 55"/>
                <a:gd name="T84" fmla="*/ 35 w 57"/>
                <a:gd name="T85" fmla="*/ 26 h 55"/>
                <a:gd name="T86" fmla="*/ 32 w 57"/>
                <a:gd name="T87" fmla="*/ 21 h 55"/>
                <a:gd name="T88" fmla="*/ 27 w 57"/>
                <a:gd name="T89" fmla="*/ 17 h 55"/>
                <a:gd name="T90" fmla="*/ 27 w 57"/>
                <a:gd name="T91" fmla="*/ 15 h 55"/>
                <a:gd name="T92" fmla="*/ 28 w 57"/>
                <a:gd name="T93" fmla="*/ 12 h 55"/>
                <a:gd name="T94" fmla="*/ 30 w 57"/>
                <a:gd name="T95" fmla="*/ 9 h 55"/>
                <a:gd name="T96" fmla="*/ 32 w 57"/>
                <a:gd name="T97" fmla="*/ 8 h 55"/>
                <a:gd name="T98" fmla="*/ 34 w 57"/>
                <a:gd name="T99" fmla="*/ 10 h 55"/>
                <a:gd name="T100" fmla="*/ 37 w 57"/>
                <a:gd name="T101" fmla="*/ 10 h 55"/>
                <a:gd name="T102" fmla="*/ 37 w 57"/>
                <a:gd name="T103" fmla="*/ 1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7" h="55">
                  <a:moveTo>
                    <a:pt x="37" y="10"/>
                  </a:moveTo>
                  <a:cubicBezTo>
                    <a:pt x="38" y="9"/>
                    <a:pt x="40" y="10"/>
                    <a:pt x="41" y="9"/>
                  </a:cubicBezTo>
                  <a:cubicBezTo>
                    <a:pt x="43" y="8"/>
                    <a:pt x="42" y="7"/>
                    <a:pt x="43" y="6"/>
                  </a:cubicBezTo>
                  <a:cubicBezTo>
                    <a:pt x="43" y="5"/>
                    <a:pt x="44" y="4"/>
                    <a:pt x="45" y="4"/>
                  </a:cubicBezTo>
                  <a:cubicBezTo>
                    <a:pt x="46" y="3"/>
                    <a:pt x="45" y="3"/>
                    <a:pt x="45" y="1"/>
                  </a:cubicBezTo>
                  <a:cubicBezTo>
                    <a:pt x="44" y="2"/>
                    <a:pt x="43" y="2"/>
                    <a:pt x="41" y="2"/>
                  </a:cubicBezTo>
                  <a:cubicBezTo>
                    <a:pt x="39" y="2"/>
                    <a:pt x="37" y="5"/>
                    <a:pt x="36" y="4"/>
                  </a:cubicBezTo>
                  <a:cubicBezTo>
                    <a:pt x="33" y="3"/>
                    <a:pt x="28" y="4"/>
                    <a:pt x="27" y="1"/>
                  </a:cubicBezTo>
                  <a:cubicBezTo>
                    <a:pt x="26" y="0"/>
                    <a:pt x="23" y="1"/>
                    <a:pt x="22" y="1"/>
                  </a:cubicBezTo>
                  <a:cubicBezTo>
                    <a:pt x="20" y="3"/>
                    <a:pt x="20" y="1"/>
                    <a:pt x="19" y="1"/>
                  </a:cubicBezTo>
                  <a:cubicBezTo>
                    <a:pt x="18" y="1"/>
                    <a:pt x="18" y="3"/>
                    <a:pt x="18" y="3"/>
                  </a:cubicBezTo>
                  <a:cubicBezTo>
                    <a:pt x="18" y="3"/>
                    <a:pt x="17" y="4"/>
                    <a:pt x="17" y="4"/>
                  </a:cubicBezTo>
                  <a:cubicBezTo>
                    <a:pt x="17" y="5"/>
                    <a:pt x="16" y="5"/>
                    <a:pt x="15" y="5"/>
                  </a:cubicBezTo>
                  <a:cubicBezTo>
                    <a:pt x="15" y="5"/>
                    <a:pt x="14" y="5"/>
                    <a:pt x="13" y="5"/>
                  </a:cubicBezTo>
                  <a:cubicBezTo>
                    <a:pt x="13" y="5"/>
                    <a:pt x="13" y="5"/>
                    <a:pt x="12" y="4"/>
                  </a:cubicBezTo>
                  <a:cubicBezTo>
                    <a:pt x="12" y="4"/>
                    <a:pt x="11" y="7"/>
                    <a:pt x="11" y="8"/>
                  </a:cubicBezTo>
                  <a:cubicBezTo>
                    <a:pt x="11" y="9"/>
                    <a:pt x="9" y="6"/>
                    <a:pt x="9" y="5"/>
                  </a:cubicBezTo>
                  <a:cubicBezTo>
                    <a:pt x="7" y="4"/>
                    <a:pt x="6" y="7"/>
                    <a:pt x="5" y="7"/>
                  </a:cubicBezTo>
                  <a:cubicBezTo>
                    <a:pt x="3" y="7"/>
                    <a:pt x="1" y="7"/>
                    <a:pt x="0" y="7"/>
                  </a:cubicBezTo>
                  <a:cubicBezTo>
                    <a:pt x="0" y="8"/>
                    <a:pt x="1" y="9"/>
                    <a:pt x="1" y="10"/>
                  </a:cubicBezTo>
                  <a:cubicBezTo>
                    <a:pt x="1" y="12"/>
                    <a:pt x="0" y="12"/>
                    <a:pt x="0" y="14"/>
                  </a:cubicBezTo>
                  <a:cubicBezTo>
                    <a:pt x="0" y="15"/>
                    <a:pt x="0" y="18"/>
                    <a:pt x="2" y="18"/>
                  </a:cubicBezTo>
                  <a:cubicBezTo>
                    <a:pt x="3" y="19"/>
                    <a:pt x="4" y="18"/>
                    <a:pt x="4" y="21"/>
                  </a:cubicBezTo>
                  <a:cubicBezTo>
                    <a:pt x="6" y="20"/>
                    <a:pt x="10" y="16"/>
                    <a:pt x="12" y="17"/>
                  </a:cubicBezTo>
                  <a:cubicBezTo>
                    <a:pt x="13" y="18"/>
                    <a:pt x="14" y="19"/>
                    <a:pt x="15" y="19"/>
                  </a:cubicBezTo>
                  <a:cubicBezTo>
                    <a:pt x="16" y="19"/>
                    <a:pt x="17" y="21"/>
                    <a:pt x="17" y="22"/>
                  </a:cubicBezTo>
                  <a:cubicBezTo>
                    <a:pt x="18" y="23"/>
                    <a:pt x="18" y="24"/>
                    <a:pt x="18" y="25"/>
                  </a:cubicBezTo>
                  <a:cubicBezTo>
                    <a:pt x="19" y="26"/>
                    <a:pt x="20" y="27"/>
                    <a:pt x="21" y="28"/>
                  </a:cubicBezTo>
                  <a:cubicBezTo>
                    <a:pt x="23" y="29"/>
                    <a:pt x="25" y="31"/>
                    <a:pt x="28" y="33"/>
                  </a:cubicBezTo>
                  <a:cubicBezTo>
                    <a:pt x="30" y="35"/>
                    <a:pt x="31" y="35"/>
                    <a:pt x="33" y="36"/>
                  </a:cubicBezTo>
                  <a:cubicBezTo>
                    <a:pt x="36" y="38"/>
                    <a:pt x="38" y="41"/>
                    <a:pt x="42" y="42"/>
                  </a:cubicBezTo>
                  <a:cubicBezTo>
                    <a:pt x="44" y="43"/>
                    <a:pt x="44" y="46"/>
                    <a:pt x="45" y="48"/>
                  </a:cubicBezTo>
                  <a:cubicBezTo>
                    <a:pt x="45" y="50"/>
                    <a:pt x="42" y="52"/>
                    <a:pt x="43" y="55"/>
                  </a:cubicBezTo>
                  <a:cubicBezTo>
                    <a:pt x="43" y="54"/>
                    <a:pt x="49" y="49"/>
                    <a:pt x="49" y="48"/>
                  </a:cubicBezTo>
                  <a:cubicBezTo>
                    <a:pt x="50" y="47"/>
                    <a:pt x="47" y="45"/>
                    <a:pt x="47" y="45"/>
                  </a:cubicBezTo>
                  <a:cubicBezTo>
                    <a:pt x="45" y="43"/>
                    <a:pt x="49" y="39"/>
                    <a:pt x="50" y="40"/>
                  </a:cubicBezTo>
                  <a:cubicBezTo>
                    <a:pt x="51" y="41"/>
                    <a:pt x="52" y="41"/>
                    <a:pt x="53" y="41"/>
                  </a:cubicBezTo>
                  <a:cubicBezTo>
                    <a:pt x="54" y="42"/>
                    <a:pt x="54" y="43"/>
                    <a:pt x="55" y="44"/>
                  </a:cubicBezTo>
                  <a:cubicBezTo>
                    <a:pt x="57" y="44"/>
                    <a:pt x="54" y="40"/>
                    <a:pt x="53" y="39"/>
                  </a:cubicBezTo>
                  <a:cubicBezTo>
                    <a:pt x="51" y="37"/>
                    <a:pt x="47" y="37"/>
                    <a:pt x="44" y="35"/>
                  </a:cubicBezTo>
                  <a:cubicBezTo>
                    <a:pt x="43" y="34"/>
                    <a:pt x="46" y="32"/>
                    <a:pt x="44" y="32"/>
                  </a:cubicBezTo>
                  <a:cubicBezTo>
                    <a:pt x="43" y="31"/>
                    <a:pt x="41" y="32"/>
                    <a:pt x="39" y="31"/>
                  </a:cubicBezTo>
                  <a:cubicBezTo>
                    <a:pt x="37" y="30"/>
                    <a:pt x="36" y="28"/>
                    <a:pt x="35" y="26"/>
                  </a:cubicBezTo>
                  <a:cubicBezTo>
                    <a:pt x="34" y="24"/>
                    <a:pt x="34" y="22"/>
                    <a:pt x="32" y="21"/>
                  </a:cubicBezTo>
                  <a:cubicBezTo>
                    <a:pt x="31" y="20"/>
                    <a:pt x="27" y="19"/>
                    <a:pt x="27" y="17"/>
                  </a:cubicBezTo>
                  <a:cubicBezTo>
                    <a:pt x="27" y="16"/>
                    <a:pt x="27" y="15"/>
                    <a:pt x="27" y="15"/>
                  </a:cubicBezTo>
                  <a:cubicBezTo>
                    <a:pt x="28" y="13"/>
                    <a:pt x="28" y="13"/>
                    <a:pt x="28" y="12"/>
                  </a:cubicBezTo>
                  <a:cubicBezTo>
                    <a:pt x="27" y="9"/>
                    <a:pt x="30" y="10"/>
                    <a:pt x="30" y="9"/>
                  </a:cubicBezTo>
                  <a:cubicBezTo>
                    <a:pt x="31" y="8"/>
                    <a:pt x="32" y="8"/>
                    <a:pt x="32" y="8"/>
                  </a:cubicBezTo>
                  <a:cubicBezTo>
                    <a:pt x="34" y="8"/>
                    <a:pt x="34" y="9"/>
                    <a:pt x="34" y="10"/>
                  </a:cubicBezTo>
                  <a:cubicBezTo>
                    <a:pt x="35" y="10"/>
                    <a:pt x="36" y="10"/>
                    <a:pt x="37" y="10"/>
                  </a:cubicBezTo>
                  <a:cubicBezTo>
                    <a:pt x="37" y="9"/>
                    <a:pt x="36" y="10"/>
                    <a:pt x="37" y="1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53" name="Freeform 648"/>
            <p:cNvSpPr>
              <a:spLocks/>
            </p:cNvSpPr>
            <p:nvPr/>
          </p:nvSpPr>
          <p:spPr bwMode="auto">
            <a:xfrm>
              <a:off x="12330767" y="6685324"/>
              <a:ext cx="251592" cy="235731"/>
            </a:xfrm>
            <a:custGeom>
              <a:avLst/>
              <a:gdLst>
                <a:gd name="T0" fmla="*/ 12 w 27"/>
                <a:gd name="T1" fmla="*/ 10 h 25"/>
                <a:gd name="T2" fmla="*/ 21 w 27"/>
                <a:gd name="T3" fmla="*/ 9 h 25"/>
                <a:gd name="T4" fmla="*/ 27 w 27"/>
                <a:gd name="T5" fmla="*/ 11 h 25"/>
                <a:gd name="T6" fmla="*/ 25 w 27"/>
                <a:gd name="T7" fmla="*/ 4 h 25"/>
                <a:gd name="T8" fmla="*/ 17 w 27"/>
                <a:gd name="T9" fmla="*/ 3 h 25"/>
                <a:gd name="T10" fmla="*/ 13 w 27"/>
                <a:gd name="T11" fmla="*/ 0 h 25"/>
                <a:gd name="T12" fmla="*/ 11 w 27"/>
                <a:gd name="T13" fmla="*/ 2 h 25"/>
                <a:gd name="T14" fmla="*/ 6 w 27"/>
                <a:gd name="T15" fmla="*/ 7 h 25"/>
                <a:gd name="T16" fmla="*/ 1 w 27"/>
                <a:gd name="T17" fmla="*/ 7 h 25"/>
                <a:gd name="T18" fmla="*/ 1 w 27"/>
                <a:gd name="T19" fmla="*/ 11 h 25"/>
                <a:gd name="T20" fmla="*/ 3 w 27"/>
                <a:gd name="T21" fmla="*/ 10 h 25"/>
                <a:gd name="T22" fmla="*/ 4 w 27"/>
                <a:gd name="T23" fmla="*/ 13 h 25"/>
                <a:gd name="T24" fmla="*/ 6 w 27"/>
                <a:gd name="T25" fmla="*/ 10 h 25"/>
                <a:gd name="T26" fmla="*/ 11 w 27"/>
                <a:gd name="T27" fmla="*/ 17 h 25"/>
                <a:gd name="T28" fmla="*/ 23 w 27"/>
                <a:gd name="T29" fmla="*/ 25 h 25"/>
                <a:gd name="T30" fmla="*/ 21 w 27"/>
                <a:gd name="T31" fmla="*/ 22 h 25"/>
                <a:gd name="T32" fmla="*/ 16 w 27"/>
                <a:gd name="T33" fmla="*/ 19 h 25"/>
                <a:gd name="T34" fmla="*/ 12 w 27"/>
                <a:gd name="T35" fmla="*/ 1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 h="25">
                  <a:moveTo>
                    <a:pt x="12" y="10"/>
                  </a:moveTo>
                  <a:cubicBezTo>
                    <a:pt x="15" y="10"/>
                    <a:pt x="18" y="8"/>
                    <a:pt x="21" y="9"/>
                  </a:cubicBezTo>
                  <a:cubicBezTo>
                    <a:pt x="23" y="9"/>
                    <a:pt x="25" y="10"/>
                    <a:pt x="27" y="11"/>
                  </a:cubicBezTo>
                  <a:cubicBezTo>
                    <a:pt x="26" y="9"/>
                    <a:pt x="26" y="7"/>
                    <a:pt x="25" y="4"/>
                  </a:cubicBezTo>
                  <a:cubicBezTo>
                    <a:pt x="22" y="6"/>
                    <a:pt x="19" y="4"/>
                    <a:pt x="17" y="3"/>
                  </a:cubicBezTo>
                  <a:cubicBezTo>
                    <a:pt x="15" y="2"/>
                    <a:pt x="14" y="2"/>
                    <a:pt x="13" y="0"/>
                  </a:cubicBezTo>
                  <a:cubicBezTo>
                    <a:pt x="13" y="0"/>
                    <a:pt x="11" y="1"/>
                    <a:pt x="11" y="2"/>
                  </a:cubicBezTo>
                  <a:cubicBezTo>
                    <a:pt x="9" y="3"/>
                    <a:pt x="10" y="8"/>
                    <a:pt x="6" y="7"/>
                  </a:cubicBezTo>
                  <a:cubicBezTo>
                    <a:pt x="4" y="6"/>
                    <a:pt x="2" y="7"/>
                    <a:pt x="1" y="7"/>
                  </a:cubicBezTo>
                  <a:cubicBezTo>
                    <a:pt x="0" y="8"/>
                    <a:pt x="1" y="11"/>
                    <a:pt x="1" y="11"/>
                  </a:cubicBezTo>
                  <a:cubicBezTo>
                    <a:pt x="1" y="11"/>
                    <a:pt x="3" y="10"/>
                    <a:pt x="3" y="10"/>
                  </a:cubicBezTo>
                  <a:cubicBezTo>
                    <a:pt x="4" y="10"/>
                    <a:pt x="4" y="12"/>
                    <a:pt x="4" y="13"/>
                  </a:cubicBezTo>
                  <a:cubicBezTo>
                    <a:pt x="4" y="11"/>
                    <a:pt x="5" y="8"/>
                    <a:pt x="6" y="10"/>
                  </a:cubicBezTo>
                  <a:cubicBezTo>
                    <a:pt x="7" y="13"/>
                    <a:pt x="9" y="15"/>
                    <a:pt x="11" y="17"/>
                  </a:cubicBezTo>
                  <a:cubicBezTo>
                    <a:pt x="14" y="20"/>
                    <a:pt x="19" y="22"/>
                    <a:pt x="23" y="25"/>
                  </a:cubicBezTo>
                  <a:cubicBezTo>
                    <a:pt x="23" y="23"/>
                    <a:pt x="23" y="23"/>
                    <a:pt x="21" y="22"/>
                  </a:cubicBezTo>
                  <a:cubicBezTo>
                    <a:pt x="19" y="21"/>
                    <a:pt x="17" y="20"/>
                    <a:pt x="16" y="19"/>
                  </a:cubicBezTo>
                  <a:cubicBezTo>
                    <a:pt x="14" y="17"/>
                    <a:pt x="9" y="10"/>
                    <a:pt x="12" y="1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54" name="Freeform 649"/>
            <p:cNvSpPr>
              <a:spLocks/>
            </p:cNvSpPr>
            <p:nvPr/>
          </p:nvSpPr>
          <p:spPr bwMode="auto">
            <a:xfrm>
              <a:off x="11470893" y="6414553"/>
              <a:ext cx="617835" cy="531986"/>
            </a:xfrm>
            <a:custGeom>
              <a:avLst/>
              <a:gdLst>
                <a:gd name="T0" fmla="*/ 59 w 66"/>
                <a:gd name="T1" fmla="*/ 31 h 57"/>
                <a:gd name="T2" fmla="*/ 56 w 66"/>
                <a:gd name="T3" fmla="*/ 30 h 57"/>
                <a:gd name="T4" fmla="*/ 60 w 66"/>
                <a:gd name="T5" fmla="*/ 24 h 57"/>
                <a:gd name="T6" fmla="*/ 63 w 66"/>
                <a:gd name="T7" fmla="*/ 23 h 57"/>
                <a:gd name="T8" fmla="*/ 65 w 66"/>
                <a:gd name="T9" fmla="*/ 15 h 57"/>
                <a:gd name="T10" fmla="*/ 60 w 66"/>
                <a:gd name="T11" fmla="*/ 13 h 57"/>
                <a:gd name="T12" fmla="*/ 57 w 66"/>
                <a:gd name="T13" fmla="*/ 11 h 57"/>
                <a:gd name="T14" fmla="*/ 55 w 66"/>
                <a:gd name="T15" fmla="*/ 11 h 57"/>
                <a:gd name="T16" fmla="*/ 48 w 66"/>
                <a:gd name="T17" fmla="*/ 7 h 57"/>
                <a:gd name="T18" fmla="*/ 43 w 66"/>
                <a:gd name="T19" fmla="*/ 5 h 57"/>
                <a:gd name="T20" fmla="*/ 38 w 66"/>
                <a:gd name="T21" fmla="*/ 1 h 57"/>
                <a:gd name="T22" fmla="*/ 34 w 66"/>
                <a:gd name="T23" fmla="*/ 1 h 57"/>
                <a:gd name="T24" fmla="*/ 33 w 66"/>
                <a:gd name="T25" fmla="*/ 5 h 57"/>
                <a:gd name="T26" fmla="*/ 30 w 66"/>
                <a:gd name="T27" fmla="*/ 8 h 57"/>
                <a:gd name="T28" fmla="*/ 26 w 66"/>
                <a:gd name="T29" fmla="*/ 10 h 57"/>
                <a:gd name="T30" fmla="*/ 24 w 66"/>
                <a:gd name="T31" fmla="*/ 12 h 57"/>
                <a:gd name="T32" fmla="*/ 20 w 66"/>
                <a:gd name="T33" fmla="*/ 11 h 57"/>
                <a:gd name="T34" fmla="*/ 16 w 66"/>
                <a:gd name="T35" fmla="*/ 10 h 57"/>
                <a:gd name="T36" fmla="*/ 16 w 66"/>
                <a:gd name="T37" fmla="*/ 16 h 57"/>
                <a:gd name="T38" fmla="*/ 9 w 66"/>
                <a:gd name="T39" fmla="*/ 15 h 57"/>
                <a:gd name="T40" fmla="*/ 1 w 66"/>
                <a:gd name="T41" fmla="*/ 17 h 57"/>
                <a:gd name="T42" fmla="*/ 2 w 66"/>
                <a:gd name="T43" fmla="*/ 19 h 57"/>
                <a:gd name="T44" fmla="*/ 4 w 66"/>
                <a:gd name="T45" fmla="*/ 21 h 57"/>
                <a:gd name="T46" fmla="*/ 15 w 66"/>
                <a:gd name="T47" fmla="*/ 25 h 57"/>
                <a:gd name="T48" fmla="*/ 14 w 66"/>
                <a:gd name="T49" fmla="*/ 28 h 57"/>
                <a:gd name="T50" fmla="*/ 19 w 66"/>
                <a:gd name="T51" fmla="*/ 31 h 57"/>
                <a:gd name="T52" fmla="*/ 20 w 66"/>
                <a:gd name="T53" fmla="*/ 35 h 57"/>
                <a:gd name="T54" fmla="*/ 22 w 66"/>
                <a:gd name="T55" fmla="*/ 38 h 57"/>
                <a:gd name="T56" fmla="*/ 19 w 66"/>
                <a:gd name="T57" fmla="*/ 36 h 57"/>
                <a:gd name="T58" fmla="*/ 16 w 66"/>
                <a:gd name="T59" fmla="*/ 49 h 57"/>
                <a:gd name="T60" fmla="*/ 27 w 66"/>
                <a:gd name="T61" fmla="*/ 53 h 57"/>
                <a:gd name="T62" fmla="*/ 30 w 66"/>
                <a:gd name="T63" fmla="*/ 53 h 57"/>
                <a:gd name="T64" fmla="*/ 33 w 66"/>
                <a:gd name="T65" fmla="*/ 55 h 57"/>
                <a:gd name="T66" fmla="*/ 40 w 66"/>
                <a:gd name="T67" fmla="*/ 54 h 57"/>
                <a:gd name="T68" fmla="*/ 47 w 66"/>
                <a:gd name="T69" fmla="*/ 48 h 57"/>
                <a:gd name="T70" fmla="*/ 57 w 66"/>
                <a:gd name="T71" fmla="*/ 50 h 57"/>
                <a:gd name="T72" fmla="*/ 62 w 66"/>
                <a:gd name="T73" fmla="*/ 47 h 57"/>
                <a:gd name="T74" fmla="*/ 62 w 66"/>
                <a:gd name="T75" fmla="*/ 45 h 57"/>
                <a:gd name="T76" fmla="*/ 59 w 66"/>
                <a:gd name="T77" fmla="*/ 38 h 57"/>
                <a:gd name="T78" fmla="*/ 59 w 66"/>
                <a:gd name="T79" fmla="*/ 34 h 57"/>
                <a:gd name="T80" fmla="*/ 59 w 66"/>
                <a:gd name="T81" fmla="*/ 31 h 57"/>
                <a:gd name="T82" fmla="*/ 59 w 66"/>
                <a:gd name="T83" fmla="*/ 31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6" h="57">
                  <a:moveTo>
                    <a:pt x="59" y="31"/>
                  </a:moveTo>
                  <a:cubicBezTo>
                    <a:pt x="58" y="29"/>
                    <a:pt x="55" y="33"/>
                    <a:pt x="56" y="30"/>
                  </a:cubicBezTo>
                  <a:cubicBezTo>
                    <a:pt x="56" y="29"/>
                    <a:pt x="59" y="24"/>
                    <a:pt x="60" y="24"/>
                  </a:cubicBezTo>
                  <a:cubicBezTo>
                    <a:pt x="61" y="23"/>
                    <a:pt x="62" y="25"/>
                    <a:pt x="63" y="23"/>
                  </a:cubicBezTo>
                  <a:cubicBezTo>
                    <a:pt x="64" y="20"/>
                    <a:pt x="63" y="18"/>
                    <a:pt x="65" y="15"/>
                  </a:cubicBezTo>
                  <a:cubicBezTo>
                    <a:pt x="66" y="13"/>
                    <a:pt x="61" y="13"/>
                    <a:pt x="60" y="13"/>
                  </a:cubicBezTo>
                  <a:cubicBezTo>
                    <a:pt x="58" y="13"/>
                    <a:pt x="57" y="12"/>
                    <a:pt x="57" y="11"/>
                  </a:cubicBezTo>
                  <a:cubicBezTo>
                    <a:pt x="56" y="11"/>
                    <a:pt x="55" y="11"/>
                    <a:pt x="55" y="11"/>
                  </a:cubicBezTo>
                  <a:cubicBezTo>
                    <a:pt x="53" y="11"/>
                    <a:pt x="48" y="9"/>
                    <a:pt x="48" y="7"/>
                  </a:cubicBezTo>
                  <a:cubicBezTo>
                    <a:pt x="47" y="10"/>
                    <a:pt x="44" y="5"/>
                    <a:pt x="43" y="5"/>
                  </a:cubicBezTo>
                  <a:cubicBezTo>
                    <a:pt x="41" y="4"/>
                    <a:pt x="39" y="3"/>
                    <a:pt x="38" y="1"/>
                  </a:cubicBezTo>
                  <a:cubicBezTo>
                    <a:pt x="37" y="0"/>
                    <a:pt x="35" y="0"/>
                    <a:pt x="34" y="1"/>
                  </a:cubicBezTo>
                  <a:cubicBezTo>
                    <a:pt x="33" y="2"/>
                    <a:pt x="32" y="4"/>
                    <a:pt x="33" y="5"/>
                  </a:cubicBezTo>
                  <a:cubicBezTo>
                    <a:pt x="33" y="6"/>
                    <a:pt x="31" y="7"/>
                    <a:pt x="30" y="8"/>
                  </a:cubicBezTo>
                  <a:cubicBezTo>
                    <a:pt x="29" y="8"/>
                    <a:pt x="27" y="8"/>
                    <a:pt x="26" y="10"/>
                  </a:cubicBezTo>
                  <a:cubicBezTo>
                    <a:pt x="26" y="11"/>
                    <a:pt x="25" y="12"/>
                    <a:pt x="24" y="12"/>
                  </a:cubicBezTo>
                  <a:cubicBezTo>
                    <a:pt x="22" y="12"/>
                    <a:pt x="21" y="12"/>
                    <a:pt x="20" y="11"/>
                  </a:cubicBezTo>
                  <a:cubicBezTo>
                    <a:pt x="18" y="11"/>
                    <a:pt x="18" y="10"/>
                    <a:pt x="16" y="10"/>
                  </a:cubicBezTo>
                  <a:cubicBezTo>
                    <a:pt x="14" y="9"/>
                    <a:pt x="20" y="16"/>
                    <a:pt x="16" y="16"/>
                  </a:cubicBezTo>
                  <a:cubicBezTo>
                    <a:pt x="13" y="16"/>
                    <a:pt x="11" y="17"/>
                    <a:pt x="9" y="15"/>
                  </a:cubicBezTo>
                  <a:cubicBezTo>
                    <a:pt x="8" y="14"/>
                    <a:pt x="1" y="16"/>
                    <a:pt x="1" y="17"/>
                  </a:cubicBezTo>
                  <a:cubicBezTo>
                    <a:pt x="1" y="18"/>
                    <a:pt x="4" y="18"/>
                    <a:pt x="2" y="19"/>
                  </a:cubicBezTo>
                  <a:cubicBezTo>
                    <a:pt x="0" y="20"/>
                    <a:pt x="3" y="21"/>
                    <a:pt x="4" y="21"/>
                  </a:cubicBezTo>
                  <a:cubicBezTo>
                    <a:pt x="6" y="22"/>
                    <a:pt x="15" y="23"/>
                    <a:pt x="15" y="25"/>
                  </a:cubicBezTo>
                  <a:cubicBezTo>
                    <a:pt x="15" y="26"/>
                    <a:pt x="13" y="26"/>
                    <a:pt x="14" y="28"/>
                  </a:cubicBezTo>
                  <a:cubicBezTo>
                    <a:pt x="16" y="30"/>
                    <a:pt x="17" y="30"/>
                    <a:pt x="19" y="31"/>
                  </a:cubicBezTo>
                  <a:cubicBezTo>
                    <a:pt x="21" y="32"/>
                    <a:pt x="18" y="34"/>
                    <a:pt x="20" y="35"/>
                  </a:cubicBezTo>
                  <a:cubicBezTo>
                    <a:pt x="20" y="35"/>
                    <a:pt x="22" y="38"/>
                    <a:pt x="22" y="38"/>
                  </a:cubicBezTo>
                  <a:cubicBezTo>
                    <a:pt x="21" y="39"/>
                    <a:pt x="20" y="36"/>
                    <a:pt x="19" y="36"/>
                  </a:cubicBezTo>
                  <a:cubicBezTo>
                    <a:pt x="18" y="36"/>
                    <a:pt x="19" y="48"/>
                    <a:pt x="16" y="49"/>
                  </a:cubicBezTo>
                  <a:cubicBezTo>
                    <a:pt x="19" y="51"/>
                    <a:pt x="23" y="54"/>
                    <a:pt x="27" y="53"/>
                  </a:cubicBezTo>
                  <a:cubicBezTo>
                    <a:pt x="28" y="53"/>
                    <a:pt x="29" y="52"/>
                    <a:pt x="30" y="53"/>
                  </a:cubicBezTo>
                  <a:cubicBezTo>
                    <a:pt x="31" y="53"/>
                    <a:pt x="32" y="54"/>
                    <a:pt x="33" y="55"/>
                  </a:cubicBezTo>
                  <a:cubicBezTo>
                    <a:pt x="35" y="56"/>
                    <a:pt x="41" y="57"/>
                    <a:pt x="40" y="54"/>
                  </a:cubicBezTo>
                  <a:cubicBezTo>
                    <a:pt x="39" y="49"/>
                    <a:pt x="44" y="47"/>
                    <a:pt x="47" y="48"/>
                  </a:cubicBezTo>
                  <a:cubicBezTo>
                    <a:pt x="51" y="49"/>
                    <a:pt x="53" y="52"/>
                    <a:pt x="57" y="50"/>
                  </a:cubicBezTo>
                  <a:cubicBezTo>
                    <a:pt x="59" y="49"/>
                    <a:pt x="60" y="48"/>
                    <a:pt x="62" y="47"/>
                  </a:cubicBezTo>
                  <a:cubicBezTo>
                    <a:pt x="62" y="47"/>
                    <a:pt x="64" y="45"/>
                    <a:pt x="62" y="45"/>
                  </a:cubicBezTo>
                  <a:cubicBezTo>
                    <a:pt x="60" y="44"/>
                    <a:pt x="58" y="40"/>
                    <a:pt x="59" y="38"/>
                  </a:cubicBezTo>
                  <a:cubicBezTo>
                    <a:pt x="61" y="36"/>
                    <a:pt x="60" y="36"/>
                    <a:pt x="59" y="34"/>
                  </a:cubicBezTo>
                  <a:cubicBezTo>
                    <a:pt x="59" y="33"/>
                    <a:pt x="59" y="32"/>
                    <a:pt x="59" y="31"/>
                  </a:cubicBezTo>
                  <a:cubicBezTo>
                    <a:pt x="58" y="30"/>
                    <a:pt x="59" y="32"/>
                    <a:pt x="59" y="31"/>
                  </a:cubicBezTo>
                  <a:close/>
                </a:path>
              </a:pathLst>
            </a:custGeom>
            <a:grpFill/>
            <a:ln w="9525"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55" name="Freeform 650"/>
            <p:cNvSpPr>
              <a:spLocks/>
            </p:cNvSpPr>
            <p:nvPr/>
          </p:nvSpPr>
          <p:spPr bwMode="auto">
            <a:xfrm>
              <a:off x="11983632" y="6621615"/>
              <a:ext cx="207006" cy="140163"/>
            </a:xfrm>
            <a:custGeom>
              <a:avLst/>
              <a:gdLst>
                <a:gd name="T0" fmla="*/ 17 w 22"/>
                <a:gd name="T1" fmla="*/ 1 h 15"/>
                <a:gd name="T2" fmla="*/ 9 w 22"/>
                <a:gd name="T3" fmla="*/ 1 h 15"/>
                <a:gd name="T4" fmla="*/ 8 w 22"/>
                <a:gd name="T5" fmla="*/ 2 h 15"/>
                <a:gd name="T6" fmla="*/ 5 w 22"/>
                <a:gd name="T7" fmla="*/ 2 h 15"/>
                <a:gd name="T8" fmla="*/ 3 w 22"/>
                <a:gd name="T9" fmla="*/ 5 h 15"/>
                <a:gd name="T10" fmla="*/ 1 w 22"/>
                <a:gd name="T11" fmla="*/ 9 h 15"/>
                <a:gd name="T12" fmla="*/ 4 w 22"/>
                <a:gd name="T13" fmla="*/ 10 h 15"/>
                <a:gd name="T14" fmla="*/ 7 w 22"/>
                <a:gd name="T15" fmla="*/ 11 h 15"/>
                <a:gd name="T16" fmla="*/ 11 w 22"/>
                <a:gd name="T17" fmla="*/ 10 h 15"/>
                <a:gd name="T18" fmla="*/ 13 w 22"/>
                <a:gd name="T19" fmla="*/ 10 h 15"/>
                <a:gd name="T20" fmla="*/ 16 w 22"/>
                <a:gd name="T21" fmla="*/ 8 h 15"/>
                <a:gd name="T22" fmla="*/ 18 w 22"/>
                <a:gd name="T23" fmla="*/ 9 h 15"/>
                <a:gd name="T24" fmla="*/ 21 w 22"/>
                <a:gd name="T25" fmla="*/ 8 h 15"/>
                <a:gd name="T26" fmla="*/ 22 w 22"/>
                <a:gd name="T27" fmla="*/ 5 h 15"/>
                <a:gd name="T28" fmla="*/ 18 w 22"/>
                <a:gd name="T29" fmla="*/ 4 h 15"/>
                <a:gd name="T30" fmla="*/ 17 w 22"/>
                <a:gd name="T31" fmla="*/ 1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2" h="15">
                  <a:moveTo>
                    <a:pt x="17" y="1"/>
                  </a:moveTo>
                  <a:cubicBezTo>
                    <a:pt x="14" y="0"/>
                    <a:pt x="12" y="1"/>
                    <a:pt x="9" y="1"/>
                  </a:cubicBezTo>
                  <a:cubicBezTo>
                    <a:pt x="7" y="1"/>
                    <a:pt x="9" y="1"/>
                    <a:pt x="8" y="2"/>
                  </a:cubicBezTo>
                  <a:cubicBezTo>
                    <a:pt x="7" y="2"/>
                    <a:pt x="5" y="2"/>
                    <a:pt x="5" y="2"/>
                  </a:cubicBezTo>
                  <a:cubicBezTo>
                    <a:pt x="4" y="2"/>
                    <a:pt x="3" y="5"/>
                    <a:pt x="3" y="5"/>
                  </a:cubicBezTo>
                  <a:cubicBezTo>
                    <a:pt x="2" y="6"/>
                    <a:pt x="0" y="10"/>
                    <a:pt x="1" y="9"/>
                  </a:cubicBezTo>
                  <a:cubicBezTo>
                    <a:pt x="3" y="9"/>
                    <a:pt x="3" y="8"/>
                    <a:pt x="4" y="10"/>
                  </a:cubicBezTo>
                  <a:cubicBezTo>
                    <a:pt x="4" y="12"/>
                    <a:pt x="5" y="11"/>
                    <a:pt x="7" y="11"/>
                  </a:cubicBezTo>
                  <a:cubicBezTo>
                    <a:pt x="8" y="11"/>
                    <a:pt x="10" y="11"/>
                    <a:pt x="11" y="10"/>
                  </a:cubicBezTo>
                  <a:cubicBezTo>
                    <a:pt x="12" y="8"/>
                    <a:pt x="13" y="9"/>
                    <a:pt x="13" y="10"/>
                  </a:cubicBezTo>
                  <a:cubicBezTo>
                    <a:pt x="16" y="15"/>
                    <a:pt x="15" y="8"/>
                    <a:pt x="16" y="8"/>
                  </a:cubicBezTo>
                  <a:cubicBezTo>
                    <a:pt x="17" y="8"/>
                    <a:pt x="17" y="9"/>
                    <a:pt x="18" y="9"/>
                  </a:cubicBezTo>
                  <a:cubicBezTo>
                    <a:pt x="19" y="9"/>
                    <a:pt x="20" y="9"/>
                    <a:pt x="21" y="8"/>
                  </a:cubicBezTo>
                  <a:cubicBezTo>
                    <a:pt x="22" y="7"/>
                    <a:pt x="22" y="7"/>
                    <a:pt x="22" y="5"/>
                  </a:cubicBezTo>
                  <a:cubicBezTo>
                    <a:pt x="22" y="5"/>
                    <a:pt x="19" y="4"/>
                    <a:pt x="18" y="4"/>
                  </a:cubicBezTo>
                  <a:cubicBezTo>
                    <a:pt x="17" y="3"/>
                    <a:pt x="17" y="2"/>
                    <a:pt x="17"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56" name="Freeform 651"/>
            <p:cNvSpPr>
              <a:spLocks/>
            </p:cNvSpPr>
            <p:nvPr/>
          </p:nvSpPr>
          <p:spPr bwMode="auto">
            <a:xfrm>
              <a:off x="11808475" y="6395439"/>
              <a:ext cx="194268" cy="121050"/>
            </a:xfrm>
            <a:custGeom>
              <a:avLst/>
              <a:gdLst>
                <a:gd name="T0" fmla="*/ 19 w 21"/>
                <a:gd name="T1" fmla="*/ 9 h 13"/>
                <a:gd name="T2" fmla="*/ 20 w 21"/>
                <a:gd name="T3" fmla="*/ 6 h 13"/>
                <a:gd name="T4" fmla="*/ 18 w 21"/>
                <a:gd name="T5" fmla="*/ 3 h 13"/>
                <a:gd name="T6" fmla="*/ 13 w 21"/>
                <a:gd name="T7" fmla="*/ 0 h 13"/>
                <a:gd name="T8" fmla="*/ 8 w 21"/>
                <a:gd name="T9" fmla="*/ 1 h 13"/>
                <a:gd name="T10" fmla="*/ 3 w 21"/>
                <a:gd name="T11" fmla="*/ 1 h 13"/>
                <a:gd name="T12" fmla="*/ 5 w 21"/>
                <a:gd name="T13" fmla="*/ 6 h 13"/>
                <a:gd name="T14" fmla="*/ 10 w 21"/>
                <a:gd name="T15" fmla="*/ 9 h 13"/>
                <a:gd name="T16" fmla="*/ 12 w 21"/>
                <a:gd name="T17" fmla="*/ 9 h 13"/>
                <a:gd name="T18" fmla="*/ 18 w 21"/>
                <a:gd name="T19" fmla="*/ 13 h 13"/>
                <a:gd name="T20" fmla="*/ 19 w 21"/>
                <a:gd name="T21" fmla="*/ 9 h 13"/>
                <a:gd name="T22" fmla="*/ 19 w 21"/>
                <a:gd name="T23" fmla="*/ 9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 h="13">
                  <a:moveTo>
                    <a:pt x="19" y="9"/>
                  </a:moveTo>
                  <a:cubicBezTo>
                    <a:pt x="18" y="9"/>
                    <a:pt x="21" y="7"/>
                    <a:pt x="20" y="6"/>
                  </a:cubicBezTo>
                  <a:cubicBezTo>
                    <a:pt x="20" y="5"/>
                    <a:pt x="19" y="3"/>
                    <a:pt x="18" y="3"/>
                  </a:cubicBezTo>
                  <a:cubicBezTo>
                    <a:pt x="17" y="2"/>
                    <a:pt x="15" y="0"/>
                    <a:pt x="13" y="0"/>
                  </a:cubicBezTo>
                  <a:cubicBezTo>
                    <a:pt x="11" y="0"/>
                    <a:pt x="10" y="1"/>
                    <a:pt x="8" y="1"/>
                  </a:cubicBezTo>
                  <a:cubicBezTo>
                    <a:pt x="6" y="1"/>
                    <a:pt x="5" y="0"/>
                    <a:pt x="3" y="1"/>
                  </a:cubicBezTo>
                  <a:cubicBezTo>
                    <a:pt x="0" y="3"/>
                    <a:pt x="3" y="5"/>
                    <a:pt x="5" y="6"/>
                  </a:cubicBezTo>
                  <a:cubicBezTo>
                    <a:pt x="7" y="7"/>
                    <a:pt x="8" y="7"/>
                    <a:pt x="10" y="9"/>
                  </a:cubicBezTo>
                  <a:cubicBezTo>
                    <a:pt x="10" y="10"/>
                    <a:pt x="12" y="10"/>
                    <a:pt x="12" y="9"/>
                  </a:cubicBezTo>
                  <a:cubicBezTo>
                    <a:pt x="12" y="10"/>
                    <a:pt x="17" y="13"/>
                    <a:pt x="18" y="13"/>
                  </a:cubicBezTo>
                  <a:cubicBezTo>
                    <a:pt x="18" y="11"/>
                    <a:pt x="18" y="10"/>
                    <a:pt x="19" y="9"/>
                  </a:cubicBezTo>
                  <a:cubicBezTo>
                    <a:pt x="19" y="9"/>
                    <a:pt x="17" y="10"/>
                    <a:pt x="19" y="9"/>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57" name="Freeform 652"/>
            <p:cNvSpPr>
              <a:spLocks/>
            </p:cNvSpPr>
            <p:nvPr/>
          </p:nvSpPr>
          <p:spPr bwMode="auto">
            <a:xfrm>
              <a:off x="11967711" y="6481449"/>
              <a:ext cx="35033" cy="35042"/>
            </a:xfrm>
            <a:custGeom>
              <a:avLst/>
              <a:gdLst>
                <a:gd name="T0" fmla="*/ 2 w 4"/>
                <a:gd name="T1" fmla="*/ 0 h 4"/>
                <a:gd name="T2" fmla="*/ 1 w 4"/>
                <a:gd name="T3" fmla="*/ 3 h 4"/>
                <a:gd name="T4" fmla="*/ 4 w 4"/>
                <a:gd name="T5" fmla="*/ 4 h 4"/>
                <a:gd name="T6" fmla="*/ 2 w 4"/>
                <a:gd name="T7" fmla="*/ 0 h 4"/>
                <a:gd name="T8" fmla="*/ 2 w 4"/>
                <a:gd name="T9" fmla="*/ 0 h 4"/>
              </a:gdLst>
              <a:ahLst/>
              <a:cxnLst>
                <a:cxn ang="0">
                  <a:pos x="T0" y="T1"/>
                </a:cxn>
                <a:cxn ang="0">
                  <a:pos x="T2" y="T3"/>
                </a:cxn>
                <a:cxn ang="0">
                  <a:pos x="T4" y="T5"/>
                </a:cxn>
                <a:cxn ang="0">
                  <a:pos x="T6" y="T7"/>
                </a:cxn>
                <a:cxn ang="0">
                  <a:pos x="T8" y="T9"/>
                </a:cxn>
              </a:cxnLst>
              <a:rect l="0" t="0" r="r" b="b"/>
              <a:pathLst>
                <a:path w="4" h="4">
                  <a:moveTo>
                    <a:pt x="2" y="0"/>
                  </a:moveTo>
                  <a:cubicBezTo>
                    <a:pt x="1" y="0"/>
                    <a:pt x="1" y="2"/>
                    <a:pt x="1" y="3"/>
                  </a:cubicBezTo>
                  <a:cubicBezTo>
                    <a:pt x="1" y="4"/>
                    <a:pt x="3" y="4"/>
                    <a:pt x="4" y="4"/>
                  </a:cubicBezTo>
                  <a:cubicBezTo>
                    <a:pt x="4" y="2"/>
                    <a:pt x="4" y="1"/>
                    <a:pt x="2" y="0"/>
                  </a:cubicBezTo>
                  <a:cubicBezTo>
                    <a:pt x="0" y="1"/>
                    <a:pt x="3" y="1"/>
                    <a:pt x="2" y="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58" name="Freeform 653"/>
            <p:cNvSpPr>
              <a:spLocks/>
            </p:cNvSpPr>
            <p:nvPr/>
          </p:nvSpPr>
          <p:spPr bwMode="auto">
            <a:xfrm>
              <a:off x="11853061" y="6264832"/>
              <a:ext cx="187902" cy="168837"/>
            </a:xfrm>
            <a:custGeom>
              <a:avLst/>
              <a:gdLst>
                <a:gd name="T0" fmla="*/ 5 w 20"/>
                <a:gd name="T1" fmla="*/ 14 h 18"/>
                <a:gd name="T2" fmla="*/ 14 w 20"/>
                <a:gd name="T3" fmla="*/ 18 h 18"/>
                <a:gd name="T4" fmla="*/ 14 w 20"/>
                <a:gd name="T5" fmla="*/ 13 h 18"/>
                <a:gd name="T6" fmla="*/ 17 w 20"/>
                <a:gd name="T7" fmla="*/ 11 h 18"/>
                <a:gd name="T8" fmla="*/ 18 w 20"/>
                <a:gd name="T9" fmla="*/ 6 h 18"/>
                <a:gd name="T10" fmla="*/ 20 w 20"/>
                <a:gd name="T11" fmla="*/ 5 h 18"/>
                <a:gd name="T12" fmla="*/ 19 w 20"/>
                <a:gd name="T13" fmla="*/ 0 h 18"/>
                <a:gd name="T14" fmla="*/ 15 w 20"/>
                <a:gd name="T15" fmla="*/ 1 h 18"/>
                <a:gd name="T16" fmla="*/ 10 w 20"/>
                <a:gd name="T17" fmla="*/ 3 h 18"/>
                <a:gd name="T18" fmla="*/ 12 w 20"/>
                <a:gd name="T19" fmla="*/ 6 h 18"/>
                <a:gd name="T20" fmla="*/ 10 w 20"/>
                <a:gd name="T21" fmla="*/ 4 h 18"/>
                <a:gd name="T22" fmla="*/ 7 w 20"/>
                <a:gd name="T23" fmla="*/ 6 h 18"/>
                <a:gd name="T24" fmla="*/ 5 w 20"/>
                <a:gd name="T25" fmla="*/ 8 h 18"/>
                <a:gd name="T26" fmla="*/ 5 w 20"/>
                <a:gd name="T27" fmla="*/ 12 h 18"/>
                <a:gd name="T28" fmla="*/ 3 w 20"/>
                <a:gd name="T29" fmla="*/ 12 h 18"/>
                <a:gd name="T30" fmla="*/ 4 w 20"/>
                <a:gd name="T31" fmla="*/ 12 h 18"/>
                <a:gd name="T32" fmla="*/ 3 w 20"/>
                <a:gd name="T33" fmla="*/ 12 h 18"/>
                <a:gd name="T34" fmla="*/ 4 w 20"/>
                <a:gd name="T35" fmla="*/ 14 h 18"/>
                <a:gd name="T36" fmla="*/ 2 w 20"/>
                <a:gd name="T37" fmla="*/ 13 h 18"/>
                <a:gd name="T38" fmla="*/ 3 w 20"/>
                <a:gd name="T39" fmla="*/ 14 h 18"/>
                <a:gd name="T40" fmla="*/ 1 w 20"/>
                <a:gd name="T41" fmla="*/ 14 h 18"/>
                <a:gd name="T42" fmla="*/ 2 w 20"/>
                <a:gd name="T43" fmla="*/ 15 h 18"/>
                <a:gd name="T44" fmla="*/ 0 w 20"/>
                <a:gd name="T45" fmla="*/ 15 h 18"/>
                <a:gd name="T46" fmla="*/ 5 w 20"/>
                <a:gd name="T47" fmla="*/ 14 h 18"/>
                <a:gd name="T48" fmla="*/ 5 w 20"/>
                <a:gd name="T49" fmla="*/ 14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0" h="18">
                  <a:moveTo>
                    <a:pt x="5" y="14"/>
                  </a:moveTo>
                  <a:cubicBezTo>
                    <a:pt x="7" y="12"/>
                    <a:pt x="13" y="16"/>
                    <a:pt x="14" y="18"/>
                  </a:cubicBezTo>
                  <a:cubicBezTo>
                    <a:pt x="15" y="16"/>
                    <a:pt x="15" y="14"/>
                    <a:pt x="14" y="13"/>
                  </a:cubicBezTo>
                  <a:cubicBezTo>
                    <a:pt x="13" y="9"/>
                    <a:pt x="15" y="11"/>
                    <a:pt x="17" y="11"/>
                  </a:cubicBezTo>
                  <a:cubicBezTo>
                    <a:pt x="19" y="10"/>
                    <a:pt x="19" y="8"/>
                    <a:pt x="18" y="6"/>
                  </a:cubicBezTo>
                  <a:cubicBezTo>
                    <a:pt x="18" y="6"/>
                    <a:pt x="20" y="5"/>
                    <a:pt x="20" y="5"/>
                  </a:cubicBezTo>
                  <a:cubicBezTo>
                    <a:pt x="20" y="3"/>
                    <a:pt x="20" y="2"/>
                    <a:pt x="19" y="0"/>
                  </a:cubicBezTo>
                  <a:cubicBezTo>
                    <a:pt x="19" y="0"/>
                    <a:pt x="15" y="1"/>
                    <a:pt x="15" y="1"/>
                  </a:cubicBezTo>
                  <a:cubicBezTo>
                    <a:pt x="13" y="1"/>
                    <a:pt x="12" y="1"/>
                    <a:pt x="10" y="3"/>
                  </a:cubicBezTo>
                  <a:cubicBezTo>
                    <a:pt x="10" y="3"/>
                    <a:pt x="13" y="5"/>
                    <a:pt x="12" y="6"/>
                  </a:cubicBezTo>
                  <a:cubicBezTo>
                    <a:pt x="10" y="8"/>
                    <a:pt x="9" y="4"/>
                    <a:pt x="10" y="4"/>
                  </a:cubicBezTo>
                  <a:cubicBezTo>
                    <a:pt x="10" y="4"/>
                    <a:pt x="7" y="5"/>
                    <a:pt x="7" y="6"/>
                  </a:cubicBezTo>
                  <a:cubicBezTo>
                    <a:pt x="7" y="7"/>
                    <a:pt x="6" y="7"/>
                    <a:pt x="5" y="8"/>
                  </a:cubicBezTo>
                  <a:cubicBezTo>
                    <a:pt x="5" y="9"/>
                    <a:pt x="3" y="12"/>
                    <a:pt x="5" y="12"/>
                  </a:cubicBezTo>
                  <a:cubicBezTo>
                    <a:pt x="5" y="12"/>
                    <a:pt x="4" y="12"/>
                    <a:pt x="3" y="12"/>
                  </a:cubicBezTo>
                  <a:cubicBezTo>
                    <a:pt x="3" y="12"/>
                    <a:pt x="4" y="12"/>
                    <a:pt x="4" y="12"/>
                  </a:cubicBezTo>
                  <a:cubicBezTo>
                    <a:pt x="4" y="12"/>
                    <a:pt x="3" y="12"/>
                    <a:pt x="3" y="12"/>
                  </a:cubicBezTo>
                  <a:cubicBezTo>
                    <a:pt x="2" y="13"/>
                    <a:pt x="4" y="14"/>
                    <a:pt x="4" y="14"/>
                  </a:cubicBezTo>
                  <a:cubicBezTo>
                    <a:pt x="4" y="13"/>
                    <a:pt x="2" y="13"/>
                    <a:pt x="2" y="13"/>
                  </a:cubicBezTo>
                  <a:cubicBezTo>
                    <a:pt x="2" y="13"/>
                    <a:pt x="3" y="14"/>
                    <a:pt x="3" y="14"/>
                  </a:cubicBezTo>
                  <a:cubicBezTo>
                    <a:pt x="3" y="14"/>
                    <a:pt x="2" y="13"/>
                    <a:pt x="1" y="14"/>
                  </a:cubicBezTo>
                  <a:cubicBezTo>
                    <a:pt x="1" y="14"/>
                    <a:pt x="2" y="15"/>
                    <a:pt x="2" y="15"/>
                  </a:cubicBezTo>
                  <a:cubicBezTo>
                    <a:pt x="2" y="14"/>
                    <a:pt x="1" y="14"/>
                    <a:pt x="0" y="15"/>
                  </a:cubicBezTo>
                  <a:cubicBezTo>
                    <a:pt x="1" y="15"/>
                    <a:pt x="4" y="16"/>
                    <a:pt x="5" y="14"/>
                  </a:cubicBezTo>
                  <a:cubicBezTo>
                    <a:pt x="5" y="14"/>
                    <a:pt x="5" y="15"/>
                    <a:pt x="5" y="1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59" name="Freeform 654"/>
            <p:cNvSpPr>
              <a:spLocks/>
            </p:cNvSpPr>
            <p:nvPr/>
          </p:nvSpPr>
          <p:spPr bwMode="auto">
            <a:xfrm>
              <a:off x="12079173" y="5984503"/>
              <a:ext cx="140127" cy="207060"/>
            </a:xfrm>
            <a:custGeom>
              <a:avLst/>
              <a:gdLst>
                <a:gd name="T0" fmla="*/ 10 w 15"/>
                <a:gd name="T1" fmla="*/ 21 h 22"/>
                <a:gd name="T2" fmla="*/ 8 w 15"/>
                <a:gd name="T3" fmla="*/ 17 h 22"/>
                <a:gd name="T4" fmla="*/ 11 w 15"/>
                <a:gd name="T5" fmla="*/ 12 h 22"/>
                <a:gd name="T6" fmla="*/ 11 w 15"/>
                <a:gd name="T7" fmla="*/ 13 h 22"/>
                <a:gd name="T8" fmla="*/ 15 w 15"/>
                <a:gd name="T9" fmla="*/ 10 h 22"/>
                <a:gd name="T10" fmla="*/ 11 w 15"/>
                <a:gd name="T11" fmla="*/ 7 h 22"/>
                <a:gd name="T12" fmla="*/ 10 w 15"/>
                <a:gd name="T13" fmla="*/ 5 h 22"/>
                <a:gd name="T14" fmla="*/ 12 w 15"/>
                <a:gd name="T15" fmla="*/ 4 h 22"/>
                <a:gd name="T16" fmla="*/ 12 w 15"/>
                <a:gd name="T17" fmla="*/ 1 h 22"/>
                <a:gd name="T18" fmla="*/ 11 w 15"/>
                <a:gd name="T19" fmla="*/ 1 h 22"/>
                <a:gd name="T20" fmla="*/ 7 w 15"/>
                <a:gd name="T21" fmla="*/ 4 h 22"/>
                <a:gd name="T22" fmla="*/ 2 w 15"/>
                <a:gd name="T23" fmla="*/ 5 h 22"/>
                <a:gd name="T24" fmla="*/ 4 w 15"/>
                <a:gd name="T25" fmla="*/ 6 h 22"/>
                <a:gd name="T26" fmla="*/ 6 w 15"/>
                <a:gd name="T27" fmla="*/ 8 h 22"/>
                <a:gd name="T28" fmla="*/ 4 w 15"/>
                <a:gd name="T29" fmla="*/ 8 h 22"/>
                <a:gd name="T30" fmla="*/ 2 w 15"/>
                <a:gd name="T31" fmla="*/ 8 h 22"/>
                <a:gd name="T32" fmla="*/ 0 w 15"/>
                <a:gd name="T33" fmla="*/ 9 h 22"/>
                <a:gd name="T34" fmla="*/ 0 w 15"/>
                <a:gd name="T35" fmla="*/ 14 h 22"/>
                <a:gd name="T36" fmla="*/ 2 w 15"/>
                <a:gd name="T37" fmla="*/ 16 h 22"/>
                <a:gd name="T38" fmla="*/ 2 w 15"/>
                <a:gd name="T39" fmla="*/ 20 h 22"/>
                <a:gd name="T40" fmla="*/ 10 w 15"/>
                <a:gd name="T41" fmla="*/ 21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5" h="22">
                  <a:moveTo>
                    <a:pt x="10" y="21"/>
                  </a:moveTo>
                  <a:cubicBezTo>
                    <a:pt x="10" y="20"/>
                    <a:pt x="6" y="18"/>
                    <a:pt x="8" y="17"/>
                  </a:cubicBezTo>
                  <a:cubicBezTo>
                    <a:pt x="9" y="16"/>
                    <a:pt x="9" y="13"/>
                    <a:pt x="11" y="12"/>
                  </a:cubicBezTo>
                  <a:cubicBezTo>
                    <a:pt x="11" y="12"/>
                    <a:pt x="11" y="13"/>
                    <a:pt x="11" y="13"/>
                  </a:cubicBezTo>
                  <a:cubicBezTo>
                    <a:pt x="12" y="13"/>
                    <a:pt x="15" y="11"/>
                    <a:pt x="15" y="10"/>
                  </a:cubicBezTo>
                  <a:cubicBezTo>
                    <a:pt x="15" y="9"/>
                    <a:pt x="11" y="9"/>
                    <a:pt x="11" y="7"/>
                  </a:cubicBezTo>
                  <a:cubicBezTo>
                    <a:pt x="11" y="6"/>
                    <a:pt x="10" y="6"/>
                    <a:pt x="10" y="5"/>
                  </a:cubicBezTo>
                  <a:cubicBezTo>
                    <a:pt x="10" y="4"/>
                    <a:pt x="12" y="5"/>
                    <a:pt x="12" y="4"/>
                  </a:cubicBezTo>
                  <a:cubicBezTo>
                    <a:pt x="12" y="3"/>
                    <a:pt x="12" y="2"/>
                    <a:pt x="12" y="1"/>
                  </a:cubicBezTo>
                  <a:cubicBezTo>
                    <a:pt x="12" y="0"/>
                    <a:pt x="12" y="1"/>
                    <a:pt x="11" y="1"/>
                  </a:cubicBezTo>
                  <a:cubicBezTo>
                    <a:pt x="8" y="1"/>
                    <a:pt x="9" y="2"/>
                    <a:pt x="7" y="4"/>
                  </a:cubicBezTo>
                  <a:cubicBezTo>
                    <a:pt x="6" y="5"/>
                    <a:pt x="3" y="3"/>
                    <a:pt x="2" y="5"/>
                  </a:cubicBezTo>
                  <a:cubicBezTo>
                    <a:pt x="0" y="7"/>
                    <a:pt x="3" y="7"/>
                    <a:pt x="4" y="6"/>
                  </a:cubicBezTo>
                  <a:cubicBezTo>
                    <a:pt x="5" y="5"/>
                    <a:pt x="7" y="6"/>
                    <a:pt x="6" y="8"/>
                  </a:cubicBezTo>
                  <a:cubicBezTo>
                    <a:pt x="6" y="7"/>
                    <a:pt x="4" y="6"/>
                    <a:pt x="4" y="8"/>
                  </a:cubicBezTo>
                  <a:cubicBezTo>
                    <a:pt x="3" y="8"/>
                    <a:pt x="2" y="9"/>
                    <a:pt x="2" y="8"/>
                  </a:cubicBezTo>
                  <a:cubicBezTo>
                    <a:pt x="2" y="9"/>
                    <a:pt x="0" y="7"/>
                    <a:pt x="0" y="9"/>
                  </a:cubicBezTo>
                  <a:cubicBezTo>
                    <a:pt x="0" y="11"/>
                    <a:pt x="0" y="12"/>
                    <a:pt x="0" y="14"/>
                  </a:cubicBezTo>
                  <a:cubicBezTo>
                    <a:pt x="1" y="15"/>
                    <a:pt x="2" y="15"/>
                    <a:pt x="2" y="16"/>
                  </a:cubicBezTo>
                  <a:cubicBezTo>
                    <a:pt x="3" y="18"/>
                    <a:pt x="1" y="19"/>
                    <a:pt x="2" y="20"/>
                  </a:cubicBezTo>
                  <a:cubicBezTo>
                    <a:pt x="4" y="22"/>
                    <a:pt x="8" y="21"/>
                    <a:pt x="10" y="2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60" name="Freeform 655"/>
            <p:cNvSpPr>
              <a:spLocks/>
            </p:cNvSpPr>
            <p:nvPr/>
          </p:nvSpPr>
          <p:spPr bwMode="auto">
            <a:xfrm>
              <a:off x="11977264" y="6172454"/>
              <a:ext cx="417198" cy="484203"/>
            </a:xfrm>
            <a:custGeom>
              <a:avLst/>
              <a:gdLst>
                <a:gd name="T0" fmla="*/ 44 w 45"/>
                <a:gd name="T1" fmla="*/ 24 h 52"/>
                <a:gd name="T2" fmla="*/ 43 w 45"/>
                <a:gd name="T3" fmla="*/ 18 h 52"/>
                <a:gd name="T4" fmla="*/ 42 w 45"/>
                <a:gd name="T5" fmla="*/ 12 h 52"/>
                <a:gd name="T6" fmla="*/ 41 w 45"/>
                <a:gd name="T7" fmla="*/ 7 h 52"/>
                <a:gd name="T8" fmla="*/ 38 w 45"/>
                <a:gd name="T9" fmla="*/ 4 h 52"/>
                <a:gd name="T10" fmla="*/ 38 w 45"/>
                <a:gd name="T11" fmla="*/ 2 h 52"/>
                <a:gd name="T12" fmla="*/ 37 w 45"/>
                <a:gd name="T13" fmla="*/ 5 h 52"/>
                <a:gd name="T14" fmla="*/ 33 w 45"/>
                <a:gd name="T15" fmla="*/ 4 h 52"/>
                <a:gd name="T16" fmla="*/ 25 w 45"/>
                <a:gd name="T17" fmla="*/ 7 h 52"/>
                <a:gd name="T18" fmla="*/ 26 w 45"/>
                <a:gd name="T19" fmla="*/ 4 h 52"/>
                <a:gd name="T20" fmla="*/ 21 w 45"/>
                <a:gd name="T21" fmla="*/ 4 h 52"/>
                <a:gd name="T22" fmla="*/ 20 w 45"/>
                <a:gd name="T23" fmla="*/ 1 h 52"/>
                <a:gd name="T24" fmla="*/ 13 w 45"/>
                <a:gd name="T25" fmla="*/ 0 h 52"/>
                <a:gd name="T26" fmla="*/ 15 w 45"/>
                <a:gd name="T27" fmla="*/ 3 h 52"/>
                <a:gd name="T28" fmla="*/ 15 w 45"/>
                <a:gd name="T29" fmla="*/ 6 h 52"/>
                <a:gd name="T30" fmla="*/ 17 w 45"/>
                <a:gd name="T31" fmla="*/ 7 h 52"/>
                <a:gd name="T32" fmla="*/ 20 w 45"/>
                <a:gd name="T33" fmla="*/ 9 h 52"/>
                <a:gd name="T34" fmla="*/ 15 w 45"/>
                <a:gd name="T35" fmla="*/ 8 h 52"/>
                <a:gd name="T36" fmla="*/ 14 w 45"/>
                <a:gd name="T37" fmla="*/ 8 h 52"/>
                <a:gd name="T38" fmla="*/ 13 w 45"/>
                <a:gd name="T39" fmla="*/ 10 h 52"/>
                <a:gd name="T40" fmla="*/ 6 w 45"/>
                <a:gd name="T41" fmla="*/ 10 h 52"/>
                <a:gd name="T42" fmla="*/ 6 w 45"/>
                <a:gd name="T43" fmla="*/ 15 h 52"/>
                <a:gd name="T44" fmla="*/ 6 w 45"/>
                <a:gd name="T45" fmla="*/ 17 h 52"/>
                <a:gd name="T46" fmla="*/ 1 w 45"/>
                <a:gd name="T47" fmla="*/ 22 h 52"/>
                <a:gd name="T48" fmla="*/ 2 w 45"/>
                <a:gd name="T49" fmla="*/ 26 h 52"/>
                <a:gd name="T50" fmla="*/ 2 w 45"/>
                <a:gd name="T51" fmla="*/ 30 h 52"/>
                <a:gd name="T52" fmla="*/ 1 w 45"/>
                <a:gd name="T53" fmla="*/ 33 h 52"/>
                <a:gd name="T54" fmla="*/ 3 w 45"/>
                <a:gd name="T55" fmla="*/ 37 h 52"/>
                <a:gd name="T56" fmla="*/ 11 w 45"/>
                <a:gd name="T57" fmla="*/ 40 h 52"/>
                <a:gd name="T58" fmla="*/ 9 w 45"/>
                <a:gd name="T59" fmla="*/ 49 h 52"/>
                <a:gd name="T60" fmla="*/ 19 w 45"/>
                <a:gd name="T61" fmla="*/ 49 h 52"/>
                <a:gd name="T62" fmla="*/ 23 w 45"/>
                <a:gd name="T63" fmla="*/ 51 h 52"/>
                <a:gd name="T64" fmla="*/ 26 w 45"/>
                <a:gd name="T65" fmla="*/ 50 h 52"/>
                <a:gd name="T66" fmla="*/ 33 w 45"/>
                <a:gd name="T67" fmla="*/ 49 h 52"/>
                <a:gd name="T68" fmla="*/ 36 w 45"/>
                <a:gd name="T69" fmla="*/ 49 h 52"/>
                <a:gd name="T70" fmla="*/ 36 w 45"/>
                <a:gd name="T71" fmla="*/ 45 h 52"/>
                <a:gd name="T72" fmla="*/ 40 w 45"/>
                <a:gd name="T73" fmla="*/ 43 h 52"/>
                <a:gd name="T74" fmla="*/ 35 w 45"/>
                <a:gd name="T75" fmla="*/ 37 h 52"/>
                <a:gd name="T76" fmla="*/ 32 w 45"/>
                <a:gd name="T77" fmla="*/ 31 h 52"/>
                <a:gd name="T78" fmla="*/ 41 w 45"/>
                <a:gd name="T79" fmla="*/ 26 h 52"/>
                <a:gd name="T80" fmla="*/ 44 w 45"/>
                <a:gd name="T81" fmla="*/ 28 h 52"/>
                <a:gd name="T82" fmla="*/ 44 w 45"/>
                <a:gd name="T83" fmla="*/ 24 h 52"/>
                <a:gd name="T84" fmla="*/ 44 w 45"/>
                <a:gd name="T85" fmla="*/ 24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5" h="52">
                  <a:moveTo>
                    <a:pt x="44" y="24"/>
                  </a:moveTo>
                  <a:cubicBezTo>
                    <a:pt x="43" y="22"/>
                    <a:pt x="43" y="20"/>
                    <a:pt x="43" y="18"/>
                  </a:cubicBezTo>
                  <a:cubicBezTo>
                    <a:pt x="42" y="16"/>
                    <a:pt x="41" y="15"/>
                    <a:pt x="42" y="12"/>
                  </a:cubicBezTo>
                  <a:cubicBezTo>
                    <a:pt x="43" y="10"/>
                    <a:pt x="42" y="8"/>
                    <a:pt x="41" y="7"/>
                  </a:cubicBezTo>
                  <a:cubicBezTo>
                    <a:pt x="40" y="6"/>
                    <a:pt x="38" y="5"/>
                    <a:pt x="38" y="4"/>
                  </a:cubicBezTo>
                  <a:cubicBezTo>
                    <a:pt x="38" y="4"/>
                    <a:pt x="39" y="3"/>
                    <a:pt x="38" y="2"/>
                  </a:cubicBezTo>
                  <a:cubicBezTo>
                    <a:pt x="37" y="2"/>
                    <a:pt x="37" y="5"/>
                    <a:pt x="37" y="5"/>
                  </a:cubicBezTo>
                  <a:cubicBezTo>
                    <a:pt x="35" y="5"/>
                    <a:pt x="35" y="4"/>
                    <a:pt x="33" y="4"/>
                  </a:cubicBezTo>
                  <a:cubicBezTo>
                    <a:pt x="31" y="5"/>
                    <a:pt x="28" y="7"/>
                    <a:pt x="25" y="7"/>
                  </a:cubicBezTo>
                  <a:cubicBezTo>
                    <a:pt x="24" y="6"/>
                    <a:pt x="26" y="5"/>
                    <a:pt x="26" y="4"/>
                  </a:cubicBezTo>
                  <a:cubicBezTo>
                    <a:pt x="24" y="4"/>
                    <a:pt x="23" y="5"/>
                    <a:pt x="21" y="4"/>
                  </a:cubicBezTo>
                  <a:cubicBezTo>
                    <a:pt x="20" y="3"/>
                    <a:pt x="23" y="1"/>
                    <a:pt x="20" y="1"/>
                  </a:cubicBezTo>
                  <a:cubicBezTo>
                    <a:pt x="18" y="1"/>
                    <a:pt x="16" y="1"/>
                    <a:pt x="13" y="0"/>
                  </a:cubicBezTo>
                  <a:cubicBezTo>
                    <a:pt x="14" y="1"/>
                    <a:pt x="15" y="1"/>
                    <a:pt x="15" y="3"/>
                  </a:cubicBezTo>
                  <a:cubicBezTo>
                    <a:pt x="14" y="4"/>
                    <a:pt x="14" y="4"/>
                    <a:pt x="15" y="6"/>
                  </a:cubicBezTo>
                  <a:cubicBezTo>
                    <a:pt x="15" y="8"/>
                    <a:pt x="15" y="7"/>
                    <a:pt x="17" y="7"/>
                  </a:cubicBezTo>
                  <a:cubicBezTo>
                    <a:pt x="18" y="7"/>
                    <a:pt x="19" y="8"/>
                    <a:pt x="20" y="9"/>
                  </a:cubicBezTo>
                  <a:cubicBezTo>
                    <a:pt x="19" y="8"/>
                    <a:pt x="16" y="8"/>
                    <a:pt x="15" y="8"/>
                  </a:cubicBezTo>
                  <a:cubicBezTo>
                    <a:pt x="15" y="8"/>
                    <a:pt x="14" y="8"/>
                    <a:pt x="14" y="8"/>
                  </a:cubicBezTo>
                  <a:cubicBezTo>
                    <a:pt x="13" y="9"/>
                    <a:pt x="14" y="10"/>
                    <a:pt x="13" y="10"/>
                  </a:cubicBezTo>
                  <a:cubicBezTo>
                    <a:pt x="11" y="11"/>
                    <a:pt x="7" y="6"/>
                    <a:pt x="6" y="10"/>
                  </a:cubicBezTo>
                  <a:cubicBezTo>
                    <a:pt x="7" y="12"/>
                    <a:pt x="8" y="14"/>
                    <a:pt x="6" y="15"/>
                  </a:cubicBezTo>
                  <a:cubicBezTo>
                    <a:pt x="5" y="17"/>
                    <a:pt x="5" y="15"/>
                    <a:pt x="6" y="17"/>
                  </a:cubicBezTo>
                  <a:cubicBezTo>
                    <a:pt x="6" y="22"/>
                    <a:pt x="0" y="20"/>
                    <a:pt x="1" y="22"/>
                  </a:cubicBezTo>
                  <a:cubicBezTo>
                    <a:pt x="1" y="23"/>
                    <a:pt x="2" y="24"/>
                    <a:pt x="2" y="26"/>
                  </a:cubicBezTo>
                  <a:cubicBezTo>
                    <a:pt x="2" y="28"/>
                    <a:pt x="1" y="28"/>
                    <a:pt x="2" y="30"/>
                  </a:cubicBezTo>
                  <a:cubicBezTo>
                    <a:pt x="3" y="31"/>
                    <a:pt x="0" y="33"/>
                    <a:pt x="1" y="33"/>
                  </a:cubicBezTo>
                  <a:cubicBezTo>
                    <a:pt x="3" y="34"/>
                    <a:pt x="2" y="36"/>
                    <a:pt x="3" y="37"/>
                  </a:cubicBezTo>
                  <a:cubicBezTo>
                    <a:pt x="4" y="40"/>
                    <a:pt x="8" y="39"/>
                    <a:pt x="11" y="40"/>
                  </a:cubicBezTo>
                  <a:cubicBezTo>
                    <a:pt x="11" y="40"/>
                    <a:pt x="9" y="48"/>
                    <a:pt x="9" y="49"/>
                  </a:cubicBezTo>
                  <a:cubicBezTo>
                    <a:pt x="13" y="49"/>
                    <a:pt x="15" y="48"/>
                    <a:pt x="19" y="49"/>
                  </a:cubicBezTo>
                  <a:cubicBezTo>
                    <a:pt x="19" y="49"/>
                    <a:pt x="23" y="52"/>
                    <a:pt x="23" y="51"/>
                  </a:cubicBezTo>
                  <a:cubicBezTo>
                    <a:pt x="24" y="49"/>
                    <a:pt x="25" y="49"/>
                    <a:pt x="26" y="50"/>
                  </a:cubicBezTo>
                  <a:cubicBezTo>
                    <a:pt x="27" y="51"/>
                    <a:pt x="32" y="48"/>
                    <a:pt x="33" y="49"/>
                  </a:cubicBezTo>
                  <a:cubicBezTo>
                    <a:pt x="33" y="49"/>
                    <a:pt x="37" y="50"/>
                    <a:pt x="36" y="49"/>
                  </a:cubicBezTo>
                  <a:cubicBezTo>
                    <a:pt x="35" y="46"/>
                    <a:pt x="34" y="46"/>
                    <a:pt x="36" y="45"/>
                  </a:cubicBezTo>
                  <a:cubicBezTo>
                    <a:pt x="38" y="43"/>
                    <a:pt x="38" y="43"/>
                    <a:pt x="40" y="43"/>
                  </a:cubicBezTo>
                  <a:cubicBezTo>
                    <a:pt x="41" y="42"/>
                    <a:pt x="36" y="38"/>
                    <a:pt x="35" y="37"/>
                  </a:cubicBezTo>
                  <a:cubicBezTo>
                    <a:pt x="34" y="37"/>
                    <a:pt x="31" y="32"/>
                    <a:pt x="32" y="31"/>
                  </a:cubicBezTo>
                  <a:cubicBezTo>
                    <a:pt x="36" y="30"/>
                    <a:pt x="38" y="29"/>
                    <a:pt x="41" y="26"/>
                  </a:cubicBezTo>
                  <a:cubicBezTo>
                    <a:pt x="42" y="25"/>
                    <a:pt x="43" y="29"/>
                    <a:pt x="44" y="28"/>
                  </a:cubicBezTo>
                  <a:cubicBezTo>
                    <a:pt x="45" y="27"/>
                    <a:pt x="45" y="25"/>
                    <a:pt x="44" y="24"/>
                  </a:cubicBezTo>
                  <a:cubicBezTo>
                    <a:pt x="44" y="23"/>
                    <a:pt x="44" y="24"/>
                    <a:pt x="44" y="2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61" name="Freeform 656"/>
            <p:cNvSpPr>
              <a:spLocks/>
            </p:cNvSpPr>
            <p:nvPr/>
          </p:nvSpPr>
          <p:spPr bwMode="auto">
            <a:xfrm>
              <a:off x="12712935" y="6322173"/>
              <a:ext cx="831212" cy="493761"/>
            </a:xfrm>
            <a:custGeom>
              <a:avLst/>
              <a:gdLst>
                <a:gd name="T0" fmla="*/ 0 w 89"/>
                <a:gd name="T1" fmla="*/ 27 h 53"/>
                <a:gd name="T2" fmla="*/ 9 w 89"/>
                <a:gd name="T3" fmla="*/ 30 h 53"/>
                <a:gd name="T4" fmla="*/ 16 w 89"/>
                <a:gd name="T5" fmla="*/ 31 h 53"/>
                <a:gd name="T6" fmla="*/ 22 w 89"/>
                <a:gd name="T7" fmla="*/ 28 h 53"/>
                <a:gd name="T8" fmla="*/ 33 w 89"/>
                <a:gd name="T9" fmla="*/ 30 h 53"/>
                <a:gd name="T10" fmla="*/ 40 w 89"/>
                <a:gd name="T11" fmla="*/ 41 h 53"/>
                <a:gd name="T12" fmla="*/ 44 w 89"/>
                <a:gd name="T13" fmla="*/ 38 h 53"/>
                <a:gd name="T14" fmla="*/ 47 w 89"/>
                <a:gd name="T15" fmla="*/ 41 h 53"/>
                <a:gd name="T16" fmla="*/ 57 w 89"/>
                <a:gd name="T17" fmla="*/ 42 h 53"/>
                <a:gd name="T18" fmla="*/ 51 w 89"/>
                <a:gd name="T19" fmla="*/ 46 h 53"/>
                <a:gd name="T20" fmla="*/ 55 w 89"/>
                <a:gd name="T21" fmla="*/ 49 h 53"/>
                <a:gd name="T22" fmla="*/ 59 w 89"/>
                <a:gd name="T23" fmla="*/ 51 h 53"/>
                <a:gd name="T24" fmla="*/ 67 w 89"/>
                <a:gd name="T25" fmla="*/ 48 h 53"/>
                <a:gd name="T26" fmla="*/ 72 w 89"/>
                <a:gd name="T27" fmla="*/ 46 h 53"/>
                <a:gd name="T28" fmla="*/ 68 w 89"/>
                <a:gd name="T29" fmla="*/ 46 h 53"/>
                <a:gd name="T30" fmla="*/ 63 w 89"/>
                <a:gd name="T31" fmla="*/ 44 h 53"/>
                <a:gd name="T32" fmla="*/ 72 w 89"/>
                <a:gd name="T33" fmla="*/ 38 h 53"/>
                <a:gd name="T34" fmla="*/ 78 w 89"/>
                <a:gd name="T35" fmla="*/ 35 h 53"/>
                <a:gd name="T36" fmla="*/ 84 w 89"/>
                <a:gd name="T37" fmla="*/ 31 h 53"/>
                <a:gd name="T38" fmla="*/ 87 w 89"/>
                <a:gd name="T39" fmla="*/ 28 h 53"/>
                <a:gd name="T40" fmla="*/ 86 w 89"/>
                <a:gd name="T41" fmla="*/ 26 h 53"/>
                <a:gd name="T42" fmla="*/ 88 w 89"/>
                <a:gd name="T43" fmla="*/ 25 h 53"/>
                <a:gd name="T44" fmla="*/ 86 w 89"/>
                <a:gd name="T45" fmla="*/ 24 h 53"/>
                <a:gd name="T46" fmla="*/ 88 w 89"/>
                <a:gd name="T47" fmla="*/ 21 h 53"/>
                <a:gd name="T48" fmla="*/ 85 w 89"/>
                <a:gd name="T49" fmla="*/ 19 h 53"/>
                <a:gd name="T50" fmla="*/ 82 w 89"/>
                <a:gd name="T51" fmla="*/ 18 h 53"/>
                <a:gd name="T52" fmla="*/ 78 w 89"/>
                <a:gd name="T53" fmla="*/ 18 h 53"/>
                <a:gd name="T54" fmla="*/ 75 w 89"/>
                <a:gd name="T55" fmla="*/ 15 h 53"/>
                <a:gd name="T56" fmla="*/ 72 w 89"/>
                <a:gd name="T57" fmla="*/ 17 h 53"/>
                <a:gd name="T58" fmla="*/ 69 w 89"/>
                <a:gd name="T59" fmla="*/ 14 h 53"/>
                <a:gd name="T60" fmla="*/ 65 w 89"/>
                <a:gd name="T61" fmla="*/ 14 h 53"/>
                <a:gd name="T62" fmla="*/ 64 w 89"/>
                <a:gd name="T63" fmla="*/ 10 h 53"/>
                <a:gd name="T64" fmla="*/ 60 w 89"/>
                <a:gd name="T65" fmla="*/ 9 h 53"/>
                <a:gd name="T66" fmla="*/ 60 w 89"/>
                <a:gd name="T67" fmla="*/ 5 h 53"/>
                <a:gd name="T68" fmla="*/ 58 w 89"/>
                <a:gd name="T69" fmla="*/ 2 h 53"/>
                <a:gd name="T70" fmla="*/ 53 w 89"/>
                <a:gd name="T71" fmla="*/ 1 h 53"/>
                <a:gd name="T72" fmla="*/ 47 w 89"/>
                <a:gd name="T73" fmla="*/ 2 h 53"/>
                <a:gd name="T74" fmla="*/ 43 w 89"/>
                <a:gd name="T75" fmla="*/ 3 h 53"/>
                <a:gd name="T76" fmla="*/ 41 w 89"/>
                <a:gd name="T77" fmla="*/ 9 h 53"/>
                <a:gd name="T78" fmla="*/ 38 w 89"/>
                <a:gd name="T79" fmla="*/ 7 h 53"/>
                <a:gd name="T80" fmla="*/ 36 w 89"/>
                <a:gd name="T81" fmla="*/ 8 h 53"/>
                <a:gd name="T82" fmla="*/ 34 w 89"/>
                <a:gd name="T83" fmla="*/ 6 h 53"/>
                <a:gd name="T84" fmla="*/ 31 w 89"/>
                <a:gd name="T85" fmla="*/ 7 h 53"/>
                <a:gd name="T86" fmla="*/ 29 w 89"/>
                <a:gd name="T87" fmla="*/ 6 h 53"/>
                <a:gd name="T88" fmla="*/ 28 w 89"/>
                <a:gd name="T89" fmla="*/ 8 h 53"/>
                <a:gd name="T90" fmla="*/ 21 w 89"/>
                <a:gd name="T91" fmla="*/ 5 h 53"/>
                <a:gd name="T92" fmla="*/ 12 w 89"/>
                <a:gd name="T93" fmla="*/ 4 h 53"/>
                <a:gd name="T94" fmla="*/ 6 w 89"/>
                <a:gd name="T95" fmla="*/ 6 h 53"/>
                <a:gd name="T96" fmla="*/ 9 w 89"/>
                <a:gd name="T97" fmla="*/ 11 h 53"/>
                <a:gd name="T98" fmla="*/ 10 w 89"/>
                <a:gd name="T99" fmla="*/ 14 h 53"/>
                <a:gd name="T100" fmla="*/ 5 w 89"/>
                <a:gd name="T101" fmla="*/ 16 h 53"/>
                <a:gd name="T102" fmla="*/ 2 w 89"/>
                <a:gd name="T103" fmla="*/ 23 h 53"/>
                <a:gd name="T104" fmla="*/ 0 w 89"/>
                <a:gd name="T105" fmla="*/ 27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9" h="53">
                  <a:moveTo>
                    <a:pt x="0" y="27"/>
                  </a:moveTo>
                  <a:cubicBezTo>
                    <a:pt x="0" y="30"/>
                    <a:pt x="7" y="30"/>
                    <a:pt x="9" y="30"/>
                  </a:cubicBezTo>
                  <a:cubicBezTo>
                    <a:pt x="11" y="30"/>
                    <a:pt x="13" y="32"/>
                    <a:pt x="16" y="31"/>
                  </a:cubicBezTo>
                  <a:cubicBezTo>
                    <a:pt x="17" y="29"/>
                    <a:pt x="20" y="28"/>
                    <a:pt x="22" y="28"/>
                  </a:cubicBezTo>
                  <a:cubicBezTo>
                    <a:pt x="25" y="26"/>
                    <a:pt x="31" y="28"/>
                    <a:pt x="33" y="30"/>
                  </a:cubicBezTo>
                  <a:cubicBezTo>
                    <a:pt x="36" y="34"/>
                    <a:pt x="37" y="38"/>
                    <a:pt x="40" y="41"/>
                  </a:cubicBezTo>
                  <a:cubicBezTo>
                    <a:pt x="42" y="40"/>
                    <a:pt x="42" y="39"/>
                    <a:pt x="44" y="38"/>
                  </a:cubicBezTo>
                  <a:cubicBezTo>
                    <a:pt x="46" y="38"/>
                    <a:pt x="46" y="40"/>
                    <a:pt x="47" y="41"/>
                  </a:cubicBezTo>
                  <a:cubicBezTo>
                    <a:pt x="48" y="42"/>
                    <a:pt x="57" y="43"/>
                    <a:pt x="57" y="42"/>
                  </a:cubicBezTo>
                  <a:cubicBezTo>
                    <a:pt x="57" y="43"/>
                    <a:pt x="51" y="45"/>
                    <a:pt x="51" y="46"/>
                  </a:cubicBezTo>
                  <a:cubicBezTo>
                    <a:pt x="52" y="47"/>
                    <a:pt x="56" y="46"/>
                    <a:pt x="55" y="49"/>
                  </a:cubicBezTo>
                  <a:cubicBezTo>
                    <a:pt x="54" y="51"/>
                    <a:pt x="57" y="53"/>
                    <a:pt x="59" y="51"/>
                  </a:cubicBezTo>
                  <a:cubicBezTo>
                    <a:pt x="61" y="50"/>
                    <a:pt x="64" y="48"/>
                    <a:pt x="67" y="48"/>
                  </a:cubicBezTo>
                  <a:cubicBezTo>
                    <a:pt x="70" y="48"/>
                    <a:pt x="71" y="48"/>
                    <a:pt x="72" y="46"/>
                  </a:cubicBezTo>
                  <a:cubicBezTo>
                    <a:pt x="72" y="46"/>
                    <a:pt x="69" y="46"/>
                    <a:pt x="68" y="46"/>
                  </a:cubicBezTo>
                  <a:cubicBezTo>
                    <a:pt x="66" y="46"/>
                    <a:pt x="64" y="47"/>
                    <a:pt x="63" y="44"/>
                  </a:cubicBezTo>
                  <a:cubicBezTo>
                    <a:pt x="60" y="40"/>
                    <a:pt x="70" y="38"/>
                    <a:pt x="72" y="38"/>
                  </a:cubicBezTo>
                  <a:cubicBezTo>
                    <a:pt x="74" y="37"/>
                    <a:pt x="76" y="36"/>
                    <a:pt x="78" y="35"/>
                  </a:cubicBezTo>
                  <a:cubicBezTo>
                    <a:pt x="79" y="33"/>
                    <a:pt x="81" y="31"/>
                    <a:pt x="84" y="31"/>
                  </a:cubicBezTo>
                  <a:cubicBezTo>
                    <a:pt x="85" y="31"/>
                    <a:pt x="87" y="31"/>
                    <a:pt x="87" y="28"/>
                  </a:cubicBezTo>
                  <a:cubicBezTo>
                    <a:pt x="87" y="27"/>
                    <a:pt x="86" y="27"/>
                    <a:pt x="86" y="26"/>
                  </a:cubicBezTo>
                  <a:cubicBezTo>
                    <a:pt x="86" y="25"/>
                    <a:pt x="88" y="25"/>
                    <a:pt x="88" y="25"/>
                  </a:cubicBezTo>
                  <a:cubicBezTo>
                    <a:pt x="88" y="25"/>
                    <a:pt x="86" y="24"/>
                    <a:pt x="86" y="24"/>
                  </a:cubicBezTo>
                  <a:cubicBezTo>
                    <a:pt x="86" y="23"/>
                    <a:pt x="89" y="23"/>
                    <a:pt x="88" y="21"/>
                  </a:cubicBezTo>
                  <a:cubicBezTo>
                    <a:pt x="88" y="21"/>
                    <a:pt x="86" y="20"/>
                    <a:pt x="85" y="19"/>
                  </a:cubicBezTo>
                  <a:cubicBezTo>
                    <a:pt x="84" y="18"/>
                    <a:pt x="83" y="20"/>
                    <a:pt x="82" y="18"/>
                  </a:cubicBezTo>
                  <a:cubicBezTo>
                    <a:pt x="81" y="17"/>
                    <a:pt x="80" y="17"/>
                    <a:pt x="78" y="18"/>
                  </a:cubicBezTo>
                  <a:cubicBezTo>
                    <a:pt x="77" y="18"/>
                    <a:pt x="76" y="15"/>
                    <a:pt x="75" y="15"/>
                  </a:cubicBezTo>
                  <a:cubicBezTo>
                    <a:pt x="74" y="14"/>
                    <a:pt x="73" y="16"/>
                    <a:pt x="72" y="17"/>
                  </a:cubicBezTo>
                  <a:cubicBezTo>
                    <a:pt x="71" y="17"/>
                    <a:pt x="70" y="14"/>
                    <a:pt x="69" y="14"/>
                  </a:cubicBezTo>
                  <a:cubicBezTo>
                    <a:pt x="68" y="14"/>
                    <a:pt x="65" y="15"/>
                    <a:pt x="65" y="14"/>
                  </a:cubicBezTo>
                  <a:cubicBezTo>
                    <a:pt x="65" y="13"/>
                    <a:pt x="65" y="11"/>
                    <a:pt x="64" y="10"/>
                  </a:cubicBezTo>
                  <a:cubicBezTo>
                    <a:pt x="63" y="9"/>
                    <a:pt x="61" y="10"/>
                    <a:pt x="60" y="9"/>
                  </a:cubicBezTo>
                  <a:cubicBezTo>
                    <a:pt x="59" y="8"/>
                    <a:pt x="58" y="6"/>
                    <a:pt x="60" y="5"/>
                  </a:cubicBezTo>
                  <a:cubicBezTo>
                    <a:pt x="61" y="5"/>
                    <a:pt x="59" y="2"/>
                    <a:pt x="58" y="2"/>
                  </a:cubicBezTo>
                  <a:cubicBezTo>
                    <a:pt x="57" y="1"/>
                    <a:pt x="54" y="2"/>
                    <a:pt x="53" y="1"/>
                  </a:cubicBezTo>
                  <a:cubicBezTo>
                    <a:pt x="50" y="0"/>
                    <a:pt x="50" y="6"/>
                    <a:pt x="47" y="2"/>
                  </a:cubicBezTo>
                  <a:cubicBezTo>
                    <a:pt x="46" y="2"/>
                    <a:pt x="44" y="3"/>
                    <a:pt x="43" y="3"/>
                  </a:cubicBezTo>
                  <a:cubicBezTo>
                    <a:pt x="41" y="4"/>
                    <a:pt x="42" y="9"/>
                    <a:pt x="41" y="9"/>
                  </a:cubicBezTo>
                  <a:cubicBezTo>
                    <a:pt x="40" y="9"/>
                    <a:pt x="39" y="7"/>
                    <a:pt x="38" y="7"/>
                  </a:cubicBezTo>
                  <a:cubicBezTo>
                    <a:pt x="38" y="7"/>
                    <a:pt x="37" y="8"/>
                    <a:pt x="36" y="8"/>
                  </a:cubicBezTo>
                  <a:cubicBezTo>
                    <a:pt x="35" y="8"/>
                    <a:pt x="34" y="7"/>
                    <a:pt x="34" y="6"/>
                  </a:cubicBezTo>
                  <a:cubicBezTo>
                    <a:pt x="34" y="5"/>
                    <a:pt x="32" y="7"/>
                    <a:pt x="31" y="7"/>
                  </a:cubicBezTo>
                  <a:cubicBezTo>
                    <a:pt x="30" y="7"/>
                    <a:pt x="30" y="6"/>
                    <a:pt x="29" y="6"/>
                  </a:cubicBezTo>
                  <a:cubicBezTo>
                    <a:pt x="28" y="6"/>
                    <a:pt x="28" y="7"/>
                    <a:pt x="28" y="8"/>
                  </a:cubicBezTo>
                  <a:cubicBezTo>
                    <a:pt x="28" y="8"/>
                    <a:pt x="21" y="5"/>
                    <a:pt x="21" y="5"/>
                  </a:cubicBezTo>
                  <a:cubicBezTo>
                    <a:pt x="18" y="4"/>
                    <a:pt x="15" y="4"/>
                    <a:pt x="12" y="4"/>
                  </a:cubicBezTo>
                  <a:cubicBezTo>
                    <a:pt x="10" y="4"/>
                    <a:pt x="9" y="6"/>
                    <a:pt x="6" y="6"/>
                  </a:cubicBezTo>
                  <a:cubicBezTo>
                    <a:pt x="6" y="9"/>
                    <a:pt x="9" y="9"/>
                    <a:pt x="9" y="11"/>
                  </a:cubicBezTo>
                  <a:cubicBezTo>
                    <a:pt x="9" y="12"/>
                    <a:pt x="10" y="13"/>
                    <a:pt x="10" y="14"/>
                  </a:cubicBezTo>
                  <a:cubicBezTo>
                    <a:pt x="9" y="15"/>
                    <a:pt x="6" y="15"/>
                    <a:pt x="5" y="16"/>
                  </a:cubicBezTo>
                  <a:cubicBezTo>
                    <a:pt x="2" y="18"/>
                    <a:pt x="3" y="20"/>
                    <a:pt x="2" y="23"/>
                  </a:cubicBezTo>
                  <a:cubicBezTo>
                    <a:pt x="2" y="25"/>
                    <a:pt x="1" y="26"/>
                    <a:pt x="0" y="27"/>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62" name="Freeform 657"/>
            <p:cNvSpPr>
              <a:spLocks/>
            </p:cNvSpPr>
            <p:nvPr/>
          </p:nvSpPr>
          <p:spPr bwMode="auto">
            <a:xfrm>
              <a:off x="12451788" y="6506933"/>
              <a:ext cx="280256" cy="114679"/>
            </a:xfrm>
            <a:custGeom>
              <a:avLst/>
              <a:gdLst>
                <a:gd name="T0" fmla="*/ 30 w 30"/>
                <a:gd name="T1" fmla="*/ 4 h 12"/>
                <a:gd name="T2" fmla="*/ 22 w 30"/>
                <a:gd name="T3" fmla="*/ 0 h 12"/>
                <a:gd name="T4" fmla="*/ 17 w 30"/>
                <a:gd name="T5" fmla="*/ 0 h 12"/>
                <a:gd name="T6" fmla="*/ 14 w 30"/>
                <a:gd name="T7" fmla="*/ 1 h 12"/>
                <a:gd name="T8" fmla="*/ 11 w 30"/>
                <a:gd name="T9" fmla="*/ 0 h 12"/>
                <a:gd name="T10" fmla="*/ 8 w 30"/>
                <a:gd name="T11" fmla="*/ 3 h 12"/>
                <a:gd name="T12" fmla="*/ 3 w 30"/>
                <a:gd name="T13" fmla="*/ 9 h 12"/>
                <a:gd name="T14" fmla="*/ 11 w 30"/>
                <a:gd name="T15" fmla="*/ 11 h 12"/>
                <a:gd name="T16" fmla="*/ 13 w 30"/>
                <a:gd name="T17" fmla="*/ 9 h 12"/>
                <a:gd name="T18" fmla="*/ 18 w 30"/>
                <a:gd name="T19" fmla="*/ 9 h 12"/>
                <a:gd name="T20" fmla="*/ 19 w 30"/>
                <a:gd name="T21" fmla="*/ 6 h 12"/>
                <a:gd name="T22" fmla="*/ 24 w 30"/>
                <a:gd name="T23" fmla="*/ 7 h 12"/>
                <a:gd name="T24" fmla="*/ 28 w 30"/>
                <a:gd name="T25" fmla="*/ 7 h 12"/>
                <a:gd name="T26" fmla="*/ 30 w 30"/>
                <a:gd name="T27"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12">
                  <a:moveTo>
                    <a:pt x="30" y="4"/>
                  </a:moveTo>
                  <a:cubicBezTo>
                    <a:pt x="27" y="2"/>
                    <a:pt x="26" y="0"/>
                    <a:pt x="22" y="0"/>
                  </a:cubicBezTo>
                  <a:cubicBezTo>
                    <a:pt x="20" y="0"/>
                    <a:pt x="19" y="0"/>
                    <a:pt x="17" y="0"/>
                  </a:cubicBezTo>
                  <a:cubicBezTo>
                    <a:pt x="15" y="0"/>
                    <a:pt x="15" y="1"/>
                    <a:pt x="14" y="1"/>
                  </a:cubicBezTo>
                  <a:cubicBezTo>
                    <a:pt x="13" y="1"/>
                    <a:pt x="12" y="0"/>
                    <a:pt x="11" y="0"/>
                  </a:cubicBezTo>
                  <a:cubicBezTo>
                    <a:pt x="10" y="1"/>
                    <a:pt x="9" y="2"/>
                    <a:pt x="8" y="3"/>
                  </a:cubicBezTo>
                  <a:cubicBezTo>
                    <a:pt x="6" y="5"/>
                    <a:pt x="0" y="4"/>
                    <a:pt x="3" y="9"/>
                  </a:cubicBezTo>
                  <a:cubicBezTo>
                    <a:pt x="4" y="11"/>
                    <a:pt x="8" y="12"/>
                    <a:pt x="11" y="11"/>
                  </a:cubicBezTo>
                  <a:cubicBezTo>
                    <a:pt x="12" y="11"/>
                    <a:pt x="12" y="9"/>
                    <a:pt x="13" y="9"/>
                  </a:cubicBezTo>
                  <a:cubicBezTo>
                    <a:pt x="15" y="9"/>
                    <a:pt x="17" y="9"/>
                    <a:pt x="18" y="9"/>
                  </a:cubicBezTo>
                  <a:cubicBezTo>
                    <a:pt x="19" y="9"/>
                    <a:pt x="19" y="7"/>
                    <a:pt x="19" y="6"/>
                  </a:cubicBezTo>
                  <a:cubicBezTo>
                    <a:pt x="20" y="5"/>
                    <a:pt x="23" y="7"/>
                    <a:pt x="24" y="7"/>
                  </a:cubicBezTo>
                  <a:cubicBezTo>
                    <a:pt x="25" y="7"/>
                    <a:pt x="27" y="7"/>
                    <a:pt x="28" y="7"/>
                  </a:cubicBezTo>
                  <a:cubicBezTo>
                    <a:pt x="29" y="7"/>
                    <a:pt x="29" y="5"/>
                    <a:pt x="30" y="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63" name="Freeform 658"/>
            <p:cNvSpPr>
              <a:spLocks/>
            </p:cNvSpPr>
            <p:nvPr/>
          </p:nvSpPr>
          <p:spPr bwMode="auto">
            <a:xfrm>
              <a:off x="12760703" y="6086441"/>
              <a:ext cx="439491" cy="328114"/>
            </a:xfrm>
            <a:custGeom>
              <a:avLst/>
              <a:gdLst>
                <a:gd name="T0" fmla="*/ 11 w 47"/>
                <a:gd name="T1" fmla="*/ 29 h 35"/>
                <a:gd name="T2" fmla="*/ 18 w 47"/>
                <a:gd name="T3" fmla="*/ 30 h 35"/>
                <a:gd name="T4" fmla="*/ 23 w 47"/>
                <a:gd name="T5" fmla="*/ 33 h 35"/>
                <a:gd name="T6" fmla="*/ 25 w 47"/>
                <a:gd name="T7" fmla="*/ 31 h 35"/>
                <a:gd name="T8" fmla="*/ 29 w 47"/>
                <a:gd name="T9" fmla="*/ 32 h 35"/>
                <a:gd name="T10" fmla="*/ 33 w 47"/>
                <a:gd name="T11" fmla="*/ 32 h 35"/>
                <a:gd name="T12" fmla="*/ 36 w 47"/>
                <a:gd name="T13" fmla="*/ 33 h 35"/>
                <a:gd name="T14" fmla="*/ 38 w 47"/>
                <a:gd name="T15" fmla="*/ 28 h 35"/>
                <a:gd name="T16" fmla="*/ 42 w 47"/>
                <a:gd name="T17" fmla="*/ 27 h 35"/>
                <a:gd name="T18" fmla="*/ 40 w 47"/>
                <a:gd name="T19" fmla="*/ 22 h 35"/>
                <a:gd name="T20" fmla="*/ 44 w 47"/>
                <a:gd name="T21" fmla="*/ 21 h 35"/>
                <a:gd name="T22" fmla="*/ 45 w 47"/>
                <a:gd name="T23" fmla="*/ 17 h 35"/>
                <a:gd name="T24" fmla="*/ 42 w 47"/>
                <a:gd name="T25" fmla="*/ 15 h 35"/>
                <a:gd name="T26" fmla="*/ 39 w 47"/>
                <a:gd name="T27" fmla="*/ 11 h 35"/>
                <a:gd name="T28" fmla="*/ 38 w 47"/>
                <a:gd name="T29" fmla="*/ 6 h 35"/>
                <a:gd name="T30" fmla="*/ 35 w 47"/>
                <a:gd name="T31" fmla="*/ 2 h 35"/>
                <a:gd name="T32" fmla="*/ 33 w 47"/>
                <a:gd name="T33" fmla="*/ 2 h 35"/>
                <a:gd name="T34" fmla="*/ 30 w 47"/>
                <a:gd name="T35" fmla="*/ 1 h 35"/>
                <a:gd name="T36" fmla="*/ 28 w 47"/>
                <a:gd name="T37" fmla="*/ 2 h 35"/>
                <a:gd name="T38" fmla="*/ 25 w 47"/>
                <a:gd name="T39" fmla="*/ 0 h 35"/>
                <a:gd name="T40" fmla="*/ 22 w 47"/>
                <a:gd name="T41" fmla="*/ 2 h 35"/>
                <a:gd name="T42" fmla="*/ 17 w 47"/>
                <a:gd name="T43" fmla="*/ 3 h 35"/>
                <a:gd name="T44" fmla="*/ 17 w 47"/>
                <a:gd name="T45" fmla="*/ 6 h 35"/>
                <a:gd name="T46" fmla="*/ 13 w 47"/>
                <a:gd name="T47" fmla="*/ 9 h 35"/>
                <a:gd name="T48" fmla="*/ 12 w 47"/>
                <a:gd name="T49" fmla="*/ 13 h 35"/>
                <a:gd name="T50" fmla="*/ 8 w 47"/>
                <a:gd name="T51" fmla="*/ 14 h 35"/>
                <a:gd name="T52" fmla="*/ 1 w 47"/>
                <a:gd name="T53" fmla="*/ 16 h 35"/>
                <a:gd name="T54" fmla="*/ 2 w 47"/>
                <a:gd name="T55" fmla="*/ 24 h 35"/>
                <a:gd name="T56" fmla="*/ 1 w 47"/>
                <a:gd name="T57" fmla="*/ 27 h 35"/>
                <a:gd name="T58" fmla="*/ 1 w 47"/>
                <a:gd name="T59" fmla="*/ 31 h 35"/>
                <a:gd name="T60" fmla="*/ 5 w 47"/>
                <a:gd name="T61" fmla="*/ 30 h 35"/>
                <a:gd name="T62" fmla="*/ 11 w 47"/>
                <a:gd name="T63" fmla="*/ 29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7" h="35">
                  <a:moveTo>
                    <a:pt x="11" y="29"/>
                  </a:moveTo>
                  <a:cubicBezTo>
                    <a:pt x="14" y="29"/>
                    <a:pt x="16" y="30"/>
                    <a:pt x="18" y="30"/>
                  </a:cubicBezTo>
                  <a:cubicBezTo>
                    <a:pt x="18" y="30"/>
                    <a:pt x="23" y="33"/>
                    <a:pt x="23" y="33"/>
                  </a:cubicBezTo>
                  <a:cubicBezTo>
                    <a:pt x="23" y="32"/>
                    <a:pt x="24" y="29"/>
                    <a:pt x="25" y="31"/>
                  </a:cubicBezTo>
                  <a:cubicBezTo>
                    <a:pt x="27" y="34"/>
                    <a:pt x="28" y="29"/>
                    <a:pt x="29" y="32"/>
                  </a:cubicBezTo>
                  <a:cubicBezTo>
                    <a:pt x="30" y="34"/>
                    <a:pt x="32" y="32"/>
                    <a:pt x="33" y="32"/>
                  </a:cubicBezTo>
                  <a:cubicBezTo>
                    <a:pt x="34" y="31"/>
                    <a:pt x="36" y="35"/>
                    <a:pt x="36" y="33"/>
                  </a:cubicBezTo>
                  <a:cubicBezTo>
                    <a:pt x="37" y="31"/>
                    <a:pt x="36" y="29"/>
                    <a:pt x="38" y="28"/>
                  </a:cubicBezTo>
                  <a:cubicBezTo>
                    <a:pt x="39" y="28"/>
                    <a:pt x="41" y="27"/>
                    <a:pt x="42" y="27"/>
                  </a:cubicBezTo>
                  <a:cubicBezTo>
                    <a:pt x="41" y="26"/>
                    <a:pt x="40" y="24"/>
                    <a:pt x="40" y="22"/>
                  </a:cubicBezTo>
                  <a:cubicBezTo>
                    <a:pt x="40" y="20"/>
                    <a:pt x="42" y="22"/>
                    <a:pt x="44" y="21"/>
                  </a:cubicBezTo>
                  <a:cubicBezTo>
                    <a:pt x="46" y="21"/>
                    <a:pt x="47" y="19"/>
                    <a:pt x="45" y="17"/>
                  </a:cubicBezTo>
                  <a:cubicBezTo>
                    <a:pt x="44" y="16"/>
                    <a:pt x="43" y="17"/>
                    <a:pt x="42" y="15"/>
                  </a:cubicBezTo>
                  <a:cubicBezTo>
                    <a:pt x="41" y="14"/>
                    <a:pt x="40" y="13"/>
                    <a:pt x="39" y="11"/>
                  </a:cubicBezTo>
                  <a:cubicBezTo>
                    <a:pt x="38" y="10"/>
                    <a:pt x="38" y="8"/>
                    <a:pt x="38" y="6"/>
                  </a:cubicBezTo>
                  <a:cubicBezTo>
                    <a:pt x="39" y="4"/>
                    <a:pt x="36" y="2"/>
                    <a:pt x="35" y="2"/>
                  </a:cubicBezTo>
                  <a:cubicBezTo>
                    <a:pt x="34" y="1"/>
                    <a:pt x="34" y="2"/>
                    <a:pt x="33" y="2"/>
                  </a:cubicBezTo>
                  <a:cubicBezTo>
                    <a:pt x="31" y="3"/>
                    <a:pt x="31" y="2"/>
                    <a:pt x="30" y="1"/>
                  </a:cubicBezTo>
                  <a:cubicBezTo>
                    <a:pt x="29" y="0"/>
                    <a:pt x="29" y="2"/>
                    <a:pt x="28" y="2"/>
                  </a:cubicBezTo>
                  <a:cubicBezTo>
                    <a:pt x="27" y="2"/>
                    <a:pt x="25" y="0"/>
                    <a:pt x="25" y="0"/>
                  </a:cubicBezTo>
                  <a:cubicBezTo>
                    <a:pt x="23" y="0"/>
                    <a:pt x="23" y="2"/>
                    <a:pt x="22" y="2"/>
                  </a:cubicBezTo>
                  <a:cubicBezTo>
                    <a:pt x="20" y="3"/>
                    <a:pt x="19" y="3"/>
                    <a:pt x="17" y="3"/>
                  </a:cubicBezTo>
                  <a:cubicBezTo>
                    <a:pt x="16" y="4"/>
                    <a:pt x="17" y="6"/>
                    <a:pt x="17" y="6"/>
                  </a:cubicBezTo>
                  <a:cubicBezTo>
                    <a:pt x="16" y="8"/>
                    <a:pt x="13" y="7"/>
                    <a:pt x="13" y="9"/>
                  </a:cubicBezTo>
                  <a:cubicBezTo>
                    <a:pt x="12" y="10"/>
                    <a:pt x="12" y="11"/>
                    <a:pt x="12" y="13"/>
                  </a:cubicBezTo>
                  <a:cubicBezTo>
                    <a:pt x="12" y="14"/>
                    <a:pt x="9" y="14"/>
                    <a:pt x="8" y="14"/>
                  </a:cubicBezTo>
                  <a:cubicBezTo>
                    <a:pt x="5" y="15"/>
                    <a:pt x="4" y="16"/>
                    <a:pt x="1" y="16"/>
                  </a:cubicBezTo>
                  <a:cubicBezTo>
                    <a:pt x="2" y="19"/>
                    <a:pt x="5" y="21"/>
                    <a:pt x="2" y="24"/>
                  </a:cubicBezTo>
                  <a:cubicBezTo>
                    <a:pt x="0" y="25"/>
                    <a:pt x="0" y="26"/>
                    <a:pt x="1" y="27"/>
                  </a:cubicBezTo>
                  <a:cubicBezTo>
                    <a:pt x="3" y="28"/>
                    <a:pt x="1" y="30"/>
                    <a:pt x="1" y="31"/>
                  </a:cubicBezTo>
                  <a:cubicBezTo>
                    <a:pt x="3" y="31"/>
                    <a:pt x="4" y="31"/>
                    <a:pt x="5" y="30"/>
                  </a:cubicBezTo>
                  <a:cubicBezTo>
                    <a:pt x="7" y="29"/>
                    <a:pt x="10" y="29"/>
                    <a:pt x="11" y="29"/>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64" name="Freeform 659"/>
            <p:cNvSpPr>
              <a:spLocks/>
            </p:cNvSpPr>
            <p:nvPr/>
          </p:nvSpPr>
          <p:spPr bwMode="auto">
            <a:xfrm>
              <a:off x="12658794" y="6067328"/>
              <a:ext cx="270700" cy="178393"/>
            </a:xfrm>
            <a:custGeom>
              <a:avLst/>
              <a:gdLst>
                <a:gd name="T0" fmla="*/ 16 w 29"/>
                <a:gd name="T1" fmla="*/ 18 h 19"/>
                <a:gd name="T2" fmla="*/ 23 w 29"/>
                <a:gd name="T3" fmla="*/ 15 h 19"/>
                <a:gd name="T4" fmla="*/ 23 w 29"/>
                <a:gd name="T5" fmla="*/ 12 h 19"/>
                <a:gd name="T6" fmla="*/ 27 w 29"/>
                <a:gd name="T7" fmla="*/ 9 h 19"/>
                <a:gd name="T8" fmla="*/ 26 w 29"/>
                <a:gd name="T9" fmla="*/ 4 h 19"/>
                <a:gd name="T10" fmla="*/ 19 w 29"/>
                <a:gd name="T11" fmla="*/ 1 h 19"/>
                <a:gd name="T12" fmla="*/ 10 w 29"/>
                <a:gd name="T13" fmla="*/ 1 h 19"/>
                <a:gd name="T14" fmla="*/ 0 w 29"/>
                <a:gd name="T15" fmla="*/ 4 h 19"/>
                <a:gd name="T16" fmla="*/ 1 w 29"/>
                <a:gd name="T17" fmla="*/ 6 h 19"/>
                <a:gd name="T18" fmla="*/ 2 w 29"/>
                <a:gd name="T19" fmla="*/ 9 h 19"/>
                <a:gd name="T20" fmla="*/ 5 w 29"/>
                <a:gd name="T21" fmla="*/ 10 h 19"/>
                <a:gd name="T22" fmla="*/ 9 w 29"/>
                <a:gd name="T23" fmla="*/ 11 h 19"/>
                <a:gd name="T24" fmla="*/ 8 w 29"/>
                <a:gd name="T25" fmla="*/ 15 h 19"/>
                <a:gd name="T26" fmla="*/ 12 w 29"/>
                <a:gd name="T27" fmla="*/ 18 h 19"/>
                <a:gd name="T28" fmla="*/ 16 w 29"/>
                <a:gd name="T29" fmla="*/ 18 h 19"/>
                <a:gd name="T30" fmla="*/ 16 w 29"/>
                <a:gd name="T31" fmla="*/ 18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 h="19">
                  <a:moveTo>
                    <a:pt x="16" y="18"/>
                  </a:moveTo>
                  <a:cubicBezTo>
                    <a:pt x="18" y="16"/>
                    <a:pt x="21" y="16"/>
                    <a:pt x="23" y="15"/>
                  </a:cubicBezTo>
                  <a:cubicBezTo>
                    <a:pt x="23" y="14"/>
                    <a:pt x="23" y="13"/>
                    <a:pt x="23" y="12"/>
                  </a:cubicBezTo>
                  <a:cubicBezTo>
                    <a:pt x="24" y="10"/>
                    <a:pt x="25" y="10"/>
                    <a:pt x="27" y="9"/>
                  </a:cubicBezTo>
                  <a:cubicBezTo>
                    <a:pt x="29" y="8"/>
                    <a:pt x="28" y="5"/>
                    <a:pt x="26" y="4"/>
                  </a:cubicBezTo>
                  <a:cubicBezTo>
                    <a:pt x="24" y="3"/>
                    <a:pt x="22" y="2"/>
                    <a:pt x="19" y="1"/>
                  </a:cubicBezTo>
                  <a:cubicBezTo>
                    <a:pt x="17" y="0"/>
                    <a:pt x="13" y="1"/>
                    <a:pt x="10" y="1"/>
                  </a:cubicBezTo>
                  <a:cubicBezTo>
                    <a:pt x="8" y="1"/>
                    <a:pt x="0" y="0"/>
                    <a:pt x="0" y="4"/>
                  </a:cubicBezTo>
                  <a:cubicBezTo>
                    <a:pt x="0" y="4"/>
                    <a:pt x="1" y="5"/>
                    <a:pt x="1" y="6"/>
                  </a:cubicBezTo>
                  <a:cubicBezTo>
                    <a:pt x="2" y="7"/>
                    <a:pt x="1" y="8"/>
                    <a:pt x="2" y="9"/>
                  </a:cubicBezTo>
                  <a:cubicBezTo>
                    <a:pt x="3" y="9"/>
                    <a:pt x="4" y="11"/>
                    <a:pt x="5" y="10"/>
                  </a:cubicBezTo>
                  <a:cubicBezTo>
                    <a:pt x="7" y="10"/>
                    <a:pt x="9" y="9"/>
                    <a:pt x="9" y="11"/>
                  </a:cubicBezTo>
                  <a:cubicBezTo>
                    <a:pt x="9" y="12"/>
                    <a:pt x="9" y="14"/>
                    <a:pt x="8" y="15"/>
                  </a:cubicBezTo>
                  <a:cubicBezTo>
                    <a:pt x="11" y="15"/>
                    <a:pt x="11" y="15"/>
                    <a:pt x="12" y="18"/>
                  </a:cubicBezTo>
                  <a:cubicBezTo>
                    <a:pt x="13" y="18"/>
                    <a:pt x="16" y="18"/>
                    <a:pt x="16" y="18"/>
                  </a:cubicBezTo>
                  <a:cubicBezTo>
                    <a:pt x="17" y="17"/>
                    <a:pt x="15" y="19"/>
                    <a:pt x="16" y="18"/>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65" name="Freeform 660"/>
            <p:cNvSpPr>
              <a:spLocks/>
            </p:cNvSpPr>
            <p:nvPr/>
          </p:nvSpPr>
          <p:spPr bwMode="auto">
            <a:xfrm>
              <a:off x="12658794" y="5955834"/>
              <a:ext cx="334397" cy="168837"/>
            </a:xfrm>
            <a:custGeom>
              <a:avLst/>
              <a:gdLst>
                <a:gd name="T0" fmla="*/ 11 w 36"/>
                <a:gd name="T1" fmla="*/ 13 h 18"/>
                <a:gd name="T2" fmla="*/ 19 w 36"/>
                <a:gd name="T3" fmla="*/ 12 h 18"/>
                <a:gd name="T4" fmla="*/ 25 w 36"/>
                <a:gd name="T5" fmla="*/ 15 h 18"/>
                <a:gd name="T6" fmla="*/ 29 w 36"/>
                <a:gd name="T7" fmla="*/ 17 h 18"/>
                <a:gd name="T8" fmla="*/ 33 w 36"/>
                <a:gd name="T9" fmla="*/ 16 h 18"/>
                <a:gd name="T10" fmla="*/ 36 w 36"/>
                <a:gd name="T11" fmla="*/ 14 h 18"/>
                <a:gd name="T12" fmla="*/ 34 w 36"/>
                <a:gd name="T13" fmla="*/ 8 h 18"/>
                <a:gd name="T14" fmla="*/ 31 w 36"/>
                <a:gd name="T15" fmla="*/ 4 h 18"/>
                <a:gd name="T16" fmla="*/ 25 w 36"/>
                <a:gd name="T17" fmla="*/ 3 h 18"/>
                <a:gd name="T18" fmla="*/ 18 w 36"/>
                <a:gd name="T19" fmla="*/ 1 h 18"/>
                <a:gd name="T20" fmla="*/ 17 w 36"/>
                <a:gd name="T21" fmla="*/ 5 h 18"/>
                <a:gd name="T22" fmla="*/ 15 w 36"/>
                <a:gd name="T23" fmla="*/ 7 h 18"/>
                <a:gd name="T24" fmla="*/ 8 w 36"/>
                <a:gd name="T25" fmla="*/ 4 h 18"/>
                <a:gd name="T26" fmla="*/ 0 w 36"/>
                <a:gd name="T27" fmla="*/ 15 h 18"/>
                <a:gd name="T28" fmla="*/ 11 w 36"/>
                <a:gd name="T29" fmla="*/ 13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 h="18">
                  <a:moveTo>
                    <a:pt x="11" y="13"/>
                  </a:moveTo>
                  <a:cubicBezTo>
                    <a:pt x="14" y="13"/>
                    <a:pt x="16" y="12"/>
                    <a:pt x="19" y="12"/>
                  </a:cubicBezTo>
                  <a:cubicBezTo>
                    <a:pt x="20" y="12"/>
                    <a:pt x="24" y="14"/>
                    <a:pt x="25" y="15"/>
                  </a:cubicBezTo>
                  <a:cubicBezTo>
                    <a:pt x="26" y="16"/>
                    <a:pt x="27" y="18"/>
                    <a:pt x="29" y="17"/>
                  </a:cubicBezTo>
                  <a:cubicBezTo>
                    <a:pt x="30" y="17"/>
                    <a:pt x="31" y="16"/>
                    <a:pt x="33" y="16"/>
                  </a:cubicBezTo>
                  <a:cubicBezTo>
                    <a:pt x="34" y="16"/>
                    <a:pt x="34" y="14"/>
                    <a:pt x="36" y="14"/>
                  </a:cubicBezTo>
                  <a:cubicBezTo>
                    <a:pt x="35" y="12"/>
                    <a:pt x="33" y="9"/>
                    <a:pt x="34" y="8"/>
                  </a:cubicBezTo>
                  <a:cubicBezTo>
                    <a:pt x="35" y="6"/>
                    <a:pt x="32" y="4"/>
                    <a:pt x="31" y="4"/>
                  </a:cubicBezTo>
                  <a:cubicBezTo>
                    <a:pt x="29" y="3"/>
                    <a:pt x="27" y="5"/>
                    <a:pt x="25" y="3"/>
                  </a:cubicBezTo>
                  <a:cubicBezTo>
                    <a:pt x="22" y="1"/>
                    <a:pt x="21" y="0"/>
                    <a:pt x="18" y="1"/>
                  </a:cubicBezTo>
                  <a:cubicBezTo>
                    <a:pt x="16" y="2"/>
                    <a:pt x="17" y="3"/>
                    <a:pt x="17" y="5"/>
                  </a:cubicBezTo>
                  <a:cubicBezTo>
                    <a:pt x="16" y="6"/>
                    <a:pt x="16" y="7"/>
                    <a:pt x="15" y="7"/>
                  </a:cubicBezTo>
                  <a:cubicBezTo>
                    <a:pt x="12" y="9"/>
                    <a:pt x="10" y="5"/>
                    <a:pt x="8" y="4"/>
                  </a:cubicBezTo>
                  <a:cubicBezTo>
                    <a:pt x="3" y="0"/>
                    <a:pt x="0" y="11"/>
                    <a:pt x="0" y="15"/>
                  </a:cubicBezTo>
                  <a:cubicBezTo>
                    <a:pt x="4" y="13"/>
                    <a:pt x="7" y="13"/>
                    <a:pt x="11" y="13"/>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66" name="Freeform 661"/>
            <p:cNvSpPr>
              <a:spLocks/>
            </p:cNvSpPr>
            <p:nvPr/>
          </p:nvSpPr>
          <p:spPr bwMode="auto">
            <a:xfrm>
              <a:off x="12760703" y="5853898"/>
              <a:ext cx="222932" cy="140163"/>
            </a:xfrm>
            <a:custGeom>
              <a:avLst/>
              <a:gdLst>
                <a:gd name="T0" fmla="*/ 16 w 24"/>
                <a:gd name="T1" fmla="*/ 15 h 15"/>
                <a:gd name="T2" fmla="*/ 20 w 24"/>
                <a:gd name="T3" fmla="*/ 15 h 15"/>
                <a:gd name="T4" fmla="*/ 22 w 24"/>
                <a:gd name="T5" fmla="*/ 13 h 15"/>
                <a:gd name="T6" fmla="*/ 22 w 24"/>
                <a:gd name="T7" fmla="*/ 10 h 15"/>
                <a:gd name="T8" fmla="*/ 21 w 24"/>
                <a:gd name="T9" fmla="*/ 5 h 15"/>
                <a:gd name="T10" fmla="*/ 24 w 24"/>
                <a:gd name="T11" fmla="*/ 0 h 15"/>
                <a:gd name="T12" fmla="*/ 12 w 24"/>
                <a:gd name="T13" fmla="*/ 0 h 15"/>
                <a:gd name="T14" fmla="*/ 6 w 24"/>
                <a:gd name="T15" fmla="*/ 1 h 15"/>
                <a:gd name="T16" fmla="*/ 0 w 24"/>
                <a:gd name="T17" fmla="*/ 5 h 15"/>
                <a:gd name="T18" fmla="*/ 2 w 24"/>
                <a:gd name="T19" fmla="*/ 6 h 15"/>
                <a:gd name="T20" fmla="*/ 2 w 24"/>
                <a:gd name="T21" fmla="*/ 8 h 15"/>
                <a:gd name="T22" fmla="*/ 7 w 24"/>
                <a:gd name="T23" fmla="*/ 9 h 15"/>
                <a:gd name="T24" fmla="*/ 6 w 24"/>
                <a:gd name="T25" fmla="*/ 13 h 15"/>
                <a:gd name="T26" fmla="*/ 11 w 24"/>
                <a:gd name="T27" fmla="*/ 12 h 15"/>
                <a:gd name="T28" fmla="*/ 16 w 24"/>
                <a:gd name="T29" fmla="*/ 15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 h="15">
                  <a:moveTo>
                    <a:pt x="16" y="15"/>
                  </a:moveTo>
                  <a:cubicBezTo>
                    <a:pt x="17" y="15"/>
                    <a:pt x="19" y="15"/>
                    <a:pt x="20" y="15"/>
                  </a:cubicBezTo>
                  <a:cubicBezTo>
                    <a:pt x="20" y="14"/>
                    <a:pt x="22" y="14"/>
                    <a:pt x="22" y="13"/>
                  </a:cubicBezTo>
                  <a:cubicBezTo>
                    <a:pt x="22" y="12"/>
                    <a:pt x="22" y="11"/>
                    <a:pt x="22" y="10"/>
                  </a:cubicBezTo>
                  <a:cubicBezTo>
                    <a:pt x="21" y="8"/>
                    <a:pt x="20" y="7"/>
                    <a:pt x="21" y="5"/>
                  </a:cubicBezTo>
                  <a:cubicBezTo>
                    <a:pt x="23" y="4"/>
                    <a:pt x="24" y="2"/>
                    <a:pt x="24" y="0"/>
                  </a:cubicBezTo>
                  <a:cubicBezTo>
                    <a:pt x="22" y="3"/>
                    <a:pt x="15" y="0"/>
                    <a:pt x="12" y="0"/>
                  </a:cubicBezTo>
                  <a:cubicBezTo>
                    <a:pt x="10" y="0"/>
                    <a:pt x="8" y="0"/>
                    <a:pt x="6" y="1"/>
                  </a:cubicBezTo>
                  <a:cubicBezTo>
                    <a:pt x="5" y="1"/>
                    <a:pt x="0" y="5"/>
                    <a:pt x="0" y="5"/>
                  </a:cubicBezTo>
                  <a:cubicBezTo>
                    <a:pt x="0" y="6"/>
                    <a:pt x="3" y="5"/>
                    <a:pt x="2" y="6"/>
                  </a:cubicBezTo>
                  <a:cubicBezTo>
                    <a:pt x="2" y="7"/>
                    <a:pt x="2" y="7"/>
                    <a:pt x="2" y="8"/>
                  </a:cubicBezTo>
                  <a:cubicBezTo>
                    <a:pt x="3" y="10"/>
                    <a:pt x="7" y="9"/>
                    <a:pt x="7" y="9"/>
                  </a:cubicBezTo>
                  <a:cubicBezTo>
                    <a:pt x="7" y="10"/>
                    <a:pt x="6" y="12"/>
                    <a:pt x="6" y="13"/>
                  </a:cubicBezTo>
                  <a:cubicBezTo>
                    <a:pt x="7" y="12"/>
                    <a:pt x="9" y="11"/>
                    <a:pt x="11" y="12"/>
                  </a:cubicBezTo>
                  <a:cubicBezTo>
                    <a:pt x="13" y="13"/>
                    <a:pt x="14" y="15"/>
                    <a:pt x="16" y="15"/>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67" name="Freeform 662"/>
            <p:cNvSpPr>
              <a:spLocks/>
            </p:cNvSpPr>
            <p:nvPr/>
          </p:nvSpPr>
          <p:spPr bwMode="auto">
            <a:xfrm>
              <a:off x="12591917" y="6143782"/>
              <a:ext cx="149682" cy="73269"/>
            </a:xfrm>
            <a:custGeom>
              <a:avLst/>
              <a:gdLst>
                <a:gd name="T0" fmla="*/ 16 w 16"/>
                <a:gd name="T1" fmla="*/ 4 h 8"/>
                <a:gd name="T2" fmla="*/ 12 w 16"/>
                <a:gd name="T3" fmla="*/ 2 h 8"/>
                <a:gd name="T4" fmla="*/ 8 w 16"/>
                <a:gd name="T5" fmla="*/ 0 h 8"/>
                <a:gd name="T6" fmla="*/ 7 w 16"/>
                <a:gd name="T7" fmla="*/ 3 h 8"/>
                <a:gd name="T8" fmla="*/ 5 w 16"/>
                <a:gd name="T9" fmla="*/ 2 h 8"/>
                <a:gd name="T10" fmla="*/ 2 w 16"/>
                <a:gd name="T11" fmla="*/ 3 h 8"/>
                <a:gd name="T12" fmla="*/ 0 w 16"/>
                <a:gd name="T13" fmla="*/ 5 h 8"/>
                <a:gd name="T14" fmla="*/ 0 w 16"/>
                <a:gd name="T15" fmla="*/ 6 h 8"/>
                <a:gd name="T16" fmla="*/ 2 w 16"/>
                <a:gd name="T17" fmla="*/ 6 h 8"/>
                <a:gd name="T18" fmla="*/ 8 w 16"/>
                <a:gd name="T19" fmla="*/ 7 h 8"/>
                <a:gd name="T20" fmla="*/ 16 w 16"/>
                <a:gd name="T21" fmla="*/ 4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 h="8">
                  <a:moveTo>
                    <a:pt x="16" y="4"/>
                  </a:moveTo>
                  <a:cubicBezTo>
                    <a:pt x="16" y="1"/>
                    <a:pt x="14" y="2"/>
                    <a:pt x="12" y="2"/>
                  </a:cubicBezTo>
                  <a:cubicBezTo>
                    <a:pt x="11" y="3"/>
                    <a:pt x="10" y="1"/>
                    <a:pt x="8" y="0"/>
                  </a:cubicBezTo>
                  <a:cubicBezTo>
                    <a:pt x="8" y="1"/>
                    <a:pt x="8" y="2"/>
                    <a:pt x="7" y="3"/>
                  </a:cubicBezTo>
                  <a:cubicBezTo>
                    <a:pt x="6" y="3"/>
                    <a:pt x="7" y="1"/>
                    <a:pt x="5" y="2"/>
                  </a:cubicBezTo>
                  <a:cubicBezTo>
                    <a:pt x="4" y="2"/>
                    <a:pt x="2" y="2"/>
                    <a:pt x="2" y="3"/>
                  </a:cubicBezTo>
                  <a:cubicBezTo>
                    <a:pt x="1" y="5"/>
                    <a:pt x="2" y="6"/>
                    <a:pt x="0" y="5"/>
                  </a:cubicBezTo>
                  <a:cubicBezTo>
                    <a:pt x="0" y="5"/>
                    <a:pt x="0" y="5"/>
                    <a:pt x="0" y="6"/>
                  </a:cubicBezTo>
                  <a:cubicBezTo>
                    <a:pt x="0" y="6"/>
                    <a:pt x="1" y="6"/>
                    <a:pt x="2" y="6"/>
                  </a:cubicBezTo>
                  <a:cubicBezTo>
                    <a:pt x="4" y="7"/>
                    <a:pt x="6" y="7"/>
                    <a:pt x="8" y="7"/>
                  </a:cubicBezTo>
                  <a:cubicBezTo>
                    <a:pt x="10" y="7"/>
                    <a:pt x="16" y="8"/>
                    <a:pt x="16" y="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68" name="Freeform 663"/>
            <p:cNvSpPr>
              <a:spLocks/>
            </p:cNvSpPr>
            <p:nvPr/>
          </p:nvSpPr>
          <p:spPr bwMode="auto">
            <a:xfrm>
              <a:off x="12359429" y="6162893"/>
              <a:ext cx="445860" cy="391823"/>
            </a:xfrm>
            <a:custGeom>
              <a:avLst/>
              <a:gdLst>
                <a:gd name="T0" fmla="*/ 1 w 48"/>
                <a:gd name="T1" fmla="*/ 12 h 42"/>
                <a:gd name="T2" fmla="*/ 0 w 48"/>
                <a:gd name="T3" fmla="*/ 16 h 42"/>
                <a:gd name="T4" fmla="*/ 2 w 48"/>
                <a:gd name="T5" fmla="*/ 20 h 42"/>
                <a:gd name="T6" fmla="*/ 4 w 48"/>
                <a:gd name="T7" fmla="*/ 27 h 42"/>
                <a:gd name="T8" fmla="*/ 9 w 48"/>
                <a:gd name="T9" fmla="*/ 31 h 42"/>
                <a:gd name="T10" fmla="*/ 10 w 48"/>
                <a:gd name="T11" fmla="*/ 33 h 42"/>
                <a:gd name="T12" fmla="*/ 13 w 48"/>
                <a:gd name="T13" fmla="*/ 32 h 42"/>
                <a:gd name="T14" fmla="*/ 21 w 48"/>
                <a:gd name="T15" fmla="*/ 36 h 42"/>
                <a:gd name="T16" fmla="*/ 25 w 48"/>
                <a:gd name="T17" fmla="*/ 37 h 42"/>
                <a:gd name="T18" fmla="*/ 33 w 48"/>
                <a:gd name="T19" fmla="*/ 37 h 42"/>
                <a:gd name="T20" fmla="*/ 39 w 48"/>
                <a:gd name="T21" fmla="*/ 41 h 42"/>
                <a:gd name="T22" fmla="*/ 41 w 48"/>
                <a:gd name="T23" fmla="*/ 35 h 42"/>
                <a:gd name="T24" fmla="*/ 44 w 48"/>
                <a:gd name="T25" fmla="*/ 32 h 42"/>
                <a:gd name="T26" fmla="*/ 48 w 48"/>
                <a:gd name="T27" fmla="*/ 31 h 42"/>
                <a:gd name="T28" fmla="*/ 45 w 48"/>
                <a:gd name="T29" fmla="*/ 26 h 42"/>
                <a:gd name="T30" fmla="*/ 44 w 48"/>
                <a:gd name="T31" fmla="*/ 19 h 42"/>
                <a:gd name="T32" fmla="*/ 46 w 48"/>
                <a:gd name="T33" fmla="*/ 12 h 42"/>
                <a:gd name="T34" fmla="*/ 44 w 48"/>
                <a:gd name="T35" fmla="*/ 7 h 42"/>
                <a:gd name="T36" fmla="*/ 42 w 48"/>
                <a:gd name="T37" fmla="*/ 5 h 42"/>
                <a:gd name="T38" fmla="*/ 25 w 48"/>
                <a:gd name="T39" fmla="*/ 4 h 42"/>
                <a:gd name="T40" fmla="*/ 20 w 48"/>
                <a:gd name="T41" fmla="*/ 2 h 42"/>
                <a:gd name="T42" fmla="*/ 13 w 48"/>
                <a:gd name="T43" fmla="*/ 4 h 42"/>
                <a:gd name="T44" fmla="*/ 6 w 48"/>
                <a:gd name="T45" fmla="*/ 6 h 42"/>
                <a:gd name="T46" fmla="*/ 2 w 48"/>
                <a:gd name="T47" fmla="*/ 7 h 42"/>
                <a:gd name="T48" fmla="*/ 1 w 48"/>
                <a:gd name="T49" fmla="*/ 9 h 42"/>
                <a:gd name="T50" fmla="*/ 1 w 48"/>
                <a:gd name="T51" fmla="*/ 12 h 42"/>
                <a:gd name="T52" fmla="*/ 1 w 48"/>
                <a:gd name="T53" fmla="*/ 12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8" h="42">
                  <a:moveTo>
                    <a:pt x="1" y="12"/>
                  </a:moveTo>
                  <a:cubicBezTo>
                    <a:pt x="1" y="13"/>
                    <a:pt x="0" y="15"/>
                    <a:pt x="0" y="16"/>
                  </a:cubicBezTo>
                  <a:cubicBezTo>
                    <a:pt x="1" y="17"/>
                    <a:pt x="2" y="19"/>
                    <a:pt x="2" y="20"/>
                  </a:cubicBezTo>
                  <a:cubicBezTo>
                    <a:pt x="2" y="22"/>
                    <a:pt x="3" y="25"/>
                    <a:pt x="4" y="27"/>
                  </a:cubicBezTo>
                  <a:cubicBezTo>
                    <a:pt x="5" y="30"/>
                    <a:pt x="8" y="29"/>
                    <a:pt x="9" y="31"/>
                  </a:cubicBezTo>
                  <a:cubicBezTo>
                    <a:pt x="9" y="31"/>
                    <a:pt x="9" y="33"/>
                    <a:pt x="10" y="33"/>
                  </a:cubicBezTo>
                  <a:cubicBezTo>
                    <a:pt x="11" y="34"/>
                    <a:pt x="12" y="32"/>
                    <a:pt x="13" y="32"/>
                  </a:cubicBezTo>
                  <a:cubicBezTo>
                    <a:pt x="15" y="31"/>
                    <a:pt x="19" y="35"/>
                    <a:pt x="21" y="36"/>
                  </a:cubicBezTo>
                  <a:cubicBezTo>
                    <a:pt x="22" y="37"/>
                    <a:pt x="23" y="39"/>
                    <a:pt x="25" y="37"/>
                  </a:cubicBezTo>
                  <a:cubicBezTo>
                    <a:pt x="26" y="36"/>
                    <a:pt x="31" y="37"/>
                    <a:pt x="33" y="37"/>
                  </a:cubicBezTo>
                  <a:cubicBezTo>
                    <a:pt x="36" y="37"/>
                    <a:pt x="37" y="39"/>
                    <a:pt x="39" y="41"/>
                  </a:cubicBezTo>
                  <a:cubicBezTo>
                    <a:pt x="40" y="42"/>
                    <a:pt x="40" y="36"/>
                    <a:pt x="41" y="35"/>
                  </a:cubicBezTo>
                  <a:cubicBezTo>
                    <a:pt x="42" y="34"/>
                    <a:pt x="43" y="33"/>
                    <a:pt x="44" y="32"/>
                  </a:cubicBezTo>
                  <a:cubicBezTo>
                    <a:pt x="45" y="32"/>
                    <a:pt x="48" y="32"/>
                    <a:pt x="48" y="31"/>
                  </a:cubicBezTo>
                  <a:cubicBezTo>
                    <a:pt x="47" y="28"/>
                    <a:pt x="47" y="27"/>
                    <a:pt x="45" y="26"/>
                  </a:cubicBezTo>
                  <a:cubicBezTo>
                    <a:pt x="43" y="24"/>
                    <a:pt x="46" y="21"/>
                    <a:pt x="44" y="19"/>
                  </a:cubicBezTo>
                  <a:cubicBezTo>
                    <a:pt x="42" y="18"/>
                    <a:pt x="47" y="14"/>
                    <a:pt x="46" y="12"/>
                  </a:cubicBezTo>
                  <a:cubicBezTo>
                    <a:pt x="45" y="10"/>
                    <a:pt x="44" y="9"/>
                    <a:pt x="44" y="7"/>
                  </a:cubicBezTo>
                  <a:cubicBezTo>
                    <a:pt x="44" y="6"/>
                    <a:pt x="44" y="5"/>
                    <a:pt x="42" y="5"/>
                  </a:cubicBezTo>
                  <a:cubicBezTo>
                    <a:pt x="37" y="3"/>
                    <a:pt x="30" y="6"/>
                    <a:pt x="25" y="4"/>
                  </a:cubicBezTo>
                  <a:cubicBezTo>
                    <a:pt x="25" y="7"/>
                    <a:pt x="21" y="2"/>
                    <a:pt x="20" y="2"/>
                  </a:cubicBezTo>
                  <a:cubicBezTo>
                    <a:pt x="17" y="0"/>
                    <a:pt x="15" y="2"/>
                    <a:pt x="13" y="4"/>
                  </a:cubicBezTo>
                  <a:cubicBezTo>
                    <a:pt x="10" y="5"/>
                    <a:pt x="8" y="6"/>
                    <a:pt x="6" y="6"/>
                  </a:cubicBezTo>
                  <a:cubicBezTo>
                    <a:pt x="5" y="7"/>
                    <a:pt x="3" y="7"/>
                    <a:pt x="2" y="7"/>
                  </a:cubicBezTo>
                  <a:cubicBezTo>
                    <a:pt x="1" y="8"/>
                    <a:pt x="3" y="9"/>
                    <a:pt x="1" y="9"/>
                  </a:cubicBezTo>
                  <a:cubicBezTo>
                    <a:pt x="1" y="10"/>
                    <a:pt x="1" y="11"/>
                    <a:pt x="1" y="12"/>
                  </a:cubicBezTo>
                  <a:cubicBezTo>
                    <a:pt x="1" y="14"/>
                    <a:pt x="1" y="12"/>
                    <a:pt x="1" y="1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69" name="Freeform 664"/>
            <p:cNvSpPr>
              <a:spLocks/>
            </p:cNvSpPr>
            <p:nvPr/>
          </p:nvSpPr>
          <p:spPr bwMode="auto">
            <a:xfrm>
              <a:off x="12630129" y="6573832"/>
              <a:ext cx="429938" cy="280329"/>
            </a:xfrm>
            <a:custGeom>
              <a:avLst/>
              <a:gdLst>
                <a:gd name="T0" fmla="*/ 38 w 46"/>
                <a:gd name="T1" fmla="*/ 13 h 30"/>
                <a:gd name="T2" fmla="*/ 35 w 46"/>
                <a:gd name="T3" fmla="*/ 6 h 30"/>
                <a:gd name="T4" fmla="*/ 32 w 46"/>
                <a:gd name="T5" fmla="*/ 0 h 30"/>
                <a:gd name="T6" fmla="*/ 22 w 46"/>
                <a:gd name="T7" fmla="*/ 4 h 30"/>
                <a:gd name="T8" fmla="*/ 18 w 46"/>
                <a:gd name="T9" fmla="*/ 3 h 30"/>
                <a:gd name="T10" fmla="*/ 12 w 46"/>
                <a:gd name="T11" fmla="*/ 3 h 30"/>
                <a:gd name="T12" fmla="*/ 8 w 46"/>
                <a:gd name="T13" fmla="*/ 6 h 30"/>
                <a:gd name="T14" fmla="*/ 4 w 46"/>
                <a:gd name="T15" fmla="*/ 14 h 30"/>
                <a:gd name="T16" fmla="*/ 0 w 46"/>
                <a:gd name="T17" fmla="*/ 15 h 30"/>
                <a:gd name="T18" fmla="*/ 3 w 46"/>
                <a:gd name="T19" fmla="*/ 18 h 30"/>
                <a:gd name="T20" fmla="*/ 5 w 46"/>
                <a:gd name="T21" fmla="*/ 22 h 30"/>
                <a:gd name="T22" fmla="*/ 8 w 46"/>
                <a:gd name="T23" fmla="*/ 24 h 30"/>
                <a:gd name="T24" fmla="*/ 11 w 46"/>
                <a:gd name="T25" fmla="*/ 25 h 30"/>
                <a:gd name="T26" fmla="*/ 11 w 46"/>
                <a:gd name="T27" fmla="*/ 28 h 30"/>
                <a:gd name="T28" fmla="*/ 21 w 46"/>
                <a:gd name="T29" fmla="*/ 30 h 30"/>
                <a:gd name="T30" fmla="*/ 28 w 46"/>
                <a:gd name="T31" fmla="*/ 28 h 30"/>
                <a:gd name="T32" fmla="*/ 40 w 46"/>
                <a:gd name="T33" fmla="*/ 30 h 30"/>
                <a:gd name="T34" fmla="*/ 41 w 46"/>
                <a:gd name="T35" fmla="*/ 23 h 30"/>
                <a:gd name="T36" fmla="*/ 46 w 46"/>
                <a:gd name="T37" fmla="*/ 20 h 30"/>
                <a:gd name="T38" fmla="*/ 39 w 46"/>
                <a:gd name="T39" fmla="*/ 20 h 30"/>
                <a:gd name="T40" fmla="*/ 38 w 46"/>
                <a:gd name="T41" fmla="*/ 13 h 30"/>
                <a:gd name="T42" fmla="*/ 38 w 46"/>
                <a:gd name="T43" fmla="*/ 13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6" h="30">
                  <a:moveTo>
                    <a:pt x="38" y="13"/>
                  </a:moveTo>
                  <a:cubicBezTo>
                    <a:pt x="39" y="10"/>
                    <a:pt x="36" y="8"/>
                    <a:pt x="35" y="6"/>
                  </a:cubicBezTo>
                  <a:cubicBezTo>
                    <a:pt x="33" y="5"/>
                    <a:pt x="32" y="2"/>
                    <a:pt x="32" y="0"/>
                  </a:cubicBezTo>
                  <a:cubicBezTo>
                    <a:pt x="29" y="1"/>
                    <a:pt x="26" y="4"/>
                    <a:pt x="22" y="4"/>
                  </a:cubicBezTo>
                  <a:cubicBezTo>
                    <a:pt x="21" y="4"/>
                    <a:pt x="19" y="3"/>
                    <a:pt x="18" y="3"/>
                  </a:cubicBezTo>
                  <a:cubicBezTo>
                    <a:pt x="16" y="3"/>
                    <a:pt x="14" y="3"/>
                    <a:pt x="12" y="3"/>
                  </a:cubicBezTo>
                  <a:cubicBezTo>
                    <a:pt x="12" y="3"/>
                    <a:pt x="9" y="6"/>
                    <a:pt x="8" y="6"/>
                  </a:cubicBezTo>
                  <a:cubicBezTo>
                    <a:pt x="7" y="9"/>
                    <a:pt x="5" y="11"/>
                    <a:pt x="4" y="14"/>
                  </a:cubicBezTo>
                  <a:cubicBezTo>
                    <a:pt x="3" y="14"/>
                    <a:pt x="1" y="14"/>
                    <a:pt x="0" y="15"/>
                  </a:cubicBezTo>
                  <a:cubicBezTo>
                    <a:pt x="0" y="16"/>
                    <a:pt x="3" y="17"/>
                    <a:pt x="3" y="18"/>
                  </a:cubicBezTo>
                  <a:cubicBezTo>
                    <a:pt x="3" y="20"/>
                    <a:pt x="4" y="20"/>
                    <a:pt x="5" y="22"/>
                  </a:cubicBezTo>
                  <a:cubicBezTo>
                    <a:pt x="5" y="24"/>
                    <a:pt x="6" y="24"/>
                    <a:pt x="8" y="24"/>
                  </a:cubicBezTo>
                  <a:cubicBezTo>
                    <a:pt x="9" y="24"/>
                    <a:pt x="11" y="24"/>
                    <a:pt x="11" y="25"/>
                  </a:cubicBezTo>
                  <a:cubicBezTo>
                    <a:pt x="11" y="26"/>
                    <a:pt x="11" y="27"/>
                    <a:pt x="11" y="28"/>
                  </a:cubicBezTo>
                  <a:cubicBezTo>
                    <a:pt x="13" y="30"/>
                    <a:pt x="18" y="30"/>
                    <a:pt x="21" y="30"/>
                  </a:cubicBezTo>
                  <a:cubicBezTo>
                    <a:pt x="24" y="30"/>
                    <a:pt x="26" y="30"/>
                    <a:pt x="28" y="28"/>
                  </a:cubicBezTo>
                  <a:cubicBezTo>
                    <a:pt x="32" y="26"/>
                    <a:pt x="36" y="28"/>
                    <a:pt x="40" y="30"/>
                  </a:cubicBezTo>
                  <a:cubicBezTo>
                    <a:pt x="40" y="28"/>
                    <a:pt x="40" y="25"/>
                    <a:pt x="41" y="23"/>
                  </a:cubicBezTo>
                  <a:cubicBezTo>
                    <a:pt x="42" y="22"/>
                    <a:pt x="45" y="24"/>
                    <a:pt x="46" y="20"/>
                  </a:cubicBezTo>
                  <a:cubicBezTo>
                    <a:pt x="43" y="18"/>
                    <a:pt x="42" y="20"/>
                    <a:pt x="39" y="20"/>
                  </a:cubicBezTo>
                  <a:cubicBezTo>
                    <a:pt x="37" y="19"/>
                    <a:pt x="37" y="14"/>
                    <a:pt x="38" y="13"/>
                  </a:cubicBezTo>
                  <a:cubicBezTo>
                    <a:pt x="39" y="11"/>
                    <a:pt x="37" y="15"/>
                    <a:pt x="38" y="13"/>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70" name="Freeform 665"/>
            <p:cNvSpPr>
              <a:spLocks/>
            </p:cNvSpPr>
            <p:nvPr/>
          </p:nvSpPr>
          <p:spPr bwMode="auto">
            <a:xfrm>
              <a:off x="12929494" y="6564274"/>
              <a:ext cx="156051" cy="187951"/>
            </a:xfrm>
            <a:custGeom>
              <a:avLst/>
              <a:gdLst>
                <a:gd name="T0" fmla="*/ 14 w 17"/>
                <a:gd name="T1" fmla="*/ 10 h 20"/>
                <a:gd name="T2" fmla="*/ 9 w 17"/>
                <a:gd name="T3" fmla="*/ 3 h 20"/>
                <a:gd name="T4" fmla="*/ 0 w 17"/>
                <a:gd name="T5" fmla="*/ 1 h 20"/>
                <a:gd name="T6" fmla="*/ 5 w 17"/>
                <a:gd name="T7" fmla="*/ 10 h 20"/>
                <a:gd name="T8" fmla="*/ 7 w 17"/>
                <a:gd name="T9" fmla="*/ 20 h 20"/>
                <a:gd name="T10" fmla="*/ 10 w 17"/>
                <a:gd name="T11" fmla="*/ 14 h 20"/>
                <a:gd name="T12" fmla="*/ 14 w 17"/>
                <a:gd name="T13" fmla="*/ 14 h 20"/>
                <a:gd name="T14" fmla="*/ 14 w 17"/>
                <a:gd name="T15" fmla="*/ 10 h 20"/>
                <a:gd name="T16" fmla="*/ 14 w 17"/>
                <a:gd name="T17" fmla="*/ 1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20">
                  <a:moveTo>
                    <a:pt x="14" y="10"/>
                  </a:moveTo>
                  <a:cubicBezTo>
                    <a:pt x="12" y="8"/>
                    <a:pt x="11" y="4"/>
                    <a:pt x="9" y="3"/>
                  </a:cubicBezTo>
                  <a:cubicBezTo>
                    <a:pt x="8" y="3"/>
                    <a:pt x="0" y="0"/>
                    <a:pt x="0" y="1"/>
                  </a:cubicBezTo>
                  <a:cubicBezTo>
                    <a:pt x="1" y="5"/>
                    <a:pt x="3" y="7"/>
                    <a:pt x="5" y="10"/>
                  </a:cubicBezTo>
                  <a:cubicBezTo>
                    <a:pt x="7" y="13"/>
                    <a:pt x="4" y="17"/>
                    <a:pt x="7" y="20"/>
                  </a:cubicBezTo>
                  <a:cubicBezTo>
                    <a:pt x="8" y="19"/>
                    <a:pt x="9" y="16"/>
                    <a:pt x="10" y="14"/>
                  </a:cubicBezTo>
                  <a:cubicBezTo>
                    <a:pt x="12" y="13"/>
                    <a:pt x="13" y="14"/>
                    <a:pt x="14" y="14"/>
                  </a:cubicBezTo>
                  <a:cubicBezTo>
                    <a:pt x="17" y="14"/>
                    <a:pt x="14" y="10"/>
                    <a:pt x="14" y="10"/>
                  </a:cubicBezTo>
                  <a:cubicBezTo>
                    <a:pt x="13" y="9"/>
                    <a:pt x="14" y="10"/>
                    <a:pt x="14" y="1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71" name="Freeform 666"/>
            <p:cNvSpPr>
              <a:spLocks/>
            </p:cNvSpPr>
            <p:nvPr/>
          </p:nvSpPr>
          <p:spPr bwMode="auto">
            <a:xfrm>
              <a:off x="12993189" y="6666210"/>
              <a:ext cx="92356" cy="95566"/>
            </a:xfrm>
            <a:custGeom>
              <a:avLst/>
              <a:gdLst>
                <a:gd name="T0" fmla="*/ 7 w 10"/>
                <a:gd name="T1" fmla="*/ 9 h 10"/>
                <a:gd name="T2" fmla="*/ 7 w 10"/>
                <a:gd name="T3" fmla="*/ 7 h 10"/>
                <a:gd name="T4" fmla="*/ 10 w 10"/>
                <a:gd name="T5" fmla="*/ 4 h 10"/>
                <a:gd name="T6" fmla="*/ 8 w 10"/>
                <a:gd name="T7" fmla="*/ 1 h 10"/>
                <a:gd name="T8" fmla="*/ 3 w 10"/>
                <a:gd name="T9" fmla="*/ 4 h 10"/>
                <a:gd name="T10" fmla="*/ 0 w 10"/>
                <a:gd name="T11" fmla="*/ 9 h 10"/>
                <a:gd name="T12" fmla="*/ 3 w 10"/>
                <a:gd name="T13" fmla="*/ 9 h 10"/>
                <a:gd name="T14" fmla="*/ 7 w 10"/>
                <a:gd name="T15" fmla="*/ 10 h 10"/>
                <a:gd name="T16" fmla="*/ 7 w 10"/>
                <a:gd name="T17" fmla="*/ 9 h 10"/>
                <a:gd name="T18" fmla="*/ 7 w 10"/>
                <a:gd name="T19" fmla="*/ 9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 h="10">
                  <a:moveTo>
                    <a:pt x="7" y="9"/>
                  </a:moveTo>
                  <a:cubicBezTo>
                    <a:pt x="6" y="8"/>
                    <a:pt x="6" y="8"/>
                    <a:pt x="7" y="7"/>
                  </a:cubicBezTo>
                  <a:cubicBezTo>
                    <a:pt x="8" y="6"/>
                    <a:pt x="9" y="5"/>
                    <a:pt x="10" y="4"/>
                  </a:cubicBezTo>
                  <a:cubicBezTo>
                    <a:pt x="10" y="4"/>
                    <a:pt x="8" y="2"/>
                    <a:pt x="8" y="1"/>
                  </a:cubicBezTo>
                  <a:cubicBezTo>
                    <a:pt x="8" y="5"/>
                    <a:pt x="3" y="0"/>
                    <a:pt x="3" y="4"/>
                  </a:cubicBezTo>
                  <a:cubicBezTo>
                    <a:pt x="3" y="6"/>
                    <a:pt x="1" y="8"/>
                    <a:pt x="0" y="9"/>
                  </a:cubicBezTo>
                  <a:cubicBezTo>
                    <a:pt x="0" y="10"/>
                    <a:pt x="2" y="9"/>
                    <a:pt x="3" y="9"/>
                  </a:cubicBezTo>
                  <a:cubicBezTo>
                    <a:pt x="5" y="9"/>
                    <a:pt x="6" y="9"/>
                    <a:pt x="7" y="10"/>
                  </a:cubicBezTo>
                  <a:cubicBezTo>
                    <a:pt x="7" y="10"/>
                    <a:pt x="7" y="9"/>
                    <a:pt x="7" y="9"/>
                  </a:cubicBezTo>
                  <a:cubicBezTo>
                    <a:pt x="6" y="8"/>
                    <a:pt x="7" y="9"/>
                    <a:pt x="7" y="9"/>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72" name="Freeform 667"/>
            <p:cNvSpPr>
              <a:spLocks/>
            </p:cNvSpPr>
            <p:nvPr/>
          </p:nvSpPr>
          <p:spPr bwMode="auto">
            <a:xfrm>
              <a:off x="12712935" y="6815931"/>
              <a:ext cx="299364" cy="178393"/>
            </a:xfrm>
            <a:custGeom>
              <a:avLst/>
              <a:gdLst>
                <a:gd name="T0" fmla="*/ 17 w 32"/>
                <a:gd name="T1" fmla="*/ 4 h 19"/>
                <a:gd name="T2" fmla="*/ 2 w 32"/>
                <a:gd name="T3" fmla="*/ 0 h 19"/>
                <a:gd name="T4" fmla="*/ 2 w 32"/>
                <a:gd name="T5" fmla="*/ 5 h 19"/>
                <a:gd name="T6" fmla="*/ 3 w 32"/>
                <a:gd name="T7" fmla="*/ 8 h 19"/>
                <a:gd name="T8" fmla="*/ 1 w 32"/>
                <a:gd name="T9" fmla="*/ 11 h 19"/>
                <a:gd name="T10" fmla="*/ 3 w 32"/>
                <a:gd name="T11" fmla="*/ 17 h 19"/>
                <a:gd name="T12" fmla="*/ 9 w 32"/>
                <a:gd name="T13" fmla="*/ 17 h 19"/>
                <a:gd name="T14" fmla="*/ 16 w 32"/>
                <a:gd name="T15" fmla="*/ 18 h 19"/>
                <a:gd name="T16" fmla="*/ 21 w 32"/>
                <a:gd name="T17" fmla="*/ 15 h 19"/>
                <a:gd name="T18" fmla="*/ 28 w 32"/>
                <a:gd name="T19" fmla="*/ 14 h 19"/>
                <a:gd name="T20" fmla="*/ 28 w 32"/>
                <a:gd name="T21" fmla="*/ 8 h 19"/>
                <a:gd name="T22" fmla="*/ 29 w 32"/>
                <a:gd name="T23" fmla="*/ 3 h 19"/>
                <a:gd name="T24" fmla="*/ 21 w 32"/>
                <a:gd name="T25" fmla="*/ 2 h 19"/>
                <a:gd name="T26" fmla="*/ 17 w 32"/>
                <a:gd name="T27" fmla="*/ 4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2" h="19">
                  <a:moveTo>
                    <a:pt x="17" y="4"/>
                  </a:moveTo>
                  <a:cubicBezTo>
                    <a:pt x="13" y="4"/>
                    <a:pt x="3" y="6"/>
                    <a:pt x="2" y="0"/>
                  </a:cubicBezTo>
                  <a:cubicBezTo>
                    <a:pt x="1" y="2"/>
                    <a:pt x="0" y="4"/>
                    <a:pt x="2" y="5"/>
                  </a:cubicBezTo>
                  <a:cubicBezTo>
                    <a:pt x="3" y="6"/>
                    <a:pt x="4" y="7"/>
                    <a:pt x="3" y="8"/>
                  </a:cubicBezTo>
                  <a:cubicBezTo>
                    <a:pt x="2" y="9"/>
                    <a:pt x="1" y="9"/>
                    <a:pt x="1" y="11"/>
                  </a:cubicBezTo>
                  <a:cubicBezTo>
                    <a:pt x="2" y="13"/>
                    <a:pt x="3" y="14"/>
                    <a:pt x="3" y="17"/>
                  </a:cubicBezTo>
                  <a:cubicBezTo>
                    <a:pt x="5" y="17"/>
                    <a:pt x="7" y="17"/>
                    <a:pt x="9" y="17"/>
                  </a:cubicBezTo>
                  <a:cubicBezTo>
                    <a:pt x="11" y="17"/>
                    <a:pt x="14" y="19"/>
                    <a:pt x="16" y="18"/>
                  </a:cubicBezTo>
                  <a:cubicBezTo>
                    <a:pt x="18" y="18"/>
                    <a:pt x="20" y="16"/>
                    <a:pt x="21" y="15"/>
                  </a:cubicBezTo>
                  <a:cubicBezTo>
                    <a:pt x="23" y="13"/>
                    <a:pt x="25" y="14"/>
                    <a:pt x="28" y="14"/>
                  </a:cubicBezTo>
                  <a:cubicBezTo>
                    <a:pt x="27" y="12"/>
                    <a:pt x="27" y="11"/>
                    <a:pt x="28" y="8"/>
                  </a:cubicBezTo>
                  <a:cubicBezTo>
                    <a:pt x="29" y="6"/>
                    <a:pt x="32" y="4"/>
                    <a:pt x="29" y="3"/>
                  </a:cubicBezTo>
                  <a:cubicBezTo>
                    <a:pt x="27" y="2"/>
                    <a:pt x="24" y="1"/>
                    <a:pt x="21" y="2"/>
                  </a:cubicBezTo>
                  <a:cubicBezTo>
                    <a:pt x="19" y="2"/>
                    <a:pt x="18" y="4"/>
                    <a:pt x="17" y="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73" name="Freeform 668"/>
            <p:cNvSpPr>
              <a:spLocks/>
            </p:cNvSpPr>
            <p:nvPr/>
          </p:nvSpPr>
          <p:spPr bwMode="auto">
            <a:xfrm>
              <a:off x="12423124" y="6771334"/>
              <a:ext cx="168791" cy="140163"/>
            </a:xfrm>
            <a:custGeom>
              <a:avLst/>
              <a:gdLst>
                <a:gd name="T0" fmla="*/ 10 w 18"/>
                <a:gd name="T1" fmla="*/ 0 h 15"/>
                <a:gd name="T2" fmla="*/ 1 w 18"/>
                <a:gd name="T3" fmla="*/ 2 h 15"/>
                <a:gd name="T4" fmla="*/ 4 w 18"/>
                <a:gd name="T5" fmla="*/ 8 h 15"/>
                <a:gd name="T6" fmla="*/ 13 w 18"/>
                <a:gd name="T7" fmla="*/ 15 h 15"/>
                <a:gd name="T8" fmla="*/ 15 w 18"/>
                <a:gd name="T9" fmla="*/ 10 h 15"/>
                <a:gd name="T10" fmla="*/ 17 w 18"/>
                <a:gd name="T11" fmla="*/ 6 h 15"/>
                <a:gd name="T12" fmla="*/ 16 w 18"/>
                <a:gd name="T13" fmla="*/ 2 h 15"/>
                <a:gd name="T14" fmla="*/ 10 w 18"/>
                <a:gd name="T15" fmla="*/ 0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 h="15">
                  <a:moveTo>
                    <a:pt x="10" y="0"/>
                  </a:moveTo>
                  <a:cubicBezTo>
                    <a:pt x="8" y="0"/>
                    <a:pt x="0" y="0"/>
                    <a:pt x="1" y="2"/>
                  </a:cubicBezTo>
                  <a:cubicBezTo>
                    <a:pt x="1" y="3"/>
                    <a:pt x="3" y="7"/>
                    <a:pt x="4" y="8"/>
                  </a:cubicBezTo>
                  <a:cubicBezTo>
                    <a:pt x="6" y="11"/>
                    <a:pt x="10" y="13"/>
                    <a:pt x="13" y="15"/>
                  </a:cubicBezTo>
                  <a:cubicBezTo>
                    <a:pt x="13" y="13"/>
                    <a:pt x="13" y="11"/>
                    <a:pt x="15" y="10"/>
                  </a:cubicBezTo>
                  <a:cubicBezTo>
                    <a:pt x="17" y="9"/>
                    <a:pt x="18" y="8"/>
                    <a:pt x="17" y="6"/>
                  </a:cubicBezTo>
                  <a:cubicBezTo>
                    <a:pt x="17" y="4"/>
                    <a:pt x="17" y="3"/>
                    <a:pt x="16" y="2"/>
                  </a:cubicBezTo>
                  <a:cubicBezTo>
                    <a:pt x="14" y="1"/>
                    <a:pt x="12" y="0"/>
                    <a:pt x="10" y="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74" name="Freeform 669"/>
            <p:cNvSpPr>
              <a:spLocks/>
            </p:cNvSpPr>
            <p:nvPr/>
          </p:nvSpPr>
          <p:spPr bwMode="auto">
            <a:xfrm>
              <a:off x="12544142" y="6704437"/>
              <a:ext cx="207006" cy="251657"/>
            </a:xfrm>
            <a:custGeom>
              <a:avLst/>
              <a:gdLst>
                <a:gd name="T0" fmla="*/ 21 w 22"/>
                <a:gd name="T1" fmla="*/ 19 h 27"/>
                <a:gd name="T2" fmla="*/ 20 w 22"/>
                <a:gd name="T3" fmla="*/ 17 h 27"/>
                <a:gd name="T4" fmla="*/ 19 w 22"/>
                <a:gd name="T5" fmla="*/ 13 h 27"/>
                <a:gd name="T6" fmla="*/ 15 w 22"/>
                <a:gd name="T7" fmla="*/ 10 h 27"/>
                <a:gd name="T8" fmla="*/ 14 w 22"/>
                <a:gd name="T9" fmla="*/ 8 h 27"/>
                <a:gd name="T10" fmla="*/ 12 w 22"/>
                <a:gd name="T11" fmla="*/ 5 h 27"/>
                <a:gd name="T12" fmla="*/ 5 w 22"/>
                <a:gd name="T13" fmla="*/ 1 h 27"/>
                <a:gd name="T14" fmla="*/ 2 w 22"/>
                <a:gd name="T15" fmla="*/ 4 h 27"/>
                <a:gd name="T16" fmla="*/ 4 w 22"/>
                <a:gd name="T17" fmla="*/ 14 h 27"/>
                <a:gd name="T18" fmla="*/ 1 w 22"/>
                <a:gd name="T19" fmla="*/ 19 h 27"/>
                <a:gd name="T20" fmla="*/ 0 w 22"/>
                <a:gd name="T21" fmla="*/ 23 h 27"/>
                <a:gd name="T22" fmla="*/ 4 w 22"/>
                <a:gd name="T23" fmla="*/ 27 h 27"/>
                <a:gd name="T24" fmla="*/ 6 w 22"/>
                <a:gd name="T25" fmla="*/ 23 h 27"/>
                <a:gd name="T26" fmla="*/ 10 w 22"/>
                <a:gd name="T27" fmla="*/ 26 h 27"/>
                <a:gd name="T28" fmla="*/ 20 w 22"/>
                <a:gd name="T29" fmla="*/ 24 h 27"/>
                <a:gd name="T30" fmla="*/ 21 w 22"/>
                <a:gd name="T31" fmla="*/ 19 h 27"/>
                <a:gd name="T32" fmla="*/ 21 w 22"/>
                <a:gd name="T33" fmla="*/ 19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2" h="27">
                  <a:moveTo>
                    <a:pt x="21" y="19"/>
                  </a:moveTo>
                  <a:cubicBezTo>
                    <a:pt x="22" y="18"/>
                    <a:pt x="21" y="18"/>
                    <a:pt x="20" y="17"/>
                  </a:cubicBezTo>
                  <a:cubicBezTo>
                    <a:pt x="19" y="16"/>
                    <a:pt x="19" y="15"/>
                    <a:pt x="19" y="13"/>
                  </a:cubicBezTo>
                  <a:cubicBezTo>
                    <a:pt x="21" y="10"/>
                    <a:pt x="18" y="10"/>
                    <a:pt x="15" y="10"/>
                  </a:cubicBezTo>
                  <a:cubicBezTo>
                    <a:pt x="14" y="10"/>
                    <a:pt x="14" y="9"/>
                    <a:pt x="14" y="8"/>
                  </a:cubicBezTo>
                  <a:cubicBezTo>
                    <a:pt x="13" y="6"/>
                    <a:pt x="12" y="7"/>
                    <a:pt x="12" y="5"/>
                  </a:cubicBezTo>
                  <a:cubicBezTo>
                    <a:pt x="11" y="2"/>
                    <a:pt x="9" y="0"/>
                    <a:pt x="5" y="1"/>
                  </a:cubicBezTo>
                  <a:cubicBezTo>
                    <a:pt x="2" y="2"/>
                    <a:pt x="2" y="2"/>
                    <a:pt x="2" y="4"/>
                  </a:cubicBezTo>
                  <a:cubicBezTo>
                    <a:pt x="3" y="7"/>
                    <a:pt x="4" y="10"/>
                    <a:pt x="4" y="14"/>
                  </a:cubicBezTo>
                  <a:cubicBezTo>
                    <a:pt x="5" y="17"/>
                    <a:pt x="2" y="16"/>
                    <a:pt x="1" y="19"/>
                  </a:cubicBezTo>
                  <a:cubicBezTo>
                    <a:pt x="0" y="20"/>
                    <a:pt x="0" y="22"/>
                    <a:pt x="0" y="23"/>
                  </a:cubicBezTo>
                  <a:cubicBezTo>
                    <a:pt x="0" y="25"/>
                    <a:pt x="3" y="26"/>
                    <a:pt x="4" y="27"/>
                  </a:cubicBezTo>
                  <a:cubicBezTo>
                    <a:pt x="4" y="26"/>
                    <a:pt x="4" y="23"/>
                    <a:pt x="6" y="23"/>
                  </a:cubicBezTo>
                  <a:cubicBezTo>
                    <a:pt x="8" y="23"/>
                    <a:pt x="9" y="24"/>
                    <a:pt x="10" y="26"/>
                  </a:cubicBezTo>
                  <a:cubicBezTo>
                    <a:pt x="11" y="26"/>
                    <a:pt x="18" y="24"/>
                    <a:pt x="20" y="24"/>
                  </a:cubicBezTo>
                  <a:cubicBezTo>
                    <a:pt x="18" y="22"/>
                    <a:pt x="20" y="21"/>
                    <a:pt x="21" y="19"/>
                  </a:cubicBezTo>
                  <a:cubicBezTo>
                    <a:pt x="22" y="18"/>
                    <a:pt x="20" y="20"/>
                    <a:pt x="21" y="19"/>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75" name="Freeform 670"/>
            <p:cNvSpPr>
              <a:spLocks/>
            </p:cNvSpPr>
            <p:nvPr/>
          </p:nvSpPr>
          <p:spPr bwMode="auto">
            <a:xfrm>
              <a:off x="12432679" y="6554719"/>
              <a:ext cx="328029" cy="178393"/>
            </a:xfrm>
            <a:custGeom>
              <a:avLst/>
              <a:gdLst>
                <a:gd name="T0" fmla="*/ 30 w 35"/>
                <a:gd name="T1" fmla="*/ 3 h 19"/>
                <a:gd name="T2" fmla="*/ 24 w 35"/>
                <a:gd name="T3" fmla="*/ 1 h 19"/>
                <a:gd name="T4" fmla="*/ 19 w 35"/>
                <a:gd name="T5" fmla="*/ 4 h 19"/>
                <a:gd name="T6" fmla="*/ 15 w 35"/>
                <a:gd name="T7" fmla="*/ 4 h 19"/>
                <a:gd name="T8" fmla="*/ 13 w 35"/>
                <a:gd name="T9" fmla="*/ 6 h 19"/>
                <a:gd name="T10" fmla="*/ 5 w 35"/>
                <a:gd name="T11" fmla="*/ 4 h 19"/>
                <a:gd name="T12" fmla="*/ 5 w 35"/>
                <a:gd name="T13" fmla="*/ 7 h 19"/>
                <a:gd name="T14" fmla="*/ 3 w 35"/>
                <a:gd name="T15" fmla="*/ 8 h 19"/>
                <a:gd name="T16" fmla="*/ 3 w 35"/>
                <a:gd name="T17" fmla="*/ 15 h 19"/>
                <a:gd name="T18" fmla="*/ 11 w 35"/>
                <a:gd name="T19" fmla="*/ 19 h 19"/>
                <a:gd name="T20" fmla="*/ 21 w 35"/>
                <a:gd name="T21" fmla="*/ 17 h 19"/>
                <a:gd name="T22" fmla="*/ 25 w 35"/>
                <a:gd name="T23" fmla="*/ 15 h 19"/>
                <a:gd name="T24" fmla="*/ 29 w 35"/>
                <a:gd name="T25" fmla="*/ 9 h 19"/>
                <a:gd name="T26" fmla="*/ 33 w 35"/>
                <a:gd name="T27" fmla="*/ 6 h 19"/>
                <a:gd name="T28" fmla="*/ 30 w 35"/>
                <a:gd name="T29" fmla="*/ 3 h 19"/>
                <a:gd name="T30" fmla="*/ 30 w 35"/>
                <a:gd name="T31" fmla="*/ 3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5" h="19">
                  <a:moveTo>
                    <a:pt x="30" y="3"/>
                  </a:moveTo>
                  <a:cubicBezTo>
                    <a:pt x="30" y="2"/>
                    <a:pt x="25" y="2"/>
                    <a:pt x="24" y="1"/>
                  </a:cubicBezTo>
                  <a:cubicBezTo>
                    <a:pt x="20" y="0"/>
                    <a:pt x="22" y="4"/>
                    <a:pt x="19" y="4"/>
                  </a:cubicBezTo>
                  <a:cubicBezTo>
                    <a:pt x="18" y="3"/>
                    <a:pt x="17" y="4"/>
                    <a:pt x="15" y="4"/>
                  </a:cubicBezTo>
                  <a:cubicBezTo>
                    <a:pt x="14" y="4"/>
                    <a:pt x="14" y="6"/>
                    <a:pt x="13" y="6"/>
                  </a:cubicBezTo>
                  <a:cubicBezTo>
                    <a:pt x="9" y="8"/>
                    <a:pt x="7" y="6"/>
                    <a:pt x="5" y="4"/>
                  </a:cubicBezTo>
                  <a:cubicBezTo>
                    <a:pt x="5" y="5"/>
                    <a:pt x="5" y="6"/>
                    <a:pt x="5" y="7"/>
                  </a:cubicBezTo>
                  <a:cubicBezTo>
                    <a:pt x="4" y="8"/>
                    <a:pt x="3" y="6"/>
                    <a:pt x="3" y="8"/>
                  </a:cubicBezTo>
                  <a:cubicBezTo>
                    <a:pt x="3" y="11"/>
                    <a:pt x="0" y="13"/>
                    <a:pt x="3" y="15"/>
                  </a:cubicBezTo>
                  <a:cubicBezTo>
                    <a:pt x="5" y="17"/>
                    <a:pt x="8" y="19"/>
                    <a:pt x="11" y="19"/>
                  </a:cubicBezTo>
                  <a:cubicBezTo>
                    <a:pt x="15" y="19"/>
                    <a:pt x="17" y="16"/>
                    <a:pt x="21" y="17"/>
                  </a:cubicBezTo>
                  <a:cubicBezTo>
                    <a:pt x="21" y="16"/>
                    <a:pt x="24" y="16"/>
                    <a:pt x="25" y="15"/>
                  </a:cubicBezTo>
                  <a:cubicBezTo>
                    <a:pt x="26" y="13"/>
                    <a:pt x="27" y="11"/>
                    <a:pt x="29" y="9"/>
                  </a:cubicBezTo>
                  <a:cubicBezTo>
                    <a:pt x="30" y="7"/>
                    <a:pt x="31" y="7"/>
                    <a:pt x="33" y="6"/>
                  </a:cubicBezTo>
                  <a:cubicBezTo>
                    <a:pt x="35" y="4"/>
                    <a:pt x="30" y="4"/>
                    <a:pt x="30" y="3"/>
                  </a:cubicBezTo>
                  <a:cubicBezTo>
                    <a:pt x="30" y="3"/>
                    <a:pt x="30" y="4"/>
                    <a:pt x="30" y="3"/>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76" name="Freeform 671"/>
            <p:cNvSpPr>
              <a:spLocks/>
            </p:cNvSpPr>
            <p:nvPr/>
          </p:nvSpPr>
          <p:spPr bwMode="auto">
            <a:xfrm>
              <a:off x="12620574" y="6956097"/>
              <a:ext cx="289811" cy="299442"/>
            </a:xfrm>
            <a:custGeom>
              <a:avLst/>
              <a:gdLst>
                <a:gd name="T0" fmla="*/ 31 w 31"/>
                <a:gd name="T1" fmla="*/ 0 h 32"/>
                <a:gd name="T2" fmla="*/ 23 w 31"/>
                <a:gd name="T3" fmla="*/ 3 h 32"/>
                <a:gd name="T4" fmla="*/ 13 w 31"/>
                <a:gd name="T5" fmla="*/ 2 h 32"/>
                <a:gd name="T6" fmla="*/ 9 w 31"/>
                <a:gd name="T7" fmla="*/ 4 h 32"/>
                <a:gd name="T8" fmla="*/ 6 w 31"/>
                <a:gd name="T9" fmla="*/ 5 h 32"/>
                <a:gd name="T10" fmla="*/ 4 w 31"/>
                <a:gd name="T11" fmla="*/ 8 h 32"/>
                <a:gd name="T12" fmla="*/ 2 w 31"/>
                <a:gd name="T13" fmla="*/ 11 h 32"/>
                <a:gd name="T14" fmla="*/ 2 w 31"/>
                <a:gd name="T15" fmla="*/ 15 h 32"/>
                <a:gd name="T16" fmla="*/ 4 w 31"/>
                <a:gd name="T17" fmla="*/ 17 h 32"/>
                <a:gd name="T18" fmla="*/ 5 w 31"/>
                <a:gd name="T19" fmla="*/ 22 h 32"/>
                <a:gd name="T20" fmla="*/ 6 w 31"/>
                <a:gd name="T21" fmla="*/ 25 h 32"/>
                <a:gd name="T22" fmla="*/ 7 w 31"/>
                <a:gd name="T23" fmla="*/ 28 h 32"/>
                <a:gd name="T24" fmla="*/ 8 w 31"/>
                <a:gd name="T25" fmla="*/ 29 h 32"/>
                <a:gd name="T26" fmla="*/ 10 w 31"/>
                <a:gd name="T27" fmla="*/ 31 h 32"/>
                <a:gd name="T28" fmla="*/ 12 w 31"/>
                <a:gd name="T29" fmla="*/ 30 h 32"/>
                <a:gd name="T30" fmla="*/ 13 w 31"/>
                <a:gd name="T31" fmla="*/ 31 h 32"/>
                <a:gd name="T32" fmla="*/ 13 w 31"/>
                <a:gd name="T33" fmla="*/ 26 h 32"/>
                <a:gd name="T34" fmla="*/ 17 w 31"/>
                <a:gd name="T35" fmla="*/ 26 h 32"/>
                <a:gd name="T36" fmla="*/ 14 w 31"/>
                <a:gd name="T37" fmla="*/ 23 h 32"/>
                <a:gd name="T38" fmla="*/ 17 w 31"/>
                <a:gd name="T39" fmla="*/ 24 h 32"/>
                <a:gd name="T40" fmla="*/ 18 w 31"/>
                <a:gd name="T41" fmla="*/ 22 h 32"/>
                <a:gd name="T42" fmla="*/ 21 w 31"/>
                <a:gd name="T43" fmla="*/ 23 h 32"/>
                <a:gd name="T44" fmla="*/ 19 w 31"/>
                <a:gd name="T45" fmla="*/ 19 h 32"/>
                <a:gd name="T46" fmla="*/ 15 w 31"/>
                <a:gd name="T47" fmla="*/ 17 h 32"/>
                <a:gd name="T48" fmla="*/ 15 w 31"/>
                <a:gd name="T49" fmla="*/ 16 h 32"/>
                <a:gd name="T50" fmla="*/ 11 w 31"/>
                <a:gd name="T51" fmla="*/ 10 h 32"/>
                <a:gd name="T52" fmla="*/ 16 w 31"/>
                <a:gd name="T53" fmla="*/ 11 h 32"/>
                <a:gd name="T54" fmla="*/ 16 w 31"/>
                <a:gd name="T55" fmla="*/ 10 h 32"/>
                <a:gd name="T56" fmla="*/ 18 w 31"/>
                <a:gd name="T57" fmla="*/ 11 h 32"/>
                <a:gd name="T58" fmla="*/ 17 w 31"/>
                <a:gd name="T59" fmla="*/ 9 h 32"/>
                <a:gd name="T60" fmla="*/ 21 w 31"/>
                <a:gd name="T61" fmla="*/ 10 h 32"/>
                <a:gd name="T62" fmla="*/ 17 w 31"/>
                <a:gd name="T63" fmla="*/ 7 h 32"/>
                <a:gd name="T64" fmla="*/ 22 w 31"/>
                <a:gd name="T65" fmla="*/ 5 h 32"/>
                <a:gd name="T66" fmla="*/ 21 w 31"/>
                <a:gd name="T67" fmla="*/ 7 h 32"/>
                <a:gd name="T68" fmla="*/ 25 w 31"/>
                <a:gd name="T69" fmla="*/ 5 h 32"/>
                <a:gd name="T70" fmla="*/ 29 w 31"/>
                <a:gd name="T71" fmla="*/ 7 h 32"/>
                <a:gd name="T72" fmla="*/ 31 w 31"/>
                <a:gd name="T73" fmla="*/ 0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1" h="32">
                  <a:moveTo>
                    <a:pt x="31" y="0"/>
                  </a:moveTo>
                  <a:cubicBezTo>
                    <a:pt x="28" y="2"/>
                    <a:pt x="27" y="4"/>
                    <a:pt x="23" y="3"/>
                  </a:cubicBezTo>
                  <a:cubicBezTo>
                    <a:pt x="21" y="2"/>
                    <a:pt x="15" y="1"/>
                    <a:pt x="13" y="2"/>
                  </a:cubicBezTo>
                  <a:cubicBezTo>
                    <a:pt x="13" y="5"/>
                    <a:pt x="10" y="3"/>
                    <a:pt x="9" y="4"/>
                  </a:cubicBezTo>
                  <a:cubicBezTo>
                    <a:pt x="8" y="5"/>
                    <a:pt x="7" y="5"/>
                    <a:pt x="6" y="5"/>
                  </a:cubicBezTo>
                  <a:cubicBezTo>
                    <a:pt x="4" y="6"/>
                    <a:pt x="4" y="7"/>
                    <a:pt x="4" y="8"/>
                  </a:cubicBezTo>
                  <a:cubicBezTo>
                    <a:pt x="3" y="9"/>
                    <a:pt x="3" y="10"/>
                    <a:pt x="2" y="11"/>
                  </a:cubicBezTo>
                  <a:cubicBezTo>
                    <a:pt x="0" y="13"/>
                    <a:pt x="0" y="13"/>
                    <a:pt x="2" y="15"/>
                  </a:cubicBezTo>
                  <a:cubicBezTo>
                    <a:pt x="3" y="16"/>
                    <a:pt x="4" y="16"/>
                    <a:pt x="4" y="17"/>
                  </a:cubicBezTo>
                  <a:cubicBezTo>
                    <a:pt x="4" y="19"/>
                    <a:pt x="4" y="20"/>
                    <a:pt x="5" y="22"/>
                  </a:cubicBezTo>
                  <a:cubicBezTo>
                    <a:pt x="5" y="23"/>
                    <a:pt x="5" y="24"/>
                    <a:pt x="6" y="25"/>
                  </a:cubicBezTo>
                  <a:cubicBezTo>
                    <a:pt x="8" y="26"/>
                    <a:pt x="6" y="27"/>
                    <a:pt x="7" y="28"/>
                  </a:cubicBezTo>
                  <a:cubicBezTo>
                    <a:pt x="7" y="30"/>
                    <a:pt x="8" y="29"/>
                    <a:pt x="8" y="29"/>
                  </a:cubicBezTo>
                  <a:cubicBezTo>
                    <a:pt x="10" y="29"/>
                    <a:pt x="10" y="30"/>
                    <a:pt x="10" y="31"/>
                  </a:cubicBezTo>
                  <a:cubicBezTo>
                    <a:pt x="11" y="31"/>
                    <a:pt x="12" y="30"/>
                    <a:pt x="12" y="30"/>
                  </a:cubicBezTo>
                  <a:cubicBezTo>
                    <a:pt x="13" y="29"/>
                    <a:pt x="13" y="31"/>
                    <a:pt x="13" y="31"/>
                  </a:cubicBezTo>
                  <a:cubicBezTo>
                    <a:pt x="14" y="32"/>
                    <a:pt x="13" y="25"/>
                    <a:pt x="13" y="26"/>
                  </a:cubicBezTo>
                  <a:cubicBezTo>
                    <a:pt x="13" y="25"/>
                    <a:pt x="16" y="26"/>
                    <a:pt x="17" y="26"/>
                  </a:cubicBezTo>
                  <a:cubicBezTo>
                    <a:pt x="17" y="25"/>
                    <a:pt x="14" y="24"/>
                    <a:pt x="14" y="23"/>
                  </a:cubicBezTo>
                  <a:cubicBezTo>
                    <a:pt x="15" y="21"/>
                    <a:pt x="17" y="23"/>
                    <a:pt x="17" y="24"/>
                  </a:cubicBezTo>
                  <a:cubicBezTo>
                    <a:pt x="19" y="25"/>
                    <a:pt x="18" y="23"/>
                    <a:pt x="18" y="22"/>
                  </a:cubicBezTo>
                  <a:cubicBezTo>
                    <a:pt x="18" y="21"/>
                    <a:pt x="21" y="23"/>
                    <a:pt x="21" y="23"/>
                  </a:cubicBezTo>
                  <a:cubicBezTo>
                    <a:pt x="21" y="22"/>
                    <a:pt x="19" y="19"/>
                    <a:pt x="19" y="19"/>
                  </a:cubicBezTo>
                  <a:cubicBezTo>
                    <a:pt x="18" y="18"/>
                    <a:pt x="16" y="18"/>
                    <a:pt x="15" y="17"/>
                  </a:cubicBezTo>
                  <a:cubicBezTo>
                    <a:pt x="15" y="17"/>
                    <a:pt x="15" y="15"/>
                    <a:pt x="15" y="16"/>
                  </a:cubicBezTo>
                  <a:cubicBezTo>
                    <a:pt x="14" y="14"/>
                    <a:pt x="11" y="12"/>
                    <a:pt x="11" y="10"/>
                  </a:cubicBezTo>
                  <a:cubicBezTo>
                    <a:pt x="12" y="6"/>
                    <a:pt x="15" y="10"/>
                    <a:pt x="16" y="11"/>
                  </a:cubicBezTo>
                  <a:cubicBezTo>
                    <a:pt x="16" y="11"/>
                    <a:pt x="16" y="10"/>
                    <a:pt x="16" y="10"/>
                  </a:cubicBezTo>
                  <a:cubicBezTo>
                    <a:pt x="17" y="9"/>
                    <a:pt x="18" y="10"/>
                    <a:pt x="18" y="11"/>
                  </a:cubicBezTo>
                  <a:cubicBezTo>
                    <a:pt x="18" y="11"/>
                    <a:pt x="17" y="9"/>
                    <a:pt x="17" y="9"/>
                  </a:cubicBezTo>
                  <a:cubicBezTo>
                    <a:pt x="18" y="9"/>
                    <a:pt x="20" y="10"/>
                    <a:pt x="21" y="10"/>
                  </a:cubicBezTo>
                  <a:cubicBezTo>
                    <a:pt x="21" y="9"/>
                    <a:pt x="17" y="9"/>
                    <a:pt x="17" y="7"/>
                  </a:cubicBezTo>
                  <a:cubicBezTo>
                    <a:pt x="17" y="7"/>
                    <a:pt x="21" y="5"/>
                    <a:pt x="22" y="5"/>
                  </a:cubicBezTo>
                  <a:cubicBezTo>
                    <a:pt x="22" y="5"/>
                    <a:pt x="21" y="7"/>
                    <a:pt x="21" y="7"/>
                  </a:cubicBezTo>
                  <a:cubicBezTo>
                    <a:pt x="21" y="7"/>
                    <a:pt x="24" y="5"/>
                    <a:pt x="25" y="5"/>
                  </a:cubicBezTo>
                  <a:cubicBezTo>
                    <a:pt x="26" y="5"/>
                    <a:pt x="27" y="6"/>
                    <a:pt x="29" y="7"/>
                  </a:cubicBezTo>
                  <a:cubicBezTo>
                    <a:pt x="30" y="5"/>
                    <a:pt x="31" y="2"/>
                    <a:pt x="31" y="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77" name="Freeform 672"/>
            <p:cNvSpPr>
              <a:spLocks/>
            </p:cNvSpPr>
            <p:nvPr/>
          </p:nvSpPr>
          <p:spPr bwMode="auto">
            <a:xfrm>
              <a:off x="12881724" y="6940166"/>
              <a:ext cx="140127" cy="92380"/>
            </a:xfrm>
            <a:custGeom>
              <a:avLst/>
              <a:gdLst>
                <a:gd name="T0" fmla="*/ 15 w 15"/>
                <a:gd name="T1" fmla="*/ 6 h 10"/>
                <a:gd name="T2" fmla="*/ 10 w 15"/>
                <a:gd name="T3" fmla="*/ 1 h 10"/>
                <a:gd name="T4" fmla="*/ 2 w 15"/>
                <a:gd name="T5" fmla="*/ 5 h 10"/>
                <a:gd name="T6" fmla="*/ 1 w 15"/>
                <a:gd name="T7" fmla="*/ 9 h 10"/>
                <a:gd name="T8" fmla="*/ 6 w 15"/>
                <a:gd name="T9" fmla="*/ 9 h 10"/>
                <a:gd name="T10" fmla="*/ 11 w 15"/>
                <a:gd name="T11" fmla="*/ 7 h 10"/>
                <a:gd name="T12" fmla="*/ 15 w 15"/>
                <a:gd name="T13" fmla="*/ 6 h 10"/>
                <a:gd name="T14" fmla="*/ 15 w 15"/>
                <a:gd name="T15" fmla="*/ 6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10">
                  <a:moveTo>
                    <a:pt x="15" y="6"/>
                  </a:moveTo>
                  <a:cubicBezTo>
                    <a:pt x="13" y="4"/>
                    <a:pt x="10" y="4"/>
                    <a:pt x="10" y="1"/>
                  </a:cubicBezTo>
                  <a:cubicBezTo>
                    <a:pt x="5" y="0"/>
                    <a:pt x="4" y="0"/>
                    <a:pt x="2" y="5"/>
                  </a:cubicBezTo>
                  <a:cubicBezTo>
                    <a:pt x="2" y="6"/>
                    <a:pt x="0" y="9"/>
                    <a:pt x="1" y="9"/>
                  </a:cubicBezTo>
                  <a:cubicBezTo>
                    <a:pt x="3" y="10"/>
                    <a:pt x="5" y="10"/>
                    <a:pt x="6" y="9"/>
                  </a:cubicBezTo>
                  <a:cubicBezTo>
                    <a:pt x="8" y="8"/>
                    <a:pt x="9" y="7"/>
                    <a:pt x="11" y="7"/>
                  </a:cubicBezTo>
                  <a:cubicBezTo>
                    <a:pt x="11" y="7"/>
                    <a:pt x="15" y="7"/>
                    <a:pt x="15" y="6"/>
                  </a:cubicBezTo>
                  <a:cubicBezTo>
                    <a:pt x="14" y="6"/>
                    <a:pt x="15" y="7"/>
                    <a:pt x="15" y="6"/>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78" name="Freeform 673"/>
            <p:cNvSpPr>
              <a:spLocks/>
            </p:cNvSpPr>
            <p:nvPr/>
          </p:nvSpPr>
          <p:spPr bwMode="auto">
            <a:xfrm>
              <a:off x="12582361" y="6911499"/>
              <a:ext cx="82803" cy="168837"/>
            </a:xfrm>
            <a:custGeom>
              <a:avLst/>
              <a:gdLst>
                <a:gd name="T0" fmla="*/ 6 w 9"/>
                <a:gd name="T1" fmla="*/ 16 h 18"/>
                <a:gd name="T2" fmla="*/ 7 w 9"/>
                <a:gd name="T3" fmla="*/ 11 h 18"/>
                <a:gd name="T4" fmla="*/ 6 w 9"/>
                <a:gd name="T5" fmla="*/ 6 h 18"/>
                <a:gd name="T6" fmla="*/ 7 w 9"/>
                <a:gd name="T7" fmla="*/ 4 h 18"/>
                <a:gd name="T8" fmla="*/ 3 w 9"/>
                <a:gd name="T9" fmla="*/ 1 h 18"/>
                <a:gd name="T10" fmla="*/ 0 w 9"/>
                <a:gd name="T11" fmla="*/ 9 h 18"/>
                <a:gd name="T12" fmla="*/ 4 w 9"/>
                <a:gd name="T13" fmla="*/ 18 h 18"/>
                <a:gd name="T14" fmla="*/ 6 w 9"/>
                <a:gd name="T15" fmla="*/ 16 h 18"/>
                <a:gd name="T16" fmla="*/ 6 w 9"/>
                <a:gd name="T17" fmla="*/ 16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18">
                  <a:moveTo>
                    <a:pt x="6" y="16"/>
                  </a:moveTo>
                  <a:cubicBezTo>
                    <a:pt x="7" y="14"/>
                    <a:pt x="9" y="12"/>
                    <a:pt x="7" y="11"/>
                  </a:cubicBezTo>
                  <a:cubicBezTo>
                    <a:pt x="6" y="10"/>
                    <a:pt x="5" y="8"/>
                    <a:pt x="6" y="6"/>
                  </a:cubicBezTo>
                  <a:cubicBezTo>
                    <a:pt x="6" y="6"/>
                    <a:pt x="7" y="4"/>
                    <a:pt x="7" y="4"/>
                  </a:cubicBezTo>
                  <a:cubicBezTo>
                    <a:pt x="6" y="3"/>
                    <a:pt x="4" y="1"/>
                    <a:pt x="3" y="1"/>
                  </a:cubicBezTo>
                  <a:cubicBezTo>
                    <a:pt x="0" y="0"/>
                    <a:pt x="0" y="7"/>
                    <a:pt x="0" y="9"/>
                  </a:cubicBezTo>
                  <a:cubicBezTo>
                    <a:pt x="0" y="13"/>
                    <a:pt x="2" y="15"/>
                    <a:pt x="4" y="18"/>
                  </a:cubicBezTo>
                  <a:cubicBezTo>
                    <a:pt x="5" y="17"/>
                    <a:pt x="6" y="16"/>
                    <a:pt x="6" y="16"/>
                  </a:cubicBezTo>
                  <a:cubicBezTo>
                    <a:pt x="7" y="14"/>
                    <a:pt x="6" y="16"/>
                    <a:pt x="6" y="16"/>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79" name="Freeform 674"/>
            <p:cNvSpPr>
              <a:spLocks/>
            </p:cNvSpPr>
            <p:nvPr/>
          </p:nvSpPr>
          <p:spPr bwMode="auto">
            <a:xfrm>
              <a:off x="12630129" y="6930613"/>
              <a:ext cx="121018" cy="82827"/>
            </a:xfrm>
            <a:custGeom>
              <a:avLst/>
              <a:gdLst>
                <a:gd name="T0" fmla="*/ 11 w 13"/>
                <a:gd name="T1" fmla="*/ 0 h 9"/>
                <a:gd name="T2" fmla="*/ 2 w 13"/>
                <a:gd name="T3" fmla="*/ 2 h 9"/>
                <a:gd name="T4" fmla="*/ 3 w 13"/>
                <a:gd name="T5" fmla="*/ 9 h 9"/>
                <a:gd name="T6" fmla="*/ 7 w 13"/>
                <a:gd name="T7" fmla="*/ 8 h 9"/>
                <a:gd name="T8" fmla="*/ 10 w 13"/>
                <a:gd name="T9" fmla="*/ 7 h 9"/>
                <a:gd name="T10" fmla="*/ 11 w 13"/>
                <a:gd name="T11" fmla="*/ 0 h 9"/>
              </a:gdLst>
              <a:ahLst/>
              <a:cxnLst>
                <a:cxn ang="0">
                  <a:pos x="T0" y="T1"/>
                </a:cxn>
                <a:cxn ang="0">
                  <a:pos x="T2" y="T3"/>
                </a:cxn>
                <a:cxn ang="0">
                  <a:pos x="T4" y="T5"/>
                </a:cxn>
                <a:cxn ang="0">
                  <a:pos x="T6" y="T7"/>
                </a:cxn>
                <a:cxn ang="0">
                  <a:pos x="T8" y="T9"/>
                </a:cxn>
                <a:cxn ang="0">
                  <a:pos x="T10" y="T11"/>
                </a:cxn>
              </a:cxnLst>
              <a:rect l="0" t="0" r="r" b="b"/>
              <a:pathLst>
                <a:path w="13" h="9">
                  <a:moveTo>
                    <a:pt x="11" y="0"/>
                  </a:moveTo>
                  <a:cubicBezTo>
                    <a:pt x="9" y="0"/>
                    <a:pt x="2" y="0"/>
                    <a:pt x="2" y="2"/>
                  </a:cubicBezTo>
                  <a:cubicBezTo>
                    <a:pt x="0" y="4"/>
                    <a:pt x="0" y="8"/>
                    <a:pt x="3" y="9"/>
                  </a:cubicBezTo>
                  <a:cubicBezTo>
                    <a:pt x="4" y="8"/>
                    <a:pt x="6" y="9"/>
                    <a:pt x="7" y="8"/>
                  </a:cubicBezTo>
                  <a:cubicBezTo>
                    <a:pt x="8" y="8"/>
                    <a:pt x="9" y="6"/>
                    <a:pt x="10" y="7"/>
                  </a:cubicBezTo>
                  <a:cubicBezTo>
                    <a:pt x="13" y="9"/>
                    <a:pt x="11" y="1"/>
                    <a:pt x="11" y="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80" name="Freeform 675"/>
            <p:cNvSpPr>
              <a:spLocks/>
            </p:cNvSpPr>
            <p:nvPr/>
          </p:nvSpPr>
          <p:spPr bwMode="auto">
            <a:xfrm>
              <a:off x="13655610" y="6984764"/>
              <a:ext cx="178346" cy="149721"/>
            </a:xfrm>
            <a:custGeom>
              <a:avLst/>
              <a:gdLst>
                <a:gd name="T0" fmla="*/ 19 w 19"/>
                <a:gd name="T1" fmla="*/ 14 h 16"/>
                <a:gd name="T2" fmla="*/ 17 w 19"/>
                <a:gd name="T3" fmla="*/ 10 h 16"/>
                <a:gd name="T4" fmla="*/ 16 w 19"/>
                <a:gd name="T5" fmla="*/ 7 h 16"/>
                <a:gd name="T6" fmla="*/ 14 w 19"/>
                <a:gd name="T7" fmla="*/ 3 h 16"/>
                <a:gd name="T8" fmla="*/ 12 w 19"/>
                <a:gd name="T9" fmla="*/ 0 h 16"/>
                <a:gd name="T10" fmla="*/ 6 w 19"/>
                <a:gd name="T11" fmla="*/ 6 h 16"/>
                <a:gd name="T12" fmla="*/ 9 w 19"/>
                <a:gd name="T13" fmla="*/ 9 h 16"/>
                <a:gd name="T14" fmla="*/ 12 w 19"/>
                <a:gd name="T15" fmla="*/ 11 h 16"/>
                <a:gd name="T16" fmla="*/ 16 w 19"/>
                <a:gd name="T17" fmla="*/ 13 h 16"/>
                <a:gd name="T18" fmla="*/ 19 w 19"/>
                <a:gd name="T19" fmla="*/ 14 h 16"/>
                <a:gd name="T20" fmla="*/ 19 w 19"/>
                <a:gd name="T21" fmla="*/ 14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 h="16">
                  <a:moveTo>
                    <a:pt x="19" y="14"/>
                  </a:moveTo>
                  <a:cubicBezTo>
                    <a:pt x="19" y="12"/>
                    <a:pt x="19" y="11"/>
                    <a:pt x="17" y="10"/>
                  </a:cubicBezTo>
                  <a:cubicBezTo>
                    <a:pt x="15" y="9"/>
                    <a:pt x="17" y="8"/>
                    <a:pt x="16" y="7"/>
                  </a:cubicBezTo>
                  <a:cubicBezTo>
                    <a:pt x="15" y="5"/>
                    <a:pt x="14" y="6"/>
                    <a:pt x="14" y="3"/>
                  </a:cubicBezTo>
                  <a:cubicBezTo>
                    <a:pt x="14" y="3"/>
                    <a:pt x="11" y="1"/>
                    <a:pt x="12" y="0"/>
                  </a:cubicBezTo>
                  <a:cubicBezTo>
                    <a:pt x="9" y="0"/>
                    <a:pt x="0" y="1"/>
                    <a:pt x="6" y="6"/>
                  </a:cubicBezTo>
                  <a:cubicBezTo>
                    <a:pt x="7" y="7"/>
                    <a:pt x="8" y="8"/>
                    <a:pt x="9" y="9"/>
                  </a:cubicBezTo>
                  <a:cubicBezTo>
                    <a:pt x="10" y="10"/>
                    <a:pt x="11" y="10"/>
                    <a:pt x="12" y="11"/>
                  </a:cubicBezTo>
                  <a:cubicBezTo>
                    <a:pt x="14" y="11"/>
                    <a:pt x="16" y="11"/>
                    <a:pt x="16" y="13"/>
                  </a:cubicBezTo>
                  <a:cubicBezTo>
                    <a:pt x="17" y="14"/>
                    <a:pt x="18" y="16"/>
                    <a:pt x="19" y="14"/>
                  </a:cubicBezTo>
                  <a:cubicBezTo>
                    <a:pt x="19" y="13"/>
                    <a:pt x="18" y="15"/>
                    <a:pt x="19" y="1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81" name="Freeform 676"/>
            <p:cNvSpPr>
              <a:spLocks/>
            </p:cNvSpPr>
            <p:nvPr/>
          </p:nvSpPr>
          <p:spPr bwMode="auto">
            <a:xfrm>
              <a:off x="13722489" y="7061218"/>
              <a:ext cx="923568" cy="783643"/>
            </a:xfrm>
            <a:custGeom>
              <a:avLst/>
              <a:gdLst>
                <a:gd name="T0" fmla="*/ 95 w 99"/>
                <a:gd name="T1" fmla="*/ 73 h 84"/>
                <a:gd name="T2" fmla="*/ 93 w 99"/>
                <a:gd name="T3" fmla="*/ 68 h 84"/>
                <a:gd name="T4" fmla="*/ 90 w 99"/>
                <a:gd name="T5" fmla="*/ 65 h 84"/>
                <a:gd name="T6" fmla="*/ 86 w 99"/>
                <a:gd name="T7" fmla="*/ 60 h 84"/>
                <a:gd name="T8" fmla="*/ 87 w 99"/>
                <a:gd name="T9" fmla="*/ 55 h 84"/>
                <a:gd name="T10" fmla="*/ 89 w 99"/>
                <a:gd name="T11" fmla="*/ 50 h 84"/>
                <a:gd name="T12" fmla="*/ 84 w 99"/>
                <a:gd name="T13" fmla="*/ 49 h 84"/>
                <a:gd name="T14" fmla="*/ 84 w 99"/>
                <a:gd name="T15" fmla="*/ 46 h 84"/>
                <a:gd name="T16" fmla="*/ 84 w 99"/>
                <a:gd name="T17" fmla="*/ 40 h 84"/>
                <a:gd name="T18" fmla="*/ 82 w 99"/>
                <a:gd name="T19" fmla="*/ 36 h 84"/>
                <a:gd name="T20" fmla="*/ 85 w 99"/>
                <a:gd name="T21" fmla="*/ 31 h 84"/>
                <a:gd name="T22" fmla="*/ 86 w 99"/>
                <a:gd name="T23" fmla="*/ 20 h 84"/>
                <a:gd name="T24" fmla="*/ 79 w 99"/>
                <a:gd name="T25" fmla="*/ 18 h 84"/>
                <a:gd name="T26" fmla="*/ 76 w 99"/>
                <a:gd name="T27" fmla="*/ 15 h 84"/>
                <a:gd name="T28" fmla="*/ 71 w 99"/>
                <a:gd name="T29" fmla="*/ 13 h 84"/>
                <a:gd name="T30" fmla="*/ 66 w 99"/>
                <a:gd name="T31" fmla="*/ 12 h 84"/>
                <a:gd name="T32" fmla="*/ 61 w 99"/>
                <a:gd name="T33" fmla="*/ 11 h 84"/>
                <a:gd name="T34" fmla="*/ 57 w 99"/>
                <a:gd name="T35" fmla="*/ 12 h 84"/>
                <a:gd name="T36" fmla="*/ 53 w 99"/>
                <a:gd name="T37" fmla="*/ 15 h 84"/>
                <a:gd name="T38" fmla="*/ 49 w 99"/>
                <a:gd name="T39" fmla="*/ 17 h 84"/>
                <a:gd name="T40" fmla="*/ 46 w 99"/>
                <a:gd name="T41" fmla="*/ 20 h 84"/>
                <a:gd name="T42" fmla="*/ 33 w 99"/>
                <a:gd name="T43" fmla="*/ 18 h 84"/>
                <a:gd name="T44" fmla="*/ 30 w 99"/>
                <a:gd name="T45" fmla="*/ 16 h 84"/>
                <a:gd name="T46" fmla="*/ 25 w 99"/>
                <a:gd name="T47" fmla="*/ 15 h 84"/>
                <a:gd name="T48" fmla="*/ 24 w 99"/>
                <a:gd name="T49" fmla="*/ 10 h 84"/>
                <a:gd name="T50" fmla="*/ 20 w 99"/>
                <a:gd name="T51" fmla="*/ 5 h 84"/>
                <a:gd name="T52" fmla="*/ 14 w 99"/>
                <a:gd name="T53" fmla="*/ 5 h 84"/>
                <a:gd name="T54" fmla="*/ 11 w 99"/>
                <a:gd name="T55" fmla="*/ 7 h 84"/>
                <a:gd name="T56" fmla="*/ 5 w 99"/>
                <a:gd name="T57" fmla="*/ 4 h 84"/>
                <a:gd name="T58" fmla="*/ 1 w 99"/>
                <a:gd name="T59" fmla="*/ 3 h 84"/>
                <a:gd name="T60" fmla="*/ 0 w 99"/>
                <a:gd name="T61" fmla="*/ 5 h 84"/>
                <a:gd name="T62" fmla="*/ 1 w 99"/>
                <a:gd name="T63" fmla="*/ 8 h 84"/>
                <a:gd name="T64" fmla="*/ 1 w 99"/>
                <a:gd name="T65" fmla="*/ 10 h 84"/>
                <a:gd name="T66" fmla="*/ 1 w 99"/>
                <a:gd name="T67" fmla="*/ 12 h 84"/>
                <a:gd name="T68" fmla="*/ 3 w 99"/>
                <a:gd name="T69" fmla="*/ 14 h 84"/>
                <a:gd name="T70" fmla="*/ 3 w 99"/>
                <a:gd name="T71" fmla="*/ 16 h 84"/>
                <a:gd name="T72" fmla="*/ 5 w 99"/>
                <a:gd name="T73" fmla="*/ 21 h 84"/>
                <a:gd name="T74" fmla="*/ 8 w 99"/>
                <a:gd name="T75" fmla="*/ 24 h 84"/>
                <a:gd name="T76" fmla="*/ 10 w 99"/>
                <a:gd name="T77" fmla="*/ 25 h 84"/>
                <a:gd name="T78" fmla="*/ 8 w 99"/>
                <a:gd name="T79" fmla="*/ 37 h 84"/>
                <a:gd name="T80" fmla="*/ 12 w 99"/>
                <a:gd name="T81" fmla="*/ 41 h 84"/>
                <a:gd name="T82" fmla="*/ 18 w 99"/>
                <a:gd name="T83" fmla="*/ 47 h 84"/>
                <a:gd name="T84" fmla="*/ 17 w 99"/>
                <a:gd name="T85" fmla="*/ 50 h 84"/>
                <a:gd name="T86" fmla="*/ 19 w 99"/>
                <a:gd name="T87" fmla="*/ 52 h 84"/>
                <a:gd name="T88" fmla="*/ 22 w 99"/>
                <a:gd name="T89" fmla="*/ 58 h 84"/>
                <a:gd name="T90" fmla="*/ 24 w 99"/>
                <a:gd name="T91" fmla="*/ 55 h 84"/>
                <a:gd name="T92" fmla="*/ 25 w 99"/>
                <a:gd name="T93" fmla="*/ 56 h 84"/>
                <a:gd name="T94" fmla="*/ 26 w 99"/>
                <a:gd name="T95" fmla="*/ 57 h 84"/>
                <a:gd name="T96" fmla="*/ 30 w 99"/>
                <a:gd name="T97" fmla="*/ 57 h 84"/>
                <a:gd name="T98" fmla="*/ 35 w 99"/>
                <a:gd name="T99" fmla="*/ 66 h 84"/>
                <a:gd name="T100" fmla="*/ 46 w 99"/>
                <a:gd name="T101" fmla="*/ 74 h 84"/>
                <a:gd name="T102" fmla="*/ 52 w 99"/>
                <a:gd name="T103" fmla="*/ 76 h 84"/>
                <a:gd name="T104" fmla="*/ 56 w 99"/>
                <a:gd name="T105" fmla="*/ 75 h 84"/>
                <a:gd name="T106" fmla="*/ 56 w 99"/>
                <a:gd name="T107" fmla="*/ 76 h 84"/>
                <a:gd name="T108" fmla="*/ 61 w 99"/>
                <a:gd name="T109" fmla="*/ 73 h 84"/>
                <a:gd name="T110" fmla="*/ 60 w 99"/>
                <a:gd name="T111" fmla="*/ 73 h 84"/>
                <a:gd name="T112" fmla="*/ 62 w 99"/>
                <a:gd name="T113" fmla="*/ 73 h 84"/>
                <a:gd name="T114" fmla="*/ 65 w 99"/>
                <a:gd name="T115" fmla="*/ 77 h 84"/>
                <a:gd name="T116" fmla="*/ 69 w 99"/>
                <a:gd name="T117" fmla="*/ 81 h 84"/>
                <a:gd name="T118" fmla="*/ 88 w 99"/>
                <a:gd name="T119" fmla="*/ 84 h 84"/>
                <a:gd name="T120" fmla="*/ 92 w 99"/>
                <a:gd name="T121" fmla="*/ 77 h 84"/>
                <a:gd name="T122" fmla="*/ 95 w 99"/>
                <a:gd name="T123" fmla="*/ 73 h 84"/>
                <a:gd name="T124" fmla="*/ 95 w 99"/>
                <a:gd name="T125" fmla="*/ 73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9" h="84">
                  <a:moveTo>
                    <a:pt x="95" y="73"/>
                  </a:moveTo>
                  <a:cubicBezTo>
                    <a:pt x="93" y="72"/>
                    <a:pt x="94" y="70"/>
                    <a:pt x="93" y="68"/>
                  </a:cubicBezTo>
                  <a:cubicBezTo>
                    <a:pt x="93" y="67"/>
                    <a:pt x="91" y="66"/>
                    <a:pt x="90" y="65"/>
                  </a:cubicBezTo>
                  <a:cubicBezTo>
                    <a:pt x="88" y="64"/>
                    <a:pt x="87" y="62"/>
                    <a:pt x="86" y="60"/>
                  </a:cubicBezTo>
                  <a:cubicBezTo>
                    <a:pt x="84" y="58"/>
                    <a:pt x="85" y="58"/>
                    <a:pt x="87" y="55"/>
                  </a:cubicBezTo>
                  <a:cubicBezTo>
                    <a:pt x="88" y="54"/>
                    <a:pt x="90" y="52"/>
                    <a:pt x="89" y="50"/>
                  </a:cubicBezTo>
                  <a:cubicBezTo>
                    <a:pt x="88" y="49"/>
                    <a:pt x="85" y="49"/>
                    <a:pt x="84" y="49"/>
                  </a:cubicBezTo>
                  <a:cubicBezTo>
                    <a:pt x="83" y="48"/>
                    <a:pt x="84" y="46"/>
                    <a:pt x="84" y="46"/>
                  </a:cubicBezTo>
                  <a:cubicBezTo>
                    <a:pt x="83" y="44"/>
                    <a:pt x="83" y="41"/>
                    <a:pt x="84" y="40"/>
                  </a:cubicBezTo>
                  <a:cubicBezTo>
                    <a:pt x="86" y="38"/>
                    <a:pt x="83" y="37"/>
                    <a:pt x="82" y="36"/>
                  </a:cubicBezTo>
                  <a:cubicBezTo>
                    <a:pt x="82" y="35"/>
                    <a:pt x="84" y="32"/>
                    <a:pt x="85" y="31"/>
                  </a:cubicBezTo>
                  <a:cubicBezTo>
                    <a:pt x="85" y="30"/>
                    <a:pt x="87" y="20"/>
                    <a:pt x="86" y="20"/>
                  </a:cubicBezTo>
                  <a:cubicBezTo>
                    <a:pt x="83" y="20"/>
                    <a:pt x="82" y="20"/>
                    <a:pt x="79" y="18"/>
                  </a:cubicBezTo>
                  <a:cubicBezTo>
                    <a:pt x="78" y="17"/>
                    <a:pt x="77" y="16"/>
                    <a:pt x="76" y="15"/>
                  </a:cubicBezTo>
                  <a:cubicBezTo>
                    <a:pt x="75" y="14"/>
                    <a:pt x="72" y="14"/>
                    <a:pt x="71" y="13"/>
                  </a:cubicBezTo>
                  <a:cubicBezTo>
                    <a:pt x="69" y="13"/>
                    <a:pt x="68" y="13"/>
                    <a:pt x="66" y="12"/>
                  </a:cubicBezTo>
                  <a:cubicBezTo>
                    <a:pt x="65" y="10"/>
                    <a:pt x="63" y="11"/>
                    <a:pt x="61" y="11"/>
                  </a:cubicBezTo>
                  <a:cubicBezTo>
                    <a:pt x="60" y="12"/>
                    <a:pt x="58" y="11"/>
                    <a:pt x="57" y="12"/>
                  </a:cubicBezTo>
                  <a:cubicBezTo>
                    <a:pt x="55" y="12"/>
                    <a:pt x="54" y="14"/>
                    <a:pt x="53" y="15"/>
                  </a:cubicBezTo>
                  <a:cubicBezTo>
                    <a:pt x="52" y="16"/>
                    <a:pt x="49" y="15"/>
                    <a:pt x="49" y="17"/>
                  </a:cubicBezTo>
                  <a:cubicBezTo>
                    <a:pt x="49" y="19"/>
                    <a:pt x="48" y="19"/>
                    <a:pt x="46" y="20"/>
                  </a:cubicBezTo>
                  <a:cubicBezTo>
                    <a:pt x="41" y="21"/>
                    <a:pt x="37" y="21"/>
                    <a:pt x="33" y="18"/>
                  </a:cubicBezTo>
                  <a:cubicBezTo>
                    <a:pt x="32" y="17"/>
                    <a:pt x="31" y="16"/>
                    <a:pt x="30" y="16"/>
                  </a:cubicBezTo>
                  <a:cubicBezTo>
                    <a:pt x="28" y="14"/>
                    <a:pt x="27" y="15"/>
                    <a:pt x="25" y="15"/>
                  </a:cubicBezTo>
                  <a:cubicBezTo>
                    <a:pt x="24" y="14"/>
                    <a:pt x="24" y="11"/>
                    <a:pt x="24" y="10"/>
                  </a:cubicBezTo>
                  <a:cubicBezTo>
                    <a:pt x="21" y="9"/>
                    <a:pt x="20" y="8"/>
                    <a:pt x="20" y="5"/>
                  </a:cubicBezTo>
                  <a:cubicBezTo>
                    <a:pt x="20" y="0"/>
                    <a:pt x="16" y="3"/>
                    <a:pt x="14" y="5"/>
                  </a:cubicBezTo>
                  <a:cubicBezTo>
                    <a:pt x="13" y="6"/>
                    <a:pt x="12" y="7"/>
                    <a:pt x="11" y="7"/>
                  </a:cubicBezTo>
                  <a:cubicBezTo>
                    <a:pt x="9" y="6"/>
                    <a:pt x="6" y="6"/>
                    <a:pt x="5" y="4"/>
                  </a:cubicBezTo>
                  <a:cubicBezTo>
                    <a:pt x="3" y="2"/>
                    <a:pt x="3" y="1"/>
                    <a:pt x="1" y="3"/>
                  </a:cubicBezTo>
                  <a:cubicBezTo>
                    <a:pt x="1" y="4"/>
                    <a:pt x="0" y="4"/>
                    <a:pt x="0" y="5"/>
                  </a:cubicBezTo>
                  <a:cubicBezTo>
                    <a:pt x="0" y="6"/>
                    <a:pt x="0" y="7"/>
                    <a:pt x="1" y="8"/>
                  </a:cubicBezTo>
                  <a:cubicBezTo>
                    <a:pt x="1" y="8"/>
                    <a:pt x="2" y="10"/>
                    <a:pt x="1" y="10"/>
                  </a:cubicBezTo>
                  <a:cubicBezTo>
                    <a:pt x="1" y="11"/>
                    <a:pt x="0" y="11"/>
                    <a:pt x="1" y="12"/>
                  </a:cubicBezTo>
                  <a:cubicBezTo>
                    <a:pt x="1" y="13"/>
                    <a:pt x="3" y="13"/>
                    <a:pt x="3" y="14"/>
                  </a:cubicBezTo>
                  <a:cubicBezTo>
                    <a:pt x="3" y="15"/>
                    <a:pt x="2" y="16"/>
                    <a:pt x="3" y="16"/>
                  </a:cubicBezTo>
                  <a:cubicBezTo>
                    <a:pt x="4" y="18"/>
                    <a:pt x="4" y="19"/>
                    <a:pt x="5" y="21"/>
                  </a:cubicBezTo>
                  <a:cubicBezTo>
                    <a:pt x="6" y="22"/>
                    <a:pt x="6" y="23"/>
                    <a:pt x="8" y="24"/>
                  </a:cubicBezTo>
                  <a:cubicBezTo>
                    <a:pt x="8" y="24"/>
                    <a:pt x="10" y="25"/>
                    <a:pt x="10" y="25"/>
                  </a:cubicBezTo>
                  <a:cubicBezTo>
                    <a:pt x="11" y="29"/>
                    <a:pt x="2" y="33"/>
                    <a:pt x="8" y="37"/>
                  </a:cubicBezTo>
                  <a:cubicBezTo>
                    <a:pt x="10" y="38"/>
                    <a:pt x="10" y="40"/>
                    <a:pt x="12" y="41"/>
                  </a:cubicBezTo>
                  <a:cubicBezTo>
                    <a:pt x="14" y="43"/>
                    <a:pt x="16" y="44"/>
                    <a:pt x="18" y="47"/>
                  </a:cubicBezTo>
                  <a:cubicBezTo>
                    <a:pt x="18" y="48"/>
                    <a:pt x="17" y="49"/>
                    <a:pt x="17" y="50"/>
                  </a:cubicBezTo>
                  <a:cubicBezTo>
                    <a:pt x="18" y="51"/>
                    <a:pt x="20" y="51"/>
                    <a:pt x="19" y="52"/>
                  </a:cubicBezTo>
                  <a:cubicBezTo>
                    <a:pt x="19" y="55"/>
                    <a:pt x="21" y="56"/>
                    <a:pt x="22" y="58"/>
                  </a:cubicBezTo>
                  <a:cubicBezTo>
                    <a:pt x="24" y="57"/>
                    <a:pt x="23" y="56"/>
                    <a:pt x="24" y="55"/>
                  </a:cubicBezTo>
                  <a:cubicBezTo>
                    <a:pt x="24" y="55"/>
                    <a:pt x="25" y="56"/>
                    <a:pt x="25" y="56"/>
                  </a:cubicBezTo>
                  <a:cubicBezTo>
                    <a:pt x="27" y="56"/>
                    <a:pt x="25" y="56"/>
                    <a:pt x="26" y="57"/>
                  </a:cubicBezTo>
                  <a:cubicBezTo>
                    <a:pt x="27" y="58"/>
                    <a:pt x="28" y="55"/>
                    <a:pt x="30" y="57"/>
                  </a:cubicBezTo>
                  <a:cubicBezTo>
                    <a:pt x="32" y="60"/>
                    <a:pt x="33" y="63"/>
                    <a:pt x="35" y="66"/>
                  </a:cubicBezTo>
                  <a:cubicBezTo>
                    <a:pt x="37" y="69"/>
                    <a:pt x="42" y="72"/>
                    <a:pt x="46" y="74"/>
                  </a:cubicBezTo>
                  <a:cubicBezTo>
                    <a:pt x="48" y="75"/>
                    <a:pt x="50" y="75"/>
                    <a:pt x="52" y="76"/>
                  </a:cubicBezTo>
                  <a:cubicBezTo>
                    <a:pt x="53" y="76"/>
                    <a:pt x="56" y="75"/>
                    <a:pt x="56" y="75"/>
                  </a:cubicBezTo>
                  <a:cubicBezTo>
                    <a:pt x="56" y="75"/>
                    <a:pt x="56" y="76"/>
                    <a:pt x="56" y="76"/>
                  </a:cubicBezTo>
                  <a:cubicBezTo>
                    <a:pt x="57" y="76"/>
                    <a:pt x="60" y="74"/>
                    <a:pt x="61" y="73"/>
                  </a:cubicBezTo>
                  <a:cubicBezTo>
                    <a:pt x="61" y="73"/>
                    <a:pt x="60" y="73"/>
                    <a:pt x="60" y="73"/>
                  </a:cubicBezTo>
                  <a:cubicBezTo>
                    <a:pt x="60" y="72"/>
                    <a:pt x="62" y="73"/>
                    <a:pt x="62" y="73"/>
                  </a:cubicBezTo>
                  <a:cubicBezTo>
                    <a:pt x="64" y="74"/>
                    <a:pt x="64" y="75"/>
                    <a:pt x="65" y="77"/>
                  </a:cubicBezTo>
                  <a:cubicBezTo>
                    <a:pt x="66" y="80"/>
                    <a:pt x="67" y="80"/>
                    <a:pt x="69" y="81"/>
                  </a:cubicBezTo>
                  <a:cubicBezTo>
                    <a:pt x="75" y="82"/>
                    <a:pt x="82" y="83"/>
                    <a:pt x="88" y="84"/>
                  </a:cubicBezTo>
                  <a:cubicBezTo>
                    <a:pt x="88" y="80"/>
                    <a:pt x="89" y="79"/>
                    <a:pt x="92" y="77"/>
                  </a:cubicBezTo>
                  <a:cubicBezTo>
                    <a:pt x="94" y="76"/>
                    <a:pt x="99" y="75"/>
                    <a:pt x="95" y="73"/>
                  </a:cubicBezTo>
                  <a:cubicBezTo>
                    <a:pt x="94" y="72"/>
                    <a:pt x="97" y="74"/>
                    <a:pt x="95" y="73"/>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82" name="Freeform 677"/>
            <p:cNvSpPr>
              <a:spLocks/>
            </p:cNvSpPr>
            <p:nvPr/>
          </p:nvSpPr>
          <p:spPr bwMode="auto">
            <a:xfrm>
              <a:off x="13741597" y="7070776"/>
              <a:ext cx="73250" cy="54156"/>
            </a:xfrm>
            <a:custGeom>
              <a:avLst/>
              <a:gdLst>
                <a:gd name="T0" fmla="*/ 1 w 8"/>
                <a:gd name="T1" fmla="*/ 1 h 6"/>
                <a:gd name="T2" fmla="*/ 3 w 8"/>
                <a:gd name="T3" fmla="*/ 4 h 6"/>
                <a:gd name="T4" fmla="*/ 8 w 8"/>
                <a:gd name="T5" fmla="*/ 6 h 6"/>
                <a:gd name="T6" fmla="*/ 0 w 8"/>
                <a:gd name="T7" fmla="*/ 0 h 6"/>
                <a:gd name="T8" fmla="*/ 1 w 8"/>
                <a:gd name="T9" fmla="*/ 1 h 6"/>
                <a:gd name="T10" fmla="*/ 1 w 8"/>
                <a:gd name="T11" fmla="*/ 1 h 6"/>
              </a:gdLst>
              <a:ahLst/>
              <a:cxnLst>
                <a:cxn ang="0">
                  <a:pos x="T0" y="T1"/>
                </a:cxn>
                <a:cxn ang="0">
                  <a:pos x="T2" y="T3"/>
                </a:cxn>
                <a:cxn ang="0">
                  <a:pos x="T4" y="T5"/>
                </a:cxn>
                <a:cxn ang="0">
                  <a:pos x="T6" y="T7"/>
                </a:cxn>
                <a:cxn ang="0">
                  <a:pos x="T8" y="T9"/>
                </a:cxn>
                <a:cxn ang="0">
                  <a:pos x="T10" y="T11"/>
                </a:cxn>
              </a:cxnLst>
              <a:rect l="0" t="0" r="r" b="b"/>
              <a:pathLst>
                <a:path w="8" h="6">
                  <a:moveTo>
                    <a:pt x="1" y="1"/>
                  </a:moveTo>
                  <a:cubicBezTo>
                    <a:pt x="2" y="1"/>
                    <a:pt x="2" y="3"/>
                    <a:pt x="3" y="4"/>
                  </a:cubicBezTo>
                  <a:cubicBezTo>
                    <a:pt x="5" y="4"/>
                    <a:pt x="6" y="5"/>
                    <a:pt x="8" y="6"/>
                  </a:cubicBezTo>
                  <a:cubicBezTo>
                    <a:pt x="7" y="2"/>
                    <a:pt x="3" y="1"/>
                    <a:pt x="0" y="0"/>
                  </a:cubicBezTo>
                  <a:cubicBezTo>
                    <a:pt x="0" y="1"/>
                    <a:pt x="0" y="1"/>
                    <a:pt x="1" y="1"/>
                  </a:cubicBezTo>
                  <a:cubicBezTo>
                    <a:pt x="2" y="1"/>
                    <a:pt x="0" y="1"/>
                    <a:pt x="1"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83" name="Freeform 678"/>
            <p:cNvSpPr>
              <a:spLocks/>
            </p:cNvSpPr>
            <p:nvPr/>
          </p:nvSpPr>
          <p:spPr bwMode="auto">
            <a:xfrm>
              <a:off x="13525034" y="6844600"/>
              <a:ext cx="328029" cy="168837"/>
            </a:xfrm>
            <a:custGeom>
              <a:avLst/>
              <a:gdLst>
                <a:gd name="T0" fmla="*/ 26 w 35"/>
                <a:gd name="T1" fmla="*/ 15 h 18"/>
                <a:gd name="T2" fmla="*/ 30 w 35"/>
                <a:gd name="T3" fmla="*/ 17 h 18"/>
                <a:gd name="T4" fmla="*/ 34 w 35"/>
                <a:gd name="T5" fmla="*/ 17 h 18"/>
                <a:gd name="T6" fmla="*/ 33 w 35"/>
                <a:gd name="T7" fmla="*/ 12 h 18"/>
                <a:gd name="T8" fmla="*/ 30 w 35"/>
                <a:gd name="T9" fmla="*/ 10 h 18"/>
                <a:gd name="T10" fmla="*/ 27 w 35"/>
                <a:gd name="T11" fmla="*/ 7 h 18"/>
                <a:gd name="T12" fmla="*/ 19 w 35"/>
                <a:gd name="T13" fmla="*/ 6 h 18"/>
                <a:gd name="T14" fmla="*/ 9 w 35"/>
                <a:gd name="T15" fmla="*/ 4 h 18"/>
                <a:gd name="T16" fmla="*/ 0 w 35"/>
                <a:gd name="T17" fmla="*/ 2 h 18"/>
                <a:gd name="T18" fmla="*/ 8 w 35"/>
                <a:gd name="T19" fmla="*/ 14 h 18"/>
                <a:gd name="T20" fmla="*/ 18 w 35"/>
                <a:gd name="T21" fmla="*/ 18 h 18"/>
                <a:gd name="T22" fmla="*/ 26 w 35"/>
                <a:gd name="T23" fmla="*/ 15 h 18"/>
                <a:gd name="T24" fmla="*/ 26 w 35"/>
                <a:gd name="T25" fmla="*/ 15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18">
                  <a:moveTo>
                    <a:pt x="26" y="15"/>
                  </a:moveTo>
                  <a:cubicBezTo>
                    <a:pt x="27" y="14"/>
                    <a:pt x="29" y="16"/>
                    <a:pt x="30" y="17"/>
                  </a:cubicBezTo>
                  <a:cubicBezTo>
                    <a:pt x="30" y="17"/>
                    <a:pt x="34" y="17"/>
                    <a:pt x="34" y="17"/>
                  </a:cubicBezTo>
                  <a:cubicBezTo>
                    <a:pt x="35" y="16"/>
                    <a:pt x="30" y="12"/>
                    <a:pt x="33" y="12"/>
                  </a:cubicBezTo>
                  <a:cubicBezTo>
                    <a:pt x="32" y="11"/>
                    <a:pt x="30" y="11"/>
                    <a:pt x="30" y="10"/>
                  </a:cubicBezTo>
                  <a:cubicBezTo>
                    <a:pt x="30" y="8"/>
                    <a:pt x="29" y="7"/>
                    <a:pt x="27" y="7"/>
                  </a:cubicBezTo>
                  <a:cubicBezTo>
                    <a:pt x="24" y="7"/>
                    <a:pt x="22" y="8"/>
                    <a:pt x="19" y="6"/>
                  </a:cubicBezTo>
                  <a:cubicBezTo>
                    <a:pt x="16" y="5"/>
                    <a:pt x="13" y="5"/>
                    <a:pt x="9" y="4"/>
                  </a:cubicBezTo>
                  <a:cubicBezTo>
                    <a:pt x="6" y="3"/>
                    <a:pt x="4" y="0"/>
                    <a:pt x="0" y="2"/>
                  </a:cubicBezTo>
                  <a:cubicBezTo>
                    <a:pt x="3" y="6"/>
                    <a:pt x="11" y="7"/>
                    <a:pt x="8" y="14"/>
                  </a:cubicBezTo>
                  <a:cubicBezTo>
                    <a:pt x="11" y="14"/>
                    <a:pt x="18" y="14"/>
                    <a:pt x="18" y="18"/>
                  </a:cubicBezTo>
                  <a:cubicBezTo>
                    <a:pt x="18" y="15"/>
                    <a:pt x="24" y="15"/>
                    <a:pt x="26" y="15"/>
                  </a:cubicBezTo>
                  <a:cubicBezTo>
                    <a:pt x="27" y="14"/>
                    <a:pt x="19" y="15"/>
                    <a:pt x="26" y="15"/>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84" name="Freeform 679"/>
            <p:cNvSpPr>
              <a:spLocks/>
            </p:cNvSpPr>
            <p:nvPr/>
          </p:nvSpPr>
          <p:spPr bwMode="auto">
            <a:xfrm>
              <a:off x="13751153" y="6956097"/>
              <a:ext cx="251592" cy="197506"/>
            </a:xfrm>
            <a:custGeom>
              <a:avLst/>
              <a:gdLst>
                <a:gd name="T0" fmla="*/ 8 w 27"/>
                <a:gd name="T1" fmla="*/ 2 h 21"/>
                <a:gd name="T2" fmla="*/ 10 w 27"/>
                <a:gd name="T3" fmla="*/ 5 h 21"/>
                <a:gd name="T4" fmla="*/ 7 w 27"/>
                <a:gd name="T5" fmla="*/ 5 h 21"/>
                <a:gd name="T6" fmla="*/ 4 w 27"/>
                <a:gd name="T7" fmla="*/ 3 h 21"/>
                <a:gd name="T8" fmla="*/ 4 w 27"/>
                <a:gd name="T9" fmla="*/ 7 h 21"/>
                <a:gd name="T10" fmla="*/ 6 w 27"/>
                <a:gd name="T11" fmla="*/ 11 h 21"/>
                <a:gd name="T12" fmla="*/ 8 w 27"/>
                <a:gd name="T13" fmla="*/ 14 h 21"/>
                <a:gd name="T14" fmla="*/ 9 w 27"/>
                <a:gd name="T15" fmla="*/ 17 h 21"/>
                <a:gd name="T16" fmla="*/ 16 w 27"/>
                <a:gd name="T17" fmla="*/ 13 h 21"/>
                <a:gd name="T18" fmla="*/ 17 w 27"/>
                <a:gd name="T19" fmla="*/ 16 h 21"/>
                <a:gd name="T20" fmla="*/ 21 w 27"/>
                <a:gd name="T21" fmla="*/ 21 h 21"/>
                <a:gd name="T22" fmla="*/ 21 w 27"/>
                <a:gd name="T23" fmla="*/ 18 h 21"/>
                <a:gd name="T24" fmla="*/ 23 w 27"/>
                <a:gd name="T25" fmla="*/ 16 h 21"/>
                <a:gd name="T26" fmla="*/ 25 w 27"/>
                <a:gd name="T27" fmla="*/ 11 h 21"/>
                <a:gd name="T28" fmla="*/ 19 w 27"/>
                <a:gd name="T29" fmla="*/ 1 h 21"/>
                <a:gd name="T30" fmla="*/ 12 w 27"/>
                <a:gd name="T31" fmla="*/ 2 h 21"/>
                <a:gd name="T32" fmla="*/ 9 w 27"/>
                <a:gd name="T33" fmla="*/ 0 h 21"/>
                <a:gd name="T34" fmla="*/ 8 w 27"/>
                <a:gd name="T35" fmla="*/ 2 h 21"/>
                <a:gd name="T36" fmla="*/ 8 w 27"/>
                <a:gd name="T37" fmla="*/ 2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 h="21">
                  <a:moveTo>
                    <a:pt x="8" y="2"/>
                  </a:moveTo>
                  <a:cubicBezTo>
                    <a:pt x="8" y="2"/>
                    <a:pt x="11" y="4"/>
                    <a:pt x="10" y="5"/>
                  </a:cubicBezTo>
                  <a:cubicBezTo>
                    <a:pt x="10" y="5"/>
                    <a:pt x="7" y="5"/>
                    <a:pt x="7" y="5"/>
                  </a:cubicBezTo>
                  <a:cubicBezTo>
                    <a:pt x="5" y="5"/>
                    <a:pt x="5" y="3"/>
                    <a:pt x="4" y="3"/>
                  </a:cubicBezTo>
                  <a:cubicBezTo>
                    <a:pt x="0" y="2"/>
                    <a:pt x="4" y="6"/>
                    <a:pt x="4" y="7"/>
                  </a:cubicBezTo>
                  <a:cubicBezTo>
                    <a:pt x="4" y="10"/>
                    <a:pt x="7" y="8"/>
                    <a:pt x="6" y="11"/>
                  </a:cubicBezTo>
                  <a:cubicBezTo>
                    <a:pt x="5" y="13"/>
                    <a:pt x="7" y="13"/>
                    <a:pt x="8" y="14"/>
                  </a:cubicBezTo>
                  <a:cubicBezTo>
                    <a:pt x="9" y="14"/>
                    <a:pt x="9" y="16"/>
                    <a:pt x="9" y="17"/>
                  </a:cubicBezTo>
                  <a:cubicBezTo>
                    <a:pt x="10" y="16"/>
                    <a:pt x="14" y="14"/>
                    <a:pt x="16" y="13"/>
                  </a:cubicBezTo>
                  <a:cubicBezTo>
                    <a:pt x="17" y="13"/>
                    <a:pt x="17" y="15"/>
                    <a:pt x="17" y="16"/>
                  </a:cubicBezTo>
                  <a:cubicBezTo>
                    <a:pt x="17" y="19"/>
                    <a:pt x="18" y="20"/>
                    <a:pt x="21" y="21"/>
                  </a:cubicBezTo>
                  <a:cubicBezTo>
                    <a:pt x="21" y="20"/>
                    <a:pt x="21" y="18"/>
                    <a:pt x="21" y="18"/>
                  </a:cubicBezTo>
                  <a:cubicBezTo>
                    <a:pt x="22" y="17"/>
                    <a:pt x="23" y="17"/>
                    <a:pt x="23" y="16"/>
                  </a:cubicBezTo>
                  <a:cubicBezTo>
                    <a:pt x="24" y="14"/>
                    <a:pt x="24" y="12"/>
                    <a:pt x="25" y="11"/>
                  </a:cubicBezTo>
                  <a:cubicBezTo>
                    <a:pt x="27" y="8"/>
                    <a:pt x="21" y="2"/>
                    <a:pt x="19" y="1"/>
                  </a:cubicBezTo>
                  <a:cubicBezTo>
                    <a:pt x="17" y="4"/>
                    <a:pt x="15" y="4"/>
                    <a:pt x="12" y="2"/>
                  </a:cubicBezTo>
                  <a:cubicBezTo>
                    <a:pt x="12" y="1"/>
                    <a:pt x="10" y="0"/>
                    <a:pt x="9" y="0"/>
                  </a:cubicBezTo>
                  <a:cubicBezTo>
                    <a:pt x="8" y="0"/>
                    <a:pt x="8" y="1"/>
                    <a:pt x="8" y="2"/>
                  </a:cubicBezTo>
                  <a:cubicBezTo>
                    <a:pt x="9" y="3"/>
                    <a:pt x="7" y="0"/>
                    <a:pt x="8" y="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85" name="Freeform 680"/>
            <p:cNvSpPr>
              <a:spLocks/>
            </p:cNvSpPr>
            <p:nvPr/>
          </p:nvSpPr>
          <p:spPr bwMode="auto">
            <a:xfrm>
              <a:off x="13833954" y="7574093"/>
              <a:ext cx="82803" cy="95566"/>
            </a:xfrm>
            <a:custGeom>
              <a:avLst/>
              <a:gdLst>
                <a:gd name="T0" fmla="*/ 3 w 9"/>
                <a:gd name="T1" fmla="*/ 2 h 10"/>
                <a:gd name="T2" fmla="*/ 0 w 9"/>
                <a:gd name="T3" fmla="*/ 7 h 10"/>
                <a:gd name="T4" fmla="*/ 4 w 9"/>
                <a:gd name="T5" fmla="*/ 8 h 10"/>
                <a:gd name="T6" fmla="*/ 9 w 9"/>
                <a:gd name="T7" fmla="*/ 10 h 10"/>
                <a:gd name="T8" fmla="*/ 7 w 9"/>
                <a:gd name="T9" fmla="*/ 5 h 10"/>
                <a:gd name="T10" fmla="*/ 8 w 9"/>
                <a:gd name="T11" fmla="*/ 3 h 10"/>
                <a:gd name="T12" fmla="*/ 3 w 9"/>
                <a:gd name="T13" fmla="*/ 2 h 10"/>
                <a:gd name="T14" fmla="*/ 3 w 9"/>
                <a:gd name="T15" fmla="*/ 2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10">
                  <a:moveTo>
                    <a:pt x="3" y="2"/>
                  </a:moveTo>
                  <a:cubicBezTo>
                    <a:pt x="1" y="3"/>
                    <a:pt x="0" y="5"/>
                    <a:pt x="0" y="7"/>
                  </a:cubicBezTo>
                  <a:cubicBezTo>
                    <a:pt x="1" y="7"/>
                    <a:pt x="4" y="7"/>
                    <a:pt x="4" y="8"/>
                  </a:cubicBezTo>
                  <a:cubicBezTo>
                    <a:pt x="6" y="10"/>
                    <a:pt x="7" y="10"/>
                    <a:pt x="9" y="10"/>
                  </a:cubicBezTo>
                  <a:cubicBezTo>
                    <a:pt x="9" y="10"/>
                    <a:pt x="7" y="5"/>
                    <a:pt x="7" y="5"/>
                  </a:cubicBezTo>
                  <a:cubicBezTo>
                    <a:pt x="8" y="5"/>
                    <a:pt x="9" y="5"/>
                    <a:pt x="8" y="3"/>
                  </a:cubicBezTo>
                  <a:cubicBezTo>
                    <a:pt x="6" y="2"/>
                    <a:pt x="5" y="0"/>
                    <a:pt x="3" y="2"/>
                  </a:cubicBezTo>
                  <a:cubicBezTo>
                    <a:pt x="1" y="4"/>
                    <a:pt x="4" y="1"/>
                    <a:pt x="3" y="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86" name="Freeform 681"/>
            <p:cNvSpPr>
              <a:spLocks/>
            </p:cNvSpPr>
            <p:nvPr/>
          </p:nvSpPr>
          <p:spPr bwMode="auto">
            <a:xfrm>
              <a:off x="13311662" y="7220495"/>
              <a:ext cx="324842" cy="251657"/>
            </a:xfrm>
            <a:custGeom>
              <a:avLst/>
              <a:gdLst>
                <a:gd name="T0" fmla="*/ 29 w 35"/>
                <a:gd name="T1" fmla="*/ 10 h 27"/>
                <a:gd name="T2" fmla="*/ 30 w 35"/>
                <a:gd name="T3" fmla="*/ 7 h 27"/>
                <a:gd name="T4" fmla="*/ 29 w 35"/>
                <a:gd name="T5" fmla="*/ 5 h 27"/>
                <a:gd name="T6" fmla="*/ 35 w 35"/>
                <a:gd name="T7" fmla="*/ 0 h 27"/>
                <a:gd name="T8" fmla="*/ 25 w 35"/>
                <a:gd name="T9" fmla="*/ 1 h 27"/>
                <a:gd name="T10" fmla="*/ 19 w 35"/>
                <a:gd name="T11" fmla="*/ 2 h 27"/>
                <a:gd name="T12" fmla="*/ 13 w 35"/>
                <a:gd name="T13" fmla="*/ 2 h 27"/>
                <a:gd name="T14" fmla="*/ 8 w 35"/>
                <a:gd name="T15" fmla="*/ 2 h 27"/>
                <a:gd name="T16" fmla="*/ 7 w 35"/>
                <a:gd name="T17" fmla="*/ 4 h 27"/>
                <a:gd name="T18" fmla="*/ 6 w 35"/>
                <a:gd name="T19" fmla="*/ 6 h 27"/>
                <a:gd name="T20" fmla="*/ 3 w 35"/>
                <a:gd name="T21" fmla="*/ 6 h 27"/>
                <a:gd name="T22" fmla="*/ 3 w 35"/>
                <a:gd name="T23" fmla="*/ 10 h 27"/>
                <a:gd name="T24" fmla="*/ 4 w 35"/>
                <a:gd name="T25" fmla="*/ 14 h 27"/>
                <a:gd name="T26" fmla="*/ 2 w 35"/>
                <a:gd name="T27" fmla="*/ 22 h 27"/>
                <a:gd name="T28" fmla="*/ 7 w 35"/>
                <a:gd name="T29" fmla="*/ 27 h 27"/>
                <a:gd name="T30" fmla="*/ 13 w 35"/>
                <a:gd name="T31" fmla="*/ 24 h 27"/>
                <a:gd name="T32" fmla="*/ 22 w 35"/>
                <a:gd name="T33" fmla="*/ 19 h 27"/>
                <a:gd name="T34" fmla="*/ 28 w 35"/>
                <a:gd name="T35" fmla="*/ 15 h 27"/>
                <a:gd name="T36" fmla="*/ 29 w 35"/>
                <a:gd name="T37" fmla="*/ 10 h 27"/>
                <a:gd name="T38" fmla="*/ 29 w 35"/>
                <a:gd name="T39" fmla="*/ 1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5" h="27">
                  <a:moveTo>
                    <a:pt x="29" y="10"/>
                  </a:moveTo>
                  <a:cubicBezTo>
                    <a:pt x="30" y="9"/>
                    <a:pt x="31" y="8"/>
                    <a:pt x="30" y="7"/>
                  </a:cubicBezTo>
                  <a:cubicBezTo>
                    <a:pt x="29" y="6"/>
                    <a:pt x="28" y="6"/>
                    <a:pt x="29" y="5"/>
                  </a:cubicBezTo>
                  <a:cubicBezTo>
                    <a:pt x="31" y="3"/>
                    <a:pt x="35" y="3"/>
                    <a:pt x="35" y="0"/>
                  </a:cubicBezTo>
                  <a:cubicBezTo>
                    <a:pt x="32" y="0"/>
                    <a:pt x="28" y="0"/>
                    <a:pt x="25" y="1"/>
                  </a:cubicBezTo>
                  <a:cubicBezTo>
                    <a:pt x="23" y="1"/>
                    <a:pt x="21" y="2"/>
                    <a:pt x="19" y="2"/>
                  </a:cubicBezTo>
                  <a:cubicBezTo>
                    <a:pt x="16" y="2"/>
                    <a:pt x="15" y="1"/>
                    <a:pt x="13" y="2"/>
                  </a:cubicBezTo>
                  <a:cubicBezTo>
                    <a:pt x="11" y="3"/>
                    <a:pt x="10" y="3"/>
                    <a:pt x="8" y="2"/>
                  </a:cubicBezTo>
                  <a:cubicBezTo>
                    <a:pt x="6" y="0"/>
                    <a:pt x="7" y="4"/>
                    <a:pt x="7" y="4"/>
                  </a:cubicBezTo>
                  <a:cubicBezTo>
                    <a:pt x="6" y="5"/>
                    <a:pt x="6" y="6"/>
                    <a:pt x="6" y="6"/>
                  </a:cubicBezTo>
                  <a:cubicBezTo>
                    <a:pt x="5" y="8"/>
                    <a:pt x="4" y="6"/>
                    <a:pt x="3" y="6"/>
                  </a:cubicBezTo>
                  <a:cubicBezTo>
                    <a:pt x="2" y="7"/>
                    <a:pt x="3" y="9"/>
                    <a:pt x="3" y="10"/>
                  </a:cubicBezTo>
                  <a:cubicBezTo>
                    <a:pt x="3" y="11"/>
                    <a:pt x="2" y="13"/>
                    <a:pt x="4" y="14"/>
                  </a:cubicBezTo>
                  <a:cubicBezTo>
                    <a:pt x="9" y="17"/>
                    <a:pt x="5" y="19"/>
                    <a:pt x="2" y="22"/>
                  </a:cubicBezTo>
                  <a:cubicBezTo>
                    <a:pt x="0" y="24"/>
                    <a:pt x="5" y="27"/>
                    <a:pt x="7" y="27"/>
                  </a:cubicBezTo>
                  <a:cubicBezTo>
                    <a:pt x="9" y="27"/>
                    <a:pt x="11" y="25"/>
                    <a:pt x="13" y="24"/>
                  </a:cubicBezTo>
                  <a:cubicBezTo>
                    <a:pt x="16" y="22"/>
                    <a:pt x="19" y="21"/>
                    <a:pt x="22" y="19"/>
                  </a:cubicBezTo>
                  <a:cubicBezTo>
                    <a:pt x="24" y="18"/>
                    <a:pt x="26" y="17"/>
                    <a:pt x="28" y="15"/>
                  </a:cubicBezTo>
                  <a:cubicBezTo>
                    <a:pt x="29" y="13"/>
                    <a:pt x="28" y="11"/>
                    <a:pt x="29" y="10"/>
                  </a:cubicBezTo>
                  <a:cubicBezTo>
                    <a:pt x="30" y="8"/>
                    <a:pt x="29" y="11"/>
                    <a:pt x="29" y="1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87" name="Freeform 682"/>
            <p:cNvSpPr>
              <a:spLocks/>
            </p:cNvSpPr>
            <p:nvPr/>
          </p:nvSpPr>
          <p:spPr bwMode="auto">
            <a:xfrm>
              <a:off x="13461341" y="7201383"/>
              <a:ext cx="464969" cy="439605"/>
            </a:xfrm>
            <a:custGeom>
              <a:avLst/>
              <a:gdLst>
                <a:gd name="T0" fmla="*/ 47 w 50"/>
                <a:gd name="T1" fmla="*/ 36 h 47"/>
                <a:gd name="T2" fmla="*/ 45 w 50"/>
                <a:gd name="T3" fmla="*/ 34 h 47"/>
                <a:gd name="T4" fmla="*/ 46 w 50"/>
                <a:gd name="T5" fmla="*/ 32 h 47"/>
                <a:gd name="T6" fmla="*/ 41 w 50"/>
                <a:gd name="T7" fmla="*/ 27 h 47"/>
                <a:gd name="T8" fmla="*/ 38 w 50"/>
                <a:gd name="T9" fmla="*/ 25 h 47"/>
                <a:gd name="T10" fmla="*/ 35 w 50"/>
                <a:gd name="T11" fmla="*/ 18 h 47"/>
                <a:gd name="T12" fmla="*/ 38 w 50"/>
                <a:gd name="T13" fmla="*/ 10 h 47"/>
                <a:gd name="T14" fmla="*/ 34 w 50"/>
                <a:gd name="T15" fmla="*/ 6 h 47"/>
                <a:gd name="T16" fmla="*/ 32 w 50"/>
                <a:gd name="T17" fmla="*/ 2 h 47"/>
                <a:gd name="T18" fmla="*/ 30 w 50"/>
                <a:gd name="T19" fmla="*/ 3 h 47"/>
                <a:gd name="T20" fmla="*/ 28 w 50"/>
                <a:gd name="T21" fmla="*/ 1 h 47"/>
                <a:gd name="T22" fmla="*/ 25 w 50"/>
                <a:gd name="T23" fmla="*/ 2 h 47"/>
                <a:gd name="T24" fmla="*/ 20 w 50"/>
                <a:gd name="T25" fmla="*/ 1 h 47"/>
                <a:gd name="T26" fmla="*/ 18 w 50"/>
                <a:gd name="T27" fmla="*/ 4 h 47"/>
                <a:gd name="T28" fmla="*/ 13 w 50"/>
                <a:gd name="T29" fmla="*/ 7 h 47"/>
                <a:gd name="T30" fmla="*/ 14 w 50"/>
                <a:gd name="T31" fmla="*/ 10 h 47"/>
                <a:gd name="T32" fmla="*/ 13 w 50"/>
                <a:gd name="T33" fmla="*/ 13 h 47"/>
                <a:gd name="T34" fmla="*/ 9 w 50"/>
                <a:gd name="T35" fmla="*/ 19 h 47"/>
                <a:gd name="T36" fmla="*/ 1 w 50"/>
                <a:gd name="T37" fmla="*/ 25 h 47"/>
                <a:gd name="T38" fmla="*/ 3 w 50"/>
                <a:gd name="T39" fmla="*/ 30 h 47"/>
                <a:gd name="T40" fmla="*/ 9 w 50"/>
                <a:gd name="T41" fmla="*/ 31 h 47"/>
                <a:gd name="T42" fmla="*/ 18 w 50"/>
                <a:gd name="T43" fmla="*/ 36 h 47"/>
                <a:gd name="T44" fmla="*/ 29 w 50"/>
                <a:gd name="T45" fmla="*/ 45 h 47"/>
                <a:gd name="T46" fmla="*/ 38 w 50"/>
                <a:gd name="T47" fmla="*/ 47 h 47"/>
                <a:gd name="T48" fmla="*/ 43 w 50"/>
                <a:gd name="T49" fmla="*/ 42 h 47"/>
                <a:gd name="T50" fmla="*/ 50 w 50"/>
                <a:gd name="T51" fmla="*/ 43 h 47"/>
                <a:gd name="T52" fmla="*/ 47 w 50"/>
                <a:gd name="T53" fmla="*/ 39 h 47"/>
                <a:gd name="T54" fmla="*/ 47 w 50"/>
                <a:gd name="T55" fmla="*/ 36 h 47"/>
                <a:gd name="T56" fmla="*/ 47 w 50"/>
                <a:gd name="T57" fmla="*/ 36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0" h="47">
                  <a:moveTo>
                    <a:pt x="47" y="36"/>
                  </a:moveTo>
                  <a:cubicBezTo>
                    <a:pt x="47" y="36"/>
                    <a:pt x="45" y="35"/>
                    <a:pt x="45" y="34"/>
                  </a:cubicBezTo>
                  <a:cubicBezTo>
                    <a:pt x="45" y="33"/>
                    <a:pt x="46" y="33"/>
                    <a:pt x="46" y="32"/>
                  </a:cubicBezTo>
                  <a:cubicBezTo>
                    <a:pt x="45" y="30"/>
                    <a:pt x="43" y="29"/>
                    <a:pt x="41" y="27"/>
                  </a:cubicBezTo>
                  <a:cubicBezTo>
                    <a:pt x="40" y="27"/>
                    <a:pt x="38" y="26"/>
                    <a:pt x="38" y="25"/>
                  </a:cubicBezTo>
                  <a:cubicBezTo>
                    <a:pt x="37" y="23"/>
                    <a:pt x="35" y="21"/>
                    <a:pt x="35" y="18"/>
                  </a:cubicBezTo>
                  <a:cubicBezTo>
                    <a:pt x="34" y="16"/>
                    <a:pt x="40" y="12"/>
                    <a:pt x="38" y="10"/>
                  </a:cubicBezTo>
                  <a:cubicBezTo>
                    <a:pt x="36" y="9"/>
                    <a:pt x="35" y="8"/>
                    <a:pt x="34" y="6"/>
                  </a:cubicBezTo>
                  <a:cubicBezTo>
                    <a:pt x="33" y="5"/>
                    <a:pt x="33" y="3"/>
                    <a:pt x="32" y="2"/>
                  </a:cubicBezTo>
                  <a:cubicBezTo>
                    <a:pt x="31" y="2"/>
                    <a:pt x="31" y="3"/>
                    <a:pt x="30" y="3"/>
                  </a:cubicBezTo>
                  <a:cubicBezTo>
                    <a:pt x="28" y="3"/>
                    <a:pt x="29" y="1"/>
                    <a:pt x="28" y="1"/>
                  </a:cubicBezTo>
                  <a:cubicBezTo>
                    <a:pt x="27" y="1"/>
                    <a:pt x="25" y="2"/>
                    <a:pt x="25" y="2"/>
                  </a:cubicBezTo>
                  <a:cubicBezTo>
                    <a:pt x="23" y="0"/>
                    <a:pt x="22" y="1"/>
                    <a:pt x="20" y="1"/>
                  </a:cubicBezTo>
                  <a:cubicBezTo>
                    <a:pt x="18" y="2"/>
                    <a:pt x="19" y="3"/>
                    <a:pt x="18" y="4"/>
                  </a:cubicBezTo>
                  <a:cubicBezTo>
                    <a:pt x="16" y="5"/>
                    <a:pt x="14" y="5"/>
                    <a:pt x="13" y="7"/>
                  </a:cubicBezTo>
                  <a:cubicBezTo>
                    <a:pt x="12" y="9"/>
                    <a:pt x="14" y="8"/>
                    <a:pt x="14" y="10"/>
                  </a:cubicBezTo>
                  <a:cubicBezTo>
                    <a:pt x="14" y="11"/>
                    <a:pt x="13" y="11"/>
                    <a:pt x="13" y="13"/>
                  </a:cubicBezTo>
                  <a:cubicBezTo>
                    <a:pt x="13" y="16"/>
                    <a:pt x="12" y="17"/>
                    <a:pt x="9" y="19"/>
                  </a:cubicBezTo>
                  <a:cubicBezTo>
                    <a:pt x="7" y="20"/>
                    <a:pt x="0" y="23"/>
                    <a:pt x="1" y="25"/>
                  </a:cubicBezTo>
                  <a:cubicBezTo>
                    <a:pt x="2" y="26"/>
                    <a:pt x="2" y="29"/>
                    <a:pt x="3" y="30"/>
                  </a:cubicBezTo>
                  <a:cubicBezTo>
                    <a:pt x="4" y="31"/>
                    <a:pt x="8" y="31"/>
                    <a:pt x="9" y="31"/>
                  </a:cubicBezTo>
                  <a:cubicBezTo>
                    <a:pt x="12" y="32"/>
                    <a:pt x="15" y="34"/>
                    <a:pt x="18" y="36"/>
                  </a:cubicBezTo>
                  <a:cubicBezTo>
                    <a:pt x="22" y="39"/>
                    <a:pt x="25" y="42"/>
                    <a:pt x="29" y="45"/>
                  </a:cubicBezTo>
                  <a:cubicBezTo>
                    <a:pt x="32" y="47"/>
                    <a:pt x="35" y="47"/>
                    <a:pt x="38" y="47"/>
                  </a:cubicBezTo>
                  <a:cubicBezTo>
                    <a:pt x="41" y="47"/>
                    <a:pt x="41" y="44"/>
                    <a:pt x="43" y="42"/>
                  </a:cubicBezTo>
                  <a:cubicBezTo>
                    <a:pt x="45" y="40"/>
                    <a:pt x="49" y="44"/>
                    <a:pt x="50" y="43"/>
                  </a:cubicBezTo>
                  <a:cubicBezTo>
                    <a:pt x="49" y="42"/>
                    <a:pt x="48" y="41"/>
                    <a:pt x="47" y="39"/>
                  </a:cubicBezTo>
                  <a:cubicBezTo>
                    <a:pt x="47" y="38"/>
                    <a:pt x="48" y="37"/>
                    <a:pt x="47" y="36"/>
                  </a:cubicBezTo>
                  <a:cubicBezTo>
                    <a:pt x="46" y="35"/>
                    <a:pt x="48" y="37"/>
                    <a:pt x="47" y="36"/>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88" name="Freeform 683"/>
            <p:cNvSpPr>
              <a:spLocks/>
            </p:cNvSpPr>
            <p:nvPr/>
          </p:nvSpPr>
          <p:spPr bwMode="auto">
            <a:xfrm>
              <a:off x="12872168" y="6946541"/>
              <a:ext cx="885351" cy="337667"/>
            </a:xfrm>
            <a:custGeom>
              <a:avLst/>
              <a:gdLst>
                <a:gd name="T0" fmla="*/ 52 w 95"/>
                <a:gd name="T1" fmla="*/ 36 h 36"/>
                <a:gd name="T2" fmla="*/ 54 w 95"/>
                <a:gd name="T3" fmla="*/ 33 h 36"/>
                <a:gd name="T4" fmla="*/ 55 w 95"/>
                <a:gd name="T5" fmla="*/ 31 h 36"/>
                <a:gd name="T6" fmla="*/ 60 w 95"/>
                <a:gd name="T7" fmla="*/ 31 h 36"/>
                <a:gd name="T8" fmla="*/ 64 w 95"/>
                <a:gd name="T9" fmla="*/ 31 h 36"/>
                <a:gd name="T10" fmla="*/ 75 w 95"/>
                <a:gd name="T11" fmla="*/ 29 h 36"/>
                <a:gd name="T12" fmla="*/ 85 w 95"/>
                <a:gd name="T13" fmla="*/ 28 h 36"/>
                <a:gd name="T14" fmla="*/ 90 w 95"/>
                <a:gd name="T15" fmla="*/ 28 h 36"/>
                <a:gd name="T16" fmla="*/ 92 w 95"/>
                <a:gd name="T17" fmla="*/ 30 h 36"/>
                <a:gd name="T18" fmla="*/ 94 w 95"/>
                <a:gd name="T19" fmla="*/ 28 h 36"/>
                <a:gd name="T20" fmla="*/ 92 w 95"/>
                <a:gd name="T21" fmla="*/ 24 h 36"/>
                <a:gd name="T22" fmla="*/ 92 w 95"/>
                <a:gd name="T23" fmla="*/ 22 h 36"/>
                <a:gd name="T24" fmla="*/ 91 w 95"/>
                <a:gd name="T25" fmla="*/ 17 h 36"/>
                <a:gd name="T26" fmla="*/ 93 w 95"/>
                <a:gd name="T27" fmla="*/ 14 h 36"/>
                <a:gd name="T28" fmla="*/ 89 w 95"/>
                <a:gd name="T29" fmla="*/ 8 h 36"/>
                <a:gd name="T30" fmla="*/ 83 w 95"/>
                <a:gd name="T31" fmla="*/ 3 h 36"/>
                <a:gd name="T32" fmla="*/ 80 w 95"/>
                <a:gd name="T33" fmla="*/ 3 h 36"/>
                <a:gd name="T34" fmla="*/ 78 w 95"/>
                <a:gd name="T35" fmla="*/ 3 h 36"/>
                <a:gd name="T36" fmla="*/ 73 w 95"/>
                <a:gd name="T37" fmla="*/ 6 h 36"/>
                <a:gd name="T38" fmla="*/ 63 w 95"/>
                <a:gd name="T39" fmla="*/ 6 h 36"/>
                <a:gd name="T40" fmla="*/ 58 w 95"/>
                <a:gd name="T41" fmla="*/ 6 h 36"/>
                <a:gd name="T42" fmla="*/ 54 w 95"/>
                <a:gd name="T43" fmla="*/ 4 h 36"/>
                <a:gd name="T44" fmla="*/ 50 w 95"/>
                <a:gd name="T45" fmla="*/ 2 h 36"/>
                <a:gd name="T46" fmla="*/ 46 w 95"/>
                <a:gd name="T47" fmla="*/ 0 h 36"/>
                <a:gd name="T48" fmla="*/ 37 w 95"/>
                <a:gd name="T49" fmla="*/ 0 h 36"/>
                <a:gd name="T50" fmla="*/ 29 w 95"/>
                <a:gd name="T51" fmla="*/ 4 h 36"/>
                <a:gd name="T52" fmla="*/ 18 w 95"/>
                <a:gd name="T53" fmla="*/ 5 h 36"/>
                <a:gd name="T54" fmla="*/ 16 w 95"/>
                <a:gd name="T55" fmla="*/ 6 h 36"/>
                <a:gd name="T56" fmla="*/ 18 w 95"/>
                <a:gd name="T57" fmla="*/ 7 h 36"/>
                <a:gd name="T58" fmla="*/ 15 w 95"/>
                <a:gd name="T59" fmla="*/ 8 h 36"/>
                <a:gd name="T60" fmla="*/ 13 w 95"/>
                <a:gd name="T61" fmla="*/ 9 h 36"/>
                <a:gd name="T62" fmla="*/ 4 w 95"/>
                <a:gd name="T63" fmla="*/ 9 h 36"/>
                <a:gd name="T64" fmla="*/ 3 w 95"/>
                <a:gd name="T65" fmla="*/ 11 h 36"/>
                <a:gd name="T66" fmla="*/ 3 w 95"/>
                <a:gd name="T67" fmla="*/ 15 h 36"/>
                <a:gd name="T68" fmla="*/ 5 w 95"/>
                <a:gd name="T69" fmla="*/ 14 h 36"/>
                <a:gd name="T70" fmla="*/ 3 w 95"/>
                <a:gd name="T71" fmla="*/ 17 h 36"/>
                <a:gd name="T72" fmla="*/ 5 w 95"/>
                <a:gd name="T73" fmla="*/ 17 h 36"/>
                <a:gd name="T74" fmla="*/ 5 w 95"/>
                <a:gd name="T75" fmla="*/ 19 h 36"/>
                <a:gd name="T76" fmla="*/ 3 w 95"/>
                <a:gd name="T77" fmla="*/ 20 h 36"/>
                <a:gd name="T78" fmla="*/ 4 w 95"/>
                <a:gd name="T79" fmla="*/ 22 h 36"/>
                <a:gd name="T80" fmla="*/ 4 w 95"/>
                <a:gd name="T81" fmla="*/ 25 h 36"/>
                <a:gd name="T82" fmla="*/ 8 w 95"/>
                <a:gd name="T83" fmla="*/ 27 h 36"/>
                <a:gd name="T84" fmla="*/ 7 w 95"/>
                <a:gd name="T85" fmla="*/ 30 h 36"/>
                <a:gd name="T86" fmla="*/ 10 w 95"/>
                <a:gd name="T87" fmla="*/ 30 h 36"/>
                <a:gd name="T88" fmla="*/ 8 w 95"/>
                <a:gd name="T89" fmla="*/ 31 h 36"/>
                <a:gd name="T90" fmla="*/ 10 w 95"/>
                <a:gd name="T91" fmla="*/ 31 h 36"/>
                <a:gd name="T92" fmla="*/ 9 w 95"/>
                <a:gd name="T93" fmla="*/ 34 h 36"/>
                <a:gd name="T94" fmla="*/ 11 w 95"/>
                <a:gd name="T95" fmla="*/ 35 h 36"/>
                <a:gd name="T96" fmla="*/ 12 w 95"/>
                <a:gd name="T97" fmla="*/ 31 h 36"/>
                <a:gd name="T98" fmla="*/ 16 w 95"/>
                <a:gd name="T99" fmla="*/ 32 h 36"/>
                <a:gd name="T100" fmla="*/ 22 w 95"/>
                <a:gd name="T101" fmla="*/ 33 h 36"/>
                <a:gd name="T102" fmla="*/ 27 w 95"/>
                <a:gd name="T103" fmla="*/ 31 h 36"/>
                <a:gd name="T104" fmla="*/ 35 w 95"/>
                <a:gd name="T105" fmla="*/ 35 h 36"/>
                <a:gd name="T106" fmla="*/ 42 w 95"/>
                <a:gd name="T107" fmla="*/ 32 h 36"/>
                <a:gd name="T108" fmla="*/ 44 w 95"/>
                <a:gd name="T109" fmla="*/ 30 h 36"/>
                <a:gd name="T110" fmla="*/ 48 w 95"/>
                <a:gd name="T111" fmla="*/ 31 h 36"/>
                <a:gd name="T112" fmla="*/ 50 w 95"/>
                <a:gd name="T113" fmla="*/ 33 h 36"/>
                <a:gd name="T114" fmla="*/ 50 w 95"/>
                <a:gd name="T115" fmla="*/ 35 h 36"/>
                <a:gd name="T116" fmla="*/ 52 w 95"/>
                <a:gd name="T117" fmla="*/ 36 h 36"/>
                <a:gd name="T118" fmla="*/ 52 w 95"/>
                <a:gd name="T119"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5" h="36">
                  <a:moveTo>
                    <a:pt x="52" y="36"/>
                  </a:moveTo>
                  <a:cubicBezTo>
                    <a:pt x="53" y="35"/>
                    <a:pt x="54" y="33"/>
                    <a:pt x="54" y="33"/>
                  </a:cubicBezTo>
                  <a:cubicBezTo>
                    <a:pt x="53" y="31"/>
                    <a:pt x="54" y="30"/>
                    <a:pt x="55" y="31"/>
                  </a:cubicBezTo>
                  <a:cubicBezTo>
                    <a:pt x="57" y="32"/>
                    <a:pt x="58" y="31"/>
                    <a:pt x="60" y="31"/>
                  </a:cubicBezTo>
                  <a:cubicBezTo>
                    <a:pt x="62" y="30"/>
                    <a:pt x="62" y="30"/>
                    <a:pt x="64" y="31"/>
                  </a:cubicBezTo>
                  <a:cubicBezTo>
                    <a:pt x="68" y="31"/>
                    <a:pt x="71" y="29"/>
                    <a:pt x="75" y="29"/>
                  </a:cubicBezTo>
                  <a:cubicBezTo>
                    <a:pt x="78" y="29"/>
                    <a:pt x="82" y="29"/>
                    <a:pt x="85" y="28"/>
                  </a:cubicBezTo>
                  <a:cubicBezTo>
                    <a:pt x="87" y="27"/>
                    <a:pt x="87" y="29"/>
                    <a:pt x="90" y="28"/>
                  </a:cubicBezTo>
                  <a:cubicBezTo>
                    <a:pt x="92" y="27"/>
                    <a:pt x="91" y="29"/>
                    <a:pt x="92" y="30"/>
                  </a:cubicBezTo>
                  <a:cubicBezTo>
                    <a:pt x="93" y="31"/>
                    <a:pt x="95" y="29"/>
                    <a:pt x="94" y="28"/>
                  </a:cubicBezTo>
                  <a:cubicBezTo>
                    <a:pt x="93" y="27"/>
                    <a:pt x="95" y="25"/>
                    <a:pt x="92" y="24"/>
                  </a:cubicBezTo>
                  <a:cubicBezTo>
                    <a:pt x="91" y="23"/>
                    <a:pt x="93" y="23"/>
                    <a:pt x="92" y="22"/>
                  </a:cubicBezTo>
                  <a:cubicBezTo>
                    <a:pt x="92" y="20"/>
                    <a:pt x="91" y="19"/>
                    <a:pt x="91" y="17"/>
                  </a:cubicBezTo>
                  <a:cubicBezTo>
                    <a:pt x="91" y="16"/>
                    <a:pt x="93" y="14"/>
                    <a:pt x="93" y="14"/>
                  </a:cubicBezTo>
                  <a:cubicBezTo>
                    <a:pt x="92" y="12"/>
                    <a:pt x="90" y="11"/>
                    <a:pt x="89" y="8"/>
                  </a:cubicBezTo>
                  <a:cubicBezTo>
                    <a:pt x="87" y="5"/>
                    <a:pt x="87" y="4"/>
                    <a:pt x="83" y="3"/>
                  </a:cubicBezTo>
                  <a:cubicBezTo>
                    <a:pt x="82" y="3"/>
                    <a:pt x="81" y="3"/>
                    <a:pt x="80" y="3"/>
                  </a:cubicBezTo>
                  <a:cubicBezTo>
                    <a:pt x="78" y="2"/>
                    <a:pt x="79" y="3"/>
                    <a:pt x="78" y="3"/>
                  </a:cubicBezTo>
                  <a:cubicBezTo>
                    <a:pt x="76" y="5"/>
                    <a:pt x="74" y="5"/>
                    <a:pt x="73" y="6"/>
                  </a:cubicBezTo>
                  <a:cubicBezTo>
                    <a:pt x="70" y="7"/>
                    <a:pt x="66" y="6"/>
                    <a:pt x="63" y="6"/>
                  </a:cubicBezTo>
                  <a:cubicBezTo>
                    <a:pt x="61" y="6"/>
                    <a:pt x="59" y="6"/>
                    <a:pt x="58" y="6"/>
                  </a:cubicBezTo>
                  <a:cubicBezTo>
                    <a:pt x="56" y="5"/>
                    <a:pt x="56" y="4"/>
                    <a:pt x="54" y="4"/>
                  </a:cubicBezTo>
                  <a:cubicBezTo>
                    <a:pt x="52" y="4"/>
                    <a:pt x="51" y="3"/>
                    <a:pt x="50" y="2"/>
                  </a:cubicBezTo>
                  <a:cubicBezTo>
                    <a:pt x="49" y="2"/>
                    <a:pt x="45" y="0"/>
                    <a:pt x="46" y="0"/>
                  </a:cubicBezTo>
                  <a:cubicBezTo>
                    <a:pt x="44" y="1"/>
                    <a:pt x="39" y="0"/>
                    <a:pt x="37" y="0"/>
                  </a:cubicBezTo>
                  <a:cubicBezTo>
                    <a:pt x="34" y="0"/>
                    <a:pt x="31" y="3"/>
                    <a:pt x="29" y="4"/>
                  </a:cubicBezTo>
                  <a:cubicBezTo>
                    <a:pt x="26" y="6"/>
                    <a:pt x="21" y="4"/>
                    <a:pt x="18" y="5"/>
                  </a:cubicBezTo>
                  <a:cubicBezTo>
                    <a:pt x="17" y="5"/>
                    <a:pt x="16" y="5"/>
                    <a:pt x="16" y="6"/>
                  </a:cubicBezTo>
                  <a:cubicBezTo>
                    <a:pt x="16" y="6"/>
                    <a:pt x="18" y="6"/>
                    <a:pt x="18" y="7"/>
                  </a:cubicBezTo>
                  <a:cubicBezTo>
                    <a:pt x="18" y="7"/>
                    <a:pt x="15" y="7"/>
                    <a:pt x="15" y="8"/>
                  </a:cubicBezTo>
                  <a:cubicBezTo>
                    <a:pt x="15" y="9"/>
                    <a:pt x="15" y="9"/>
                    <a:pt x="13" y="9"/>
                  </a:cubicBezTo>
                  <a:cubicBezTo>
                    <a:pt x="10" y="9"/>
                    <a:pt x="7" y="9"/>
                    <a:pt x="4" y="9"/>
                  </a:cubicBezTo>
                  <a:cubicBezTo>
                    <a:pt x="2" y="9"/>
                    <a:pt x="3" y="10"/>
                    <a:pt x="3" y="11"/>
                  </a:cubicBezTo>
                  <a:cubicBezTo>
                    <a:pt x="2" y="13"/>
                    <a:pt x="0" y="14"/>
                    <a:pt x="3" y="15"/>
                  </a:cubicBezTo>
                  <a:cubicBezTo>
                    <a:pt x="3" y="15"/>
                    <a:pt x="5" y="14"/>
                    <a:pt x="5" y="14"/>
                  </a:cubicBezTo>
                  <a:cubicBezTo>
                    <a:pt x="5" y="15"/>
                    <a:pt x="3" y="17"/>
                    <a:pt x="3" y="17"/>
                  </a:cubicBezTo>
                  <a:cubicBezTo>
                    <a:pt x="4" y="18"/>
                    <a:pt x="4" y="17"/>
                    <a:pt x="5" y="17"/>
                  </a:cubicBezTo>
                  <a:cubicBezTo>
                    <a:pt x="5" y="17"/>
                    <a:pt x="5" y="19"/>
                    <a:pt x="5" y="19"/>
                  </a:cubicBezTo>
                  <a:cubicBezTo>
                    <a:pt x="7" y="22"/>
                    <a:pt x="4" y="20"/>
                    <a:pt x="3" y="20"/>
                  </a:cubicBezTo>
                  <a:cubicBezTo>
                    <a:pt x="3" y="20"/>
                    <a:pt x="2" y="23"/>
                    <a:pt x="4" y="22"/>
                  </a:cubicBezTo>
                  <a:cubicBezTo>
                    <a:pt x="6" y="22"/>
                    <a:pt x="4" y="24"/>
                    <a:pt x="4" y="25"/>
                  </a:cubicBezTo>
                  <a:cubicBezTo>
                    <a:pt x="4" y="26"/>
                    <a:pt x="7" y="26"/>
                    <a:pt x="8" y="27"/>
                  </a:cubicBezTo>
                  <a:cubicBezTo>
                    <a:pt x="9" y="28"/>
                    <a:pt x="7" y="30"/>
                    <a:pt x="7" y="30"/>
                  </a:cubicBezTo>
                  <a:cubicBezTo>
                    <a:pt x="8" y="30"/>
                    <a:pt x="9" y="28"/>
                    <a:pt x="10" y="30"/>
                  </a:cubicBezTo>
                  <a:cubicBezTo>
                    <a:pt x="10" y="31"/>
                    <a:pt x="8" y="31"/>
                    <a:pt x="8" y="31"/>
                  </a:cubicBezTo>
                  <a:cubicBezTo>
                    <a:pt x="8" y="31"/>
                    <a:pt x="10" y="31"/>
                    <a:pt x="10" y="31"/>
                  </a:cubicBezTo>
                  <a:cubicBezTo>
                    <a:pt x="11" y="32"/>
                    <a:pt x="10" y="33"/>
                    <a:pt x="9" y="34"/>
                  </a:cubicBezTo>
                  <a:cubicBezTo>
                    <a:pt x="9" y="35"/>
                    <a:pt x="11" y="36"/>
                    <a:pt x="11" y="35"/>
                  </a:cubicBezTo>
                  <a:cubicBezTo>
                    <a:pt x="12" y="34"/>
                    <a:pt x="11" y="32"/>
                    <a:pt x="12" y="31"/>
                  </a:cubicBezTo>
                  <a:cubicBezTo>
                    <a:pt x="13" y="30"/>
                    <a:pt x="15" y="32"/>
                    <a:pt x="16" y="32"/>
                  </a:cubicBezTo>
                  <a:cubicBezTo>
                    <a:pt x="18" y="33"/>
                    <a:pt x="20" y="35"/>
                    <a:pt x="22" y="33"/>
                  </a:cubicBezTo>
                  <a:cubicBezTo>
                    <a:pt x="25" y="32"/>
                    <a:pt x="23" y="29"/>
                    <a:pt x="27" y="31"/>
                  </a:cubicBezTo>
                  <a:cubicBezTo>
                    <a:pt x="29" y="33"/>
                    <a:pt x="32" y="35"/>
                    <a:pt x="35" y="35"/>
                  </a:cubicBezTo>
                  <a:cubicBezTo>
                    <a:pt x="37" y="34"/>
                    <a:pt x="40" y="33"/>
                    <a:pt x="42" y="32"/>
                  </a:cubicBezTo>
                  <a:cubicBezTo>
                    <a:pt x="43" y="31"/>
                    <a:pt x="43" y="30"/>
                    <a:pt x="44" y="30"/>
                  </a:cubicBezTo>
                  <a:cubicBezTo>
                    <a:pt x="46" y="31"/>
                    <a:pt x="47" y="32"/>
                    <a:pt x="48" y="31"/>
                  </a:cubicBezTo>
                  <a:cubicBezTo>
                    <a:pt x="51" y="30"/>
                    <a:pt x="51" y="31"/>
                    <a:pt x="50" y="33"/>
                  </a:cubicBezTo>
                  <a:cubicBezTo>
                    <a:pt x="50" y="34"/>
                    <a:pt x="52" y="34"/>
                    <a:pt x="50" y="35"/>
                  </a:cubicBezTo>
                  <a:cubicBezTo>
                    <a:pt x="51" y="36"/>
                    <a:pt x="51" y="36"/>
                    <a:pt x="52" y="36"/>
                  </a:cubicBezTo>
                  <a:cubicBezTo>
                    <a:pt x="53" y="35"/>
                    <a:pt x="51" y="36"/>
                    <a:pt x="52" y="36"/>
                  </a:cubicBezTo>
                  <a:close/>
                </a:path>
              </a:pathLst>
            </a:custGeom>
            <a:grpFill/>
            <a:ln w="9525"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89" name="Freeform 684"/>
            <p:cNvSpPr>
              <a:spLocks/>
            </p:cNvSpPr>
            <p:nvPr/>
          </p:nvSpPr>
          <p:spPr bwMode="auto">
            <a:xfrm>
              <a:off x="13273442" y="7481712"/>
              <a:ext cx="980892" cy="786831"/>
            </a:xfrm>
            <a:custGeom>
              <a:avLst/>
              <a:gdLst>
                <a:gd name="T0" fmla="*/ 65 w 105"/>
                <a:gd name="T1" fmla="*/ 20 h 84"/>
                <a:gd name="T2" fmla="*/ 61 w 105"/>
                <a:gd name="T3" fmla="*/ 17 h 84"/>
                <a:gd name="T4" fmla="*/ 52 w 105"/>
                <a:gd name="T5" fmla="*/ 17 h 84"/>
                <a:gd name="T6" fmla="*/ 48 w 105"/>
                <a:gd name="T7" fmla="*/ 15 h 84"/>
                <a:gd name="T8" fmla="*/ 40 w 105"/>
                <a:gd name="T9" fmla="*/ 8 h 84"/>
                <a:gd name="T10" fmla="*/ 27 w 105"/>
                <a:gd name="T11" fmla="*/ 1 h 84"/>
                <a:gd name="T12" fmla="*/ 21 w 105"/>
                <a:gd name="T13" fmla="*/ 1 h 84"/>
                <a:gd name="T14" fmla="*/ 13 w 105"/>
                <a:gd name="T15" fmla="*/ 3 h 84"/>
                <a:gd name="T16" fmla="*/ 17 w 105"/>
                <a:gd name="T17" fmla="*/ 9 h 84"/>
                <a:gd name="T18" fmla="*/ 13 w 105"/>
                <a:gd name="T19" fmla="*/ 12 h 84"/>
                <a:gd name="T20" fmla="*/ 10 w 105"/>
                <a:gd name="T21" fmla="*/ 12 h 84"/>
                <a:gd name="T22" fmla="*/ 9 w 105"/>
                <a:gd name="T23" fmla="*/ 14 h 84"/>
                <a:gd name="T24" fmla="*/ 2 w 105"/>
                <a:gd name="T25" fmla="*/ 14 h 84"/>
                <a:gd name="T26" fmla="*/ 1 w 105"/>
                <a:gd name="T27" fmla="*/ 19 h 84"/>
                <a:gd name="T28" fmla="*/ 3 w 105"/>
                <a:gd name="T29" fmla="*/ 22 h 84"/>
                <a:gd name="T30" fmla="*/ 8 w 105"/>
                <a:gd name="T31" fmla="*/ 31 h 84"/>
                <a:gd name="T32" fmla="*/ 12 w 105"/>
                <a:gd name="T33" fmla="*/ 38 h 84"/>
                <a:gd name="T34" fmla="*/ 15 w 105"/>
                <a:gd name="T35" fmla="*/ 42 h 84"/>
                <a:gd name="T36" fmla="*/ 20 w 105"/>
                <a:gd name="T37" fmla="*/ 46 h 84"/>
                <a:gd name="T38" fmla="*/ 22 w 105"/>
                <a:gd name="T39" fmla="*/ 53 h 84"/>
                <a:gd name="T40" fmla="*/ 23 w 105"/>
                <a:gd name="T41" fmla="*/ 59 h 84"/>
                <a:gd name="T42" fmla="*/ 31 w 105"/>
                <a:gd name="T43" fmla="*/ 67 h 84"/>
                <a:gd name="T44" fmla="*/ 36 w 105"/>
                <a:gd name="T45" fmla="*/ 76 h 84"/>
                <a:gd name="T46" fmla="*/ 40 w 105"/>
                <a:gd name="T47" fmla="*/ 81 h 84"/>
                <a:gd name="T48" fmla="*/ 41 w 105"/>
                <a:gd name="T49" fmla="*/ 84 h 84"/>
                <a:gd name="T50" fmla="*/ 43 w 105"/>
                <a:gd name="T51" fmla="*/ 81 h 84"/>
                <a:gd name="T52" fmla="*/ 50 w 105"/>
                <a:gd name="T53" fmla="*/ 79 h 84"/>
                <a:gd name="T54" fmla="*/ 60 w 105"/>
                <a:gd name="T55" fmla="*/ 80 h 84"/>
                <a:gd name="T56" fmla="*/ 66 w 105"/>
                <a:gd name="T57" fmla="*/ 77 h 84"/>
                <a:gd name="T58" fmla="*/ 76 w 105"/>
                <a:gd name="T59" fmla="*/ 72 h 84"/>
                <a:gd name="T60" fmla="*/ 94 w 105"/>
                <a:gd name="T61" fmla="*/ 68 h 84"/>
                <a:gd name="T62" fmla="*/ 102 w 105"/>
                <a:gd name="T63" fmla="*/ 66 h 84"/>
                <a:gd name="T64" fmla="*/ 104 w 105"/>
                <a:gd name="T65" fmla="*/ 61 h 84"/>
                <a:gd name="T66" fmla="*/ 105 w 105"/>
                <a:gd name="T67" fmla="*/ 56 h 84"/>
                <a:gd name="T68" fmla="*/ 103 w 105"/>
                <a:gd name="T69" fmla="*/ 51 h 84"/>
                <a:gd name="T70" fmla="*/ 93 w 105"/>
                <a:gd name="T71" fmla="*/ 50 h 84"/>
                <a:gd name="T72" fmla="*/ 88 w 105"/>
                <a:gd name="T73" fmla="*/ 47 h 84"/>
                <a:gd name="T74" fmla="*/ 81 w 105"/>
                <a:gd name="T75" fmla="*/ 39 h 84"/>
                <a:gd name="T76" fmla="*/ 77 w 105"/>
                <a:gd name="T77" fmla="*/ 34 h 84"/>
                <a:gd name="T78" fmla="*/ 77 w 105"/>
                <a:gd name="T79" fmla="*/ 29 h 84"/>
                <a:gd name="T80" fmla="*/ 74 w 105"/>
                <a:gd name="T81" fmla="*/ 27 h 84"/>
                <a:gd name="T82" fmla="*/ 70 w 105"/>
                <a:gd name="T83" fmla="*/ 22 h 84"/>
                <a:gd name="T84" fmla="*/ 65 w 105"/>
                <a:gd name="T85" fmla="*/ 20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5" h="84">
                  <a:moveTo>
                    <a:pt x="65" y="20"/>
                  </a:moveTo>
                  <a:cubicBezTo>
                    <a:pt x="64" y="17"/>
                    <a:pt x="64" y="17"/>
                    <a:pt x="61" y="17"/>
                  </a:cubicBezTo>
                  <a:cubicBezTo>
                    <a:pt x="58" y="17"/>
                    <a:pt x="55" y="17"/>
                    <a:pt x="52" y="17"/>
                  </a:cubicBezTo>
                  <a:cubicBezTo>
                    <a:pt x="50" y="17"/>
                    <a:pt x="49" y="15"/>
                    <a:pt x="48" y="15"/>
                  </a:cubicBezTo>
                  <a:cubicBezTo>
                    <a:pt x="45" y="12"/>
                    <a:pt x="42" y="10"/>
                    <a:pt x="40" y="8"/>
                  </a:cubicBezTo>
                  <a:cubicBezTo>
                    <a:pt x="36" y="5"/>
                    <a:pt x="32" y="2"/>
                    <a:pt x="27" y="1"/>
                  </a:cubicBezTo>
                  <a:cubicBezTo>
                    <a:pt x="25" y="0"/>
                    <a:pt x="24" y="0"/>
                    <a:pt x="21" y="1"/>
                  </a:cubicBezTo>
                  <a:cubicBezTo>
                    <a:pt x="19" y="1"/>
                    <a:pt x="16" y="2"/>
                    <a:pt x="13" y="3"/>
                  </a:cubicBezTo>
                  <a:cubicBezTo>
                    <a:pt x="14" y="5"/>
                    <a:pt x="17" y="7"/>
                    <a:pt x="17" y="9"/>
                  </a:cubicBezTo>
                  <a:cubicBezTo>
                    <a:pt x="17" y="11"/>
                    <a:pt x="14" y="12"/>
                    <a:pt x="13" y="12"/>
                  </a:cubicBezTo>
                  <a:cubicBezTo>
                    <a:pt x="12" y="13"/>
                    <a:pt x="11" y="12"/>
                    <a:pt x="10" y="12"/>
                  </a:cubicBezTo>
                  <a:cubicBezTo>
                    <a:pt x="9" y="13"/>
                    <a:pt x="9" y="14"/>
                    <a:pt x="9" y="14"/>
                  </a:cubicBezTo>
                  <a:cubicBezTo>
                    <a:pt x="7" y="17"/>
                    <a:pt x="3" y="15"/>
                    <a:pt x="2" y="14"/>
                  </a:cubicBezTo>
                  <a:cubicBezTo>
                    <a:pt x="1" y="16"/>
                    <a:pt x="1" y="17"/>
                    <a:pt x="1" y="19"/>
                  </a:cubicBezTo>
                  <a:cubicBezTo>
                    <a:pt x="0" y="22"/>
                    <a:pt x="1" y="21"/>
                    <a:pt x="3" y="22"/>
                  </a:cubicBezTo>
                  <a:cubicBezTo>
                    <a:pt x="5" y="24"/>
                    <a:pt x="7" y="28"/>
                    <a:pt x="8" y="31"/>
                  </a:cubicBezTo>
                  <a:cubicBezTo>
                    <a:pt x="10" y="33"/>
                    <a:pt x="11" y="35"/>
                    <a:pt x="12" y="38"/>
                  </a:cubicBezTo>
                  <a:cubicBezTo>
                    <a:pt x="13" y="40"/>
                    <a:pt x="14" y="41"/>
                    <a:pt x="15" y="42"/>
                  </a:cubicBezTo>
                  <a:cubicBezTo>
                    <a:pt x="17" y="44"/>
                    <a:pt x="19" y="44"/>
                    <a:pt x="20" y="46"/>
                  </a:cubicBezTo>
                  <a:cubicBezTo>
                    <a:pt x="21" y="48"/>
                    <a:pt x="22" y="50"/>
                    <a:pt x="22" y="53"/>
                  </a:cubicBezTo>
                  <a:cubicBezTo>
                    <a:pt x="23" y="55"/>
                    <a:pt x="22" y="57"/>
                    <a:pt x="23" y="59"/>
                  </a:cubicBezTo>
                  <a:cubicBezTo>
                    <a:pt x="25" y="63"/>
                    <a:pt x="29" y="64"/>
                    <a:pt x="31" y="67"/>
                  </a:cubicBezTo>
                  <a:cubicBezTo>
                    <a:pt x="33" y="70"/>
                    <a:pt x="34" y="74"/>
                    <a:pt x="36" y="76"/>
                  </a:cubicBezTo>
                  <a:cubicBezTo>
                    <a:pt x="37" y="78"/>
                    <a:pt x="39" y="80"/>
                    <a:pt x="40" y="81"/>
                  </a:cubicBezTo>
                  <a:cubicBezTo>
                    <a:pt x="40" y="82"/>
                    <a:pt x="40" y="84"/>
                    <a:pt x="41" y="84"/>
                  </a:cubicBezTo>
                  <a:cubicBezTo>
                    <a:pt x="43" y="84"/>
                    <a:pt x="42" y="82"/>
                    <a:pt x="43" y="81"/>
                  </a:cubicBezTo>
                  <a:cubicBezTo>
                    <a:pt x="43" y="78"/>
                    <a:pt x="48" y="79"/>
                    <a:pt x="50" y="79"/>
                  </a:cubicBezTo>
                  <a:cubicBezTo>
                    <a:pt x="53" y="79"/>
                    <a:pt x="58" y="78"/>
                    <a:pt x="60" y="80"/>
                  </a:cubicBezTo>
                  <a:cubicBezTo>
                    <a:pt x="63" y="81"/>
                    <a:pt x="64" y="79"/>
                    <a:pt x="66" y="77"/>
                  </a:cubicBezTo>
                  <a:cubicBezTo>
                    <a:pt x="69" y="73"/>
                    <a:pt x="72" y="73"/>
                    <a:pt x="76" y="72"/>
                  </a:cubicBezTo>
                  <a:cubicBezTo>
                    <a:pt x="82" y="72"/>
                    <a:pt x="88" y="70"/>
                    <a:pt x="94" y="68"/>
                  </a:cubicBezTo>
                  <a:cubicBezTo>
                    <a:pt x="96" y="67"/>
                    <a:pt x="99" y="66"/>
                    <a:pt x="102" y="66"/>
                  </a:cubicBezTo>
                  <a:cubicBezTo>
                    <a:pt x="103" y="65"/>
                    <a:pt x="103" y="63"/>
                    <a:pt x="104" y="61"/>
                  </a:cubicBezTo>
                  <a:cubicBezTo>
                    <a:pt x="104" y="60"/>
                    <a:pt x="105" y="58"/>
                    <a:pt x="105" y="56"/>
                  </a:cubicBezTo>
                  <a:cubicBezTo>
                    <a:pt x="105" y="55"/>
                    <a:pt x="104" y="52"/>
                    <a:pt x="103" y="51"/>
                  </a:cubicBezTo>
                  <a:cubicBezTo>
                    <a:pt x="100" y="51"/>
                    <a:pt x="96" y="51"/>
                    <a:pt x="93" y="50"/>
                  </a:cubicBezTo>
                  <a:cubicBezTo>
                    <a:pt x="90" y="50"/>
                    <a:pt x="90" y="49"/>
                    <a:pt x="88" y="47"/>
                  </a:cubicBezTo>
                  <a:cubicBezTo>
                    <a:pt x="86" y="43"/>
                    <a:pt x="83" y="42"/>
                    <a:pt x="81" y="39"/>
                  </a:cubicBezTo>
                  <a:cubicBezTo>
                    <a:pt x="80" y="39"/>
                    <a:pt x="78" y="35"/>
                    <a:pt x="77" y="34"/>
                  </a:cubicBezTo>
                  <a:cubicBezTo>
                    <a:pt x="76" y="32"/>
                    <a:pt x="81" y="31"/>
                    <a:pt x="77" y="29"/>
                  </a:cubicBezTo>
                  <a:cubicBezTo>
                    <a:pt x="76" y="29"/>
                    <a:pt x="75" y="27"/>
                    <a:pt x="74" y="27"/>
                  </a:cubicBezTo>
                  <a:cubicBezTo>
                    <a:pt x="72" y="27"/>
                    <a:pt x="71" y="24"/>
                    <a:pt x="70" y="22"/>
                  </a:cubicBezTo>
                  <a:cubicBezTo>
                    <a:pt x="69" y="19"/>
                    <a:pt x="69" y="20"/>
                    <a:pt x="65" y="2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90" name="Freeform 685"/>
            <p:cNvSpPr>
              <a:spLocks/>
            </p:cNvSpPr>
            <p:nvPr/>
          </p:nvSpPr>
          <p:spPr bwMode="auto">
            <a:xfrm>
              <a:off x="13292551" y="7424369"/>
              <a:ext cx="194268" cy="207060"/>
            </a:xfrm>
            <a:custGeom>
              <a:avLst/>
              <a:gdLst>
                <a:gd name="T0" fmla="*/ 5 w 21"/>
                <a:gd name="T1" fmla="*/ 22 h 22"/>
                <a:gd name="T2" fmla="*/ 8 w 21"/>
                <a:gd name="T3" fmla="*/ 19 h 22"/>
                <a:gd name="T4" fmla="*/ 12 w 21"/>
                <a:gd name="T5" fmla="*/ 18 h 22"/>
                <a:gd name="T6" fmla="*/ 15 w 21"/>
                <a:gd name="T7" fmla="*/ 15 h 22"/>
                <a:gd name="T8" fmla="*/ 11 w 21"/>
                <a:gd name="T9" fmla="*/ 9 h 22"/>
                <a:gd name="T10" fmla="*/ 21 w 21"/>
                <a:gd name="T11" fmla="*/ 6 h 22"/>
                <a:gd name="T12" fmla="*/ 19 w 21"/>
                <a:gd name="T13" fmla="*/ 0 h 22"/>
                <a:gd name="T14" fmla="*/ 9 w 21"/>
                <a:gd name="T15" fmla="*/ 5 h 22"/>
                <a:gd name="T16" fmla="*/ 4 w 21"/>
                <a:gd name="T17" fmla="*/ 1 h 22"/>
                <a:gd name="T18" fmla="*/ 3 w 21"/>
                <a:gd name="T19" fmla="*/ 11 h 22"/>
                <a:gd name="T20" fmla="*/ 0 w 21"/>
                <a:gd name="T21" fmla="*/ 18 h 22"/>
                <a:gd name="T22" fmla="*/ 1 w 21"/>
                <a:gd name="T23" fmla="*/ 21 h 22"/>
                <a:gd name="T24" fmla="*/ 5 w 21"/>
                <a:gd name="T25" fmla="*/ 22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1" h="22">
                  <a:moveTo>
                    <a:pt x="5" y="22"/>
                  </a:moveTo>
                  <a:cubicBezTo>
                    <a:pt x="7" y="22"/>
                    <a:pt x="7" y="19"/>
                    <a:pt x="8" y="19"/>
                  </a:cubicBezTo>
                  <a:cubicBezTo>
                    <a:pt x="9" y="17"/>
                    <a:pt x="11" y="18"/>
                    <a:pt x="12" y="18"/>
                  </a:cubicBezTo>
                  <a:cubicBezTo>
                    <a:pt x="13" y="17"/>
                    <a:pt x="16" y="16"/>
                    <a:pt x="15" y="15"/>
                  </a:cubicBezTo>
                  <a:cubicBezTo>
                    <a:pt x="14" y="13"/>
                    <a:pt x="13" y="11"/>
                    <a:pt x="11" y="9"/>
                  </a:cubicBezTo>
                  <a:cubicBezTo>
                    <a:pt x="15" y="8"/>
                    <a:pt x="18" y="7"/>
                    <a:pt x="21" y="6"/>
                  </a:cubicBezTo>
                  <a:cubicBezTo>
                    <a:pt x="21" y="4"/>
                    <a:pt x="20" y="2"/>
                    <a:pt x="19" y="0"/>
                  </a:cubicBezTo>
                  <a:cubicBezTo>
                    <a:pt x="16" y="1"/>
                    <a:pt x="12" y="5"/>
                    <a:pt x="9" y="5"/>
                  </a:cubicBezTo>
                  <a:cubicBezTo>
                    <a:pt x="7" y="5"/>
                    <a:pt x="4" y="3"/>
                    <a:pt x="4" y="1"/>
                  </a:cubicBezTo>
                  <a:cubicBezTo>
                    <a:pt x="3" y="5"/>
                    <a:pt x="3" y="8"/>
                    <a:pt x="3" y="11"/>
                  </a:cubicBezTo>
                  <a:cubicBezTo>
                    <a:pt x="2" y="13"/>
                    <a:pt x="0" y="16"/>
                    <a:pt x="0" y="18"/>
                  </a:cubicBezTo>
                  <a:cubicBezTo>
                    <a:pt x="0" y="20"/>
                    <a:pt x="0" y="20"/>
                    <a:pt x="1" y="21"/>
                  </a:cubicBezTo>
                  <a:cubicBezTo>
                    <a:pt x="3" y="21"/>
                    <a:pt x="4" y="22"/>
                    <a:pt x="5" y="2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91" name="Freeform 686"/>
            <p:cNvSpPr>
              <a:spLocks/>
            </p:cNvSpPr>
            <p:nvPr/>
          </p:nvSpPr>
          <p:spPr bwMode="auto">
            <a:xfrm>
              <a:off x="13302106" y="7351105"/>
              <a:ext cx="73250" cy="82827"/>
            </a:xfrm>
            <a:custGeom>
              <a:avLst/>
              <a:gdLst>
                <a:gd name="T0" fmla="*/ 7 w 8"/>
                <a:gd name="T1" fmla="*/ 2 h 9"/>
                <a:gd name="T2" fmla="*/ 4 w 8"/>
                <a:gd name="T3" fmla="*/ 0 h 9"/>
                <a:gd name="T4" fmla="*/ 2 w 8"/>
                <a:gd name="T5" fmla="*/ 2 h 9"/>
                <a:gd name="T6" fmla="*/ 0 w 8"/>
                <a:gd name="T7" fmla="*/ 8 h 9"/>
                <a:gd name="T8" fmla="*/ 4 w 8"/>
                <a:gd name="T9" fmla="*/ 8 h 9"/>
                <a:gd name="T10" fmla="*/ 7 w 8"/>
                <a:gd name="T11" fmla="*/ 2 h 9"/>
              </a:gdLst>
              <a:ahLst/>
              <a:cxnLst>
                <a:cxn ang="0">
                  <a:pos x="T0" y="T1"/>
                </a:cxn>
                <a:cxn ang="0">
                  <a:pos x="T2" y="T3"/>
                </a:cxn>
                <a:cxn ang="0">
                  <a:pos x="T4" y="T5"/>
                </a:cxn>
                <a:cxn ang="0">
                  <a:pos x="T6" y="T7"/>
                </a:cxn>
                <a:cxn ang="0">
                  <a:pos x="T8" y="T9"/>
                </a:cxn>
                <a:cxn ang="0">
                  <a:pos x="T10" y="T11"/>
                </a:cxn>
              </a:cxnLst>
              <a:rect l="0" t="0" r="r" b="b"/>
              <a:pathLst>
                <a:path w="8" h="9">
                  <a:moveTo>
                    <a:pt x="7" y="2"/>
                  </a:moveTo>
                  <a:cubicBezTo>
                    <a:pt x="7" y="1"/>
                    <a:pt x="5" y="0"/>
                    <a:pt x="4" y="0"/>
                  </a:cubicBezTo>
                  <a:cubicBezTo>
                    <a:pt x="3" y="1"/>
                    <a:pt x="3" y="1"/>
                    <a:pt x="2" y="2"/>
                  </a:cubicBezTo>
                  <a:cubicBezTo>
                    <a:pt x="2" y="4"/>
                    <a:pt x="1" y="6"/>
                    <a:pt x="0" y="8"/>
                  </a:cubicBezTo>
                  <a:cubicBezTo>
                    <a:pt x="2" y="8"/>
                    <a:pt x="2" y="9"/>
                    <a:pt x="4" y="8"/>
                  </a:cubicBezTo>
                  <a:cubicBezTo>
                    <a:pt x="5" y="7"/>
                    <a:pt x="8" y="4"/>
                    <a:pt x="7" y="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92" name="Freeform 687"/>
            <p:cNvSpPr>
              <a:spLocks/>
            </p:cNvSpPr>
            <p:nvPr/>
          </p:nvSpPr>
          <p:spPr bwMode="auto">
            <a:xfrm>
              <a:off x="13292551" y="7462599"/>
              <a:ext cx="28664" cy="66896"/>
            </a:xfrm>
            <a:custGeom>
              <a:avLst/>
              <a:gdLst>
                <a:gd name="T0" fmla="*/ 0 w 3"/>
                <a:gd name="T1" fmla="*/ 3 h 7"/>
                <a:gd name="T2" fmla="*/ 3 w 3"/>
                <a:gd name="T3" fmla="*/ 7 h 7"/>
                <a:gd name="T4" fmla="*/ 3 w 3"/>
                <a:gd name="T5" fmla="*/ 1 h 7"/>
                <a:gd name="T6" fmla="*/ 2 w 3"/>
                <a:gd name="T7" fmla="*/ 0 h 7"/>
                <a:gd name="T8" fmla="*/ 0 w 3"/>
                <a:gd name="T9" fmla="*/ 3 h 7"/>
              </a:gdLst>
              <a:ahLst/>
              <a:cxnLst>
                <a:cxn ang="0">
                  <a:pos x="T0" y="T1"/>
                </a:cxn>
                <a:cxn ang="0">
                  <a:pos x="T2" y="T3"/>
                </a:cxn>
                <a:cxn ang="0">
                  <a:pos x="T4" y="T5"/>
                </a:cxn>
                <a:cxn ang="0">
                  <a:pos x="T6" y="T7"/>
                </a:cxn>
                <a:cxn ang="0">
                  <a:pos x="T8" y="T9"/>
                </a:cxn>
              </a:cxnLst>
              <a:rect l="0" t="0" r="r" b="b"/>
              <a:pathLst>
                <a:path w="3" h="7">
                  <a:moveTo>
                    <a:pt x="0" y="3"/>
                  </a:moveTo>
                  <a:cubicBezTo>
                    <a:pt x="0" y="5"/>
                    <a:pt x="1" y="6"/>
                    <a:pt x="3" y="7"/>
                  </a:cubicBezTo>
                  <a:cubicBezTo>
                    <a:pt x="3" y="5"/>
                    <a:pt x="3" y="3"/>
                    <a:pt x="3" y="1"/>
                  </a:cubicBezTo>
                  <a:cubicBezTo>
                    <a:pt x="3" y="0"/>
                    <a:pt x="3" y="0"/>
                    <a:pt x="2" y="0"/>
                  </a:cubicBezTo>
                  <a:cubicBezTo>
                    <a:pt x="0" y="0"/>
                    <a:pt x="0" y="2"/>
                    <a:pt x="0" y="3"/>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93" name="Freeform 688"/>
            <p:cNvSpPr>
              <a:spLocks/>
            </p:cNvSpPr>
            <p:nvPr/>
          </p:nvSpPr>
          <p:spPr bwMode="auto">
            <a:xfrm>
              <a:off x="13254336" y="7424369"/>
              <a:ext cx="76432" cy="245289"/>
            </a:xfrm>
            <a:custGeom>
              <a:avLst/>
              <a:gdLst>
                <a:gd name="T0" fmla="*/ 4 w 8"/>
                <a:gd name="T1" fmla="*/ 17 h 26"/>
                <a:gd name="T2" fmla="*/ 6 w 8"/>
                <a:gd name="T3" fmla="*/ 13 h 26"/>
                <a:gd name="T4" fmla="*/ 5 w 8"/>
                <a:gd name="T5" fmla="*/ 10 h 26"/>
                <a:gd name="T6" fmla="*/ 7 w 8"/>
                <a:gd name="T7" fmla="*/ 4 h 26"/>
                <a:gd name="T8" fmla="*/ 6 w 8"/>
                <a:gd name="T9" fmla="*/ 0 h 26"/>
                <a:gd name="T10" fmla="*/ 2 w 8"/>
                <a:gd name="T11" fmla="*/ 7 h 26"/>
                <a:gd name="T12" fmla="*/ 0 w 8"/>
                <a:gd name="T13" fmla="*/ 11 h 26"/>
                <a:gd name="T14" fmla="*/ 1 w 8"/>
                <a:gd name="T15" fmla="*/ 16 h 26"/>
                <a:gd name="T16" fmla="*/ 2 w 8"/>
                <a:gd name="T17" fmla="*/ 26 h 26"/>
                <a:gd name="T18" fmla="*/ 2 w 8"/>
                <a:gd name="T19" fmla="*/ 25 h 26"/>
                <a:gd name="T20" fmla="*/ 4 w 8"/>
                <a:gd name="T21" fmla="*/ 17 h 26"/>
                <a:gd name="T22" fmla="*/ 4 w 8"/>
                <a:gd name="T23" fmla="*/ 17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 h="26">
                  <a:moveTo>
                    <a:pt x="4" y="17"/>
                  </a:moveTo>
                  <a:cubicBezTo>
                    <a:pt x="4" y="16"/>
                    <a:pt x="5" y="15"/>
                    <a:pt x="6" y="13"/>
                  </a:cubicBezTo>
                  <a:cubicBezTo>
                    <a:pt x="7" y="11"/>
                    <a:pt x="6" y="12"/>
                    <a:pt x="5" y="10"/>
                  </a:cubicBezTo>
                  <a:cubicBezTo>
                    <a:pt x="3" y="8"/>
                    <a:pt x="4" y="3"/>
                    <a:pt x="7" y="4"/>
                  </a:cubicBezTo>
                  <a:cubicBezTo>
                    <a:pt x="8" y="1"/>
                    <a:pt x="8" y="1"/>
                    <a:pt x="6" y="0"/>
                  </a:cubicBezTo>
                  <a:cubicBezTo>
                    <a:pt x="4" y="0"/>
                    <a:pt x="3" y="5"/>
                    <a:pt x="2" y="7"/>
                  </a:cubicBezTo>
                  <a:cubicBezTo>
                    <a:pt x="1" y="8"/>
                    <a:pt x="0" y="9"/>
                    <a:pt x="0" y="11"/>
                  </a:cubicBezTo>
                  <a:cubicBezTo>
                    <a:pt x="0" y="12"/>
                    <a:pt x="1" y="14"/>
                    <a:pt x="1" y="16"/>
                  </a:cubicBezTo>
                  <a:cubicBezTo>
                    <a:pt x="1" y="19"/>
                    <a:pt x="2" y="22"/>
                    <a:pt x="2" y="26"/>
                  </a:cubicBezTo>
                  <a:cubicBezTo>
                    <a:pt x="2" y="25"/>
                    <a:pt x="2" y="25"/>
                    <a:pt x="2" y="25"/>
                  </a:cubicBezTo>
                  <a:cubicBezTo>
                    <a:pt x="3" y="23"/>
                    <a:pt x="3" y="20"/>
                    <a:pt x="4" y="17"/>
                  </a:cubicBezTo>
                  <a:cubicBezTo>
                    <a:pt x="4" y="16"/>
                    <a:pt x="4" y="18"/>
                    <a:pt x="4" y="17"/>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94" name="Freeform 689"/>
            <p:cNvSpPr>
              <a:spLocks/>
            </p:cNvSpPr>
            <p:nvPr/>
          </p:nvSpPr>
          <p:spPr bwMode="auto">
            <a:xfrm>
              <a:off x="14028220" y="7790708"/>
              <a:ext cx="47770" cy="73269"/>
            </a:xfrm>
            <a:custGeom>
              <a:avLst/>
              <a:gdLst>
                <a:gd name="T0" fmla="*/ 3 w 5"/>
                <a:gd name="T1" fmla="*/ 8 h 8"/>
                <a:gd name="T2" fmla="*/ 2 w 5"/>
                <a:gd name="T3" fmla="*/ 0 h 8"/>
                <a:gd name="T4" fmla="*/ 0 w 5"/>
                <a:gd name="T5" fmla="*/ 4 h 8"/>
                <a:gd name="T6" fmla="*/ 3 w 5"/>
                <a:gd name="T7" fmla="*/ 8 h 8"/>
                <a:gd name="T8" fmla="*/ 3 w 5"/>
                <a:gd name="T9" fmla="*/ 8 h 8"/>
              </a:gdLst>
              <a:ahLst/>
              <a:cxnLst>
                <a:cxn ang="0">
                  <a:pos x="T0" y="T1"/>
                </a:cxn>
                <a:cxn ang="0">
                  <a:pos x="T2" y="T3"/>
                </a:cxn>
                <a:cxn ang="0">
                  <a:pos x="T4" y="T5"/>
                </a:cxn>
                <a:cxn ang="0">
                  <a:pos x="T6" y="T7"/>
                </a:cxn>
                <a:cxn ang="0">
                  <a:pos x="T8" y="T9"/>
                </a:cxn>
              </a:cxnLst>
              <a:rect l="0" t="0" r="r" b="b"/>
              <a:pathLst>
                <a:path w="5" h="8">
                  <a:moveTo>
                    <a:pt x="3" y="8"/>
                  </a:moveTo>
                  <a:cubicBezTo>
                    <a:pt x="3" y="7"/>
                    <a:pt x="5" y="0"/>
                    <a:pt x="2" y="0"/>
                  </a:cubicBezTo>
                  <a:cubicBezTo>
                    <a:pt x="1" y="1"/>
                    <a:pt x="0" y="3"/>
                    <a:pt x="0" y="4"/>
                  </a:cubicBezTo>
                  <a:cubicBezTo>
                    <a:pt x="0" y="6"/>
                    <a:pt x="1" y="7"/>
                    <a:pt x="3" y="8"/>
                  </a:cubicBezTo>
                  <a:cubicBezTo>
                    <a:pt x="3" y="8"/>
                    <a:pt x="2" y="8"/>
                    <a:pt x="3" y="8"/>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95" name="Freeform 690"/>
            <p:cNvSpPr>
              <a:spLocks/>
            </p:cNvSpPr>
            <p:nvPr/>
          </p:nvSpPr>
          <p:spPr bwMode="auto">
            <a:xfrm>
              <a:off x="13646057" y="8137935"/>
              <a:ext cx="496815" cy="315371"/>
            </a:xfrm>
            <a:custGeom>
              <a:avLst/>
              <a:gdLst>
                <a:gd name="T0" fmla="*/ 47 w 53"/>
                <a:gd name="T1" fmla="*/ 0 h 34"/>
                <a:gd name="T2" fmla="*/ 38 w 53"/>
                <a:gd name="T3" fmla="*/ 2 h 34"/>
                <a:gd name="T4" fmla="*/ 28 w 53"/>
                <a:gd name="T5" fmla="*/ 4 h 34"/>
                <a:gd name="T6" fmla="*/ 23 w 53"/>
                <a:gd name="T7" fmla="*/ 10 h 34"/>
                <a:gd name="T8" fmla="*/ 17 w 53"/>
                <a:gd name="T9" fmla="*/ 9 h 34"/>
                <a:gd name="T10" fmla="*/ 9 w 53"/>
                <a:gd name="T11" fmla="*/ 9 h 34"/>
                <a:gd name="T12" fmla="*/ 3 w 53"/>
                <a:gd name="T13" fmla="*/ 12 h 34"/>
                <a:gd name="T14" fmla="*/ 1 w 53"/>
                <a:gd name="T15" fmla="*/ 15 h 34"/>
                <a:gd name="T16" fmla="*/ 1 w 53"/>
                <a:gd name="T17" fmla="*/ 21 h 34"/>
                <a:gd name="T18" fmla="*/ 3 w 53"/>
                <a:gd name="T19" fmla="*/ 28 h 34"/>
                <a:gd name="T20" fmla="*/ 4 w 53"/>
                <a:gd name="T21" fmla="*/ 32 h 34"/>
                <a:gd name="T22" fmla="*/ 12 w 53"/>
                <a:gd name="T23" fmla="*/ 32 h 34"/>
                <a:gd name="T24" fmla="*/ 16 w 53"/>
                <a:gd name="T25" fmla="*/ 29 h 34"/>
                <a:gd name="T26" fmla="*/ 21 w 53"/>
                <a:gd name="T27" fmla="*/ 29 h 34"/>
                <a:gd name="T28" fmla="*/ 24 w 53"/>
                <a:gd name="T29" fmla="*/ 26 h 34"/>
                <a:gd name="T30" fmla="*/ 32 w 53"/>
                <a:gd name="T31" fmla="*/ 24 h 34"/>
                <a:gd name="T32" fmla="*/ 41 w 53"/>
                <a:gd name="T33" fmla="*/ 21 h 34"/>
                <a:gd name="T34" fmla="*/ 47 w 53"/>
                <a:gd name="T35" fmla="*/ 17 h 34"/>
                <a:gd name="T36" fmla="*/ 52 w 53"/>
                <a:gd name="T37" fmla="*/ 12 h 34"/>
                <a:gd name="T38" fmla="*/ 47 w 53"/>
                <a:gd name="T39" fmla="*/ 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3" h="34">
                  <a:moveTo>
                    <a:pt x="47" y="0"/>
                  </a:moveTo>
                  <a:cubicBezTo>
                    <a:pt x="44" y="1"/>
                    <a:pt x="41" y="2"/>
                    <a:pt x="38" y="2"/>
                  </a:cubicBezTo>
                  <a:cubicBezTo>
                    <a:pt x="35" y="3"/>
                    <a:pt x="31" y="2"/>
                    <a:pt x="28" y="4"/>
                  </a:cubicBezTo>
                  <a:cubicBezTo>
                    <a:pt x="26" y="6"/>
                    <a:pt x="25" y="8"/>
                    <a:pt x="23" y="10"/>
                  </a:cubicBezTo>
                  <a:cubicBezTo>
                    <a:pt x="22" y="11"/>
                    <a:pt x="19" y="9"/>
                    <a:pt x="17" y="9"/>
                  </a:cubicBezTo>
                  <a:cubicBezTo>
                    <a:pt x="14" y="9"/>
                    <a:pt x="12" y="9"/>
                    <a:pt x="9" y="9"/>
                  </a:cubicBezTo>
                  <a:cubicBezTo>
                    <a:pt x="6" y="9"/>
                    <a:pt x="3" y="8"/>
                    <a:pt x="3" y="12"/>
                  </a:cubicBezTo>
                  <a:cubicBezTo>
                    <a:pt x="2" y="14"/>
                    <a:pt x="1" y="13"/>
                    <a:pt x="1" y="15"/>
                  </a:cubicBezTo>
                  <a:cubicBezTo>
                    <a:pt x="0" y="17"/>
                    <a:pt x="0" y="19"/>
                    <a:pt x="1" y="21"/>
                  </a:cubicBezTo>
                  <a:cubicBezTo>
                    <a:pt x="1" y="23"/>
                    <a:pt x="2" y="26"/>
                    <a:pt x="3" y="28"/>
                  </a:cubicBezTo>
                  <a:cubicBezTo>
                    <a:pt x="3" y="29"/>
                    <a:pt x="3" y="31"/>
                    <a:pt x="4" y="32"/>
                  </a:cubicBezTo>
                  <a:cubicBezTo>
                    <a:pt x="5" y="34"/>
                    <a:pt x="10" y="33"/>
                    <a:pt x="12" y="32"/>
                  </a:cubicBezTo>
                  <a:cubicBezTo>
                    <a:pt x="13" y="31"/>
                    <a:pt x="14" y="30"/>
                    <a:pt x="16" y="29"/>
                  </a:cubicBezTo>
                  <a:cubicBezTo>
                    <a:pt x="17" y="29"/>
                    <a:pt x="19" y="29"/>
                    <a:pt x="21" y="29"/>
                  </a:cubicBezTo>
                  <a:cubicBezTo>
                    <a:pt x="22" y="28"/>
                    <a:pt x="23" y="27"/>
                    <a:pt x="24" y="26"/>
                  </a:cubicBezTo>
                  <a:cubicBezTo>
                    <a:pt x="27" y="25"/>
                    <a:pt x="29" y="25"/>
                    <a:pt x="32" y="24"/>
                  </a:cubicBezTo>
                  <a:cubicBezTo>
                    <a:pt x="35" y="23"/>
                    <a:pt x="38" y="22"/>
                    <a:pt x="41" y="21"/>
                  </a:cubicBezTo>
                  <a:cubicBezTo>
                    <a:pt x="43" y="20"/>
                    <a:pt x="47" y="19"/>
                    <a:pt x="47" y="17"/>
                  </a:cubicBezTo>
                  <a:cubicBezTo>
                    <a:pt x="48" y="14"/>
                    <a:pt x="53" y="14"/>
                    <a:pt x="52" y="12"/>
                  </a:cubicBezTo>
                  <a:cubicBezTo>
                    <a:pt x="50" y="8"/>
                    <a:pt x="49" y="4"/>
                    <a:pt x="47" y="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96" name="Freeform 691"/>
            <p:cNvSpPr>
              <a:spLocks/>
            </p:cNvSpPr>
            <p:nvPr/>
          </p:nvSpPr>
          <p:spPr bwMode="auto">
            <a:xfrm>
              <a:off x="14085545" y="7790708"/>
              <a:ext cx="382165" cy="458719"/>
            </a:xfrm>
            <a:custGeom>
              <a:avLst/>
              <a:gdLst>
                <a:gd name="T0" fmla="*/ 39 w 41"/>
                <a:gd name="T1" fmla="*/ 19 h 49"/>
                <a:gd name="T2" fmla="*/ 34 w 41"/>
                <a:gd name="T3" fmla="*/ 14 h 49"/>
                <a:gd name="T4" fmla="*/ 28 w 41"/>
                <a:gd name="T5" fmla="*/ 12 h 49"/>
                <a:gd name="T6" fmla="*/ 22 w 41"/>
                <a:gd name="T7" fmla="*/ 6 h 49"/>
                <a:gd name="T8" fmla="*/ 21 w 41"/>
                <a:gd name="T9" fmla="*/ 3 h 49"/>
                <a:gd name="T10" fmla="*/ 22 w 41"/>
                <a:gd name="T11" fmla="*/ 0 h 49"/>
                <a:gd name="T12" fmla="*/ 17 w 41"/>
                <a:gd name="T13" fmla="*/ 5 h 49"/>
                <a:gd name="T14" fmla="*/ 10 w 41"/>
                <a:gd name="T15" fmla="*/ 10 h 49"/>
                <a:gd name="T16" fmla="*/ 5 w 41"/>
                <a:gd name="T17" fmla="*/ 10 h 49"/>
                <a:gd name="T18" fmla="*/ 0 w 41"/>
                <a:gd name="T19" fmla="*/ 11 h 49"/>
                <a:gd name="T20" fmla="*/ 5 w 41"/>
                <a:gd name="T21" fmla="*/ 17 h 49"/>
                <a:gd name="T22" fmla="*/ 16 w 41"/>
                <a:gd name="T23" fmla="*/ 19 h 49"/>
                <a:gd name="T24" fmla="*/ 16 w 41"/>
                <a:gd name="T25" fmla="*/ 32 h 49"/>
                <a:gd name="T26" fmla="*/ 11 w 41"/>
                <a:gd name="T27" fmla="*/ 34 h 49"/>
                <a:gd name="T28" fmla="*/ 0 w 41"/>
                <a:gd name="T29" fmla="*/ 37 h 49"/>
                <a:gd name="T30" fmla="*/ 5 w 41"/>
                <a:gd name="T31" fmla="*/ 49 h 49"/>
                <a:gd name="T32" fmla="*/ 14 w 41"/>
                <a:gd name="T33" fmla="*/ 48 h 49"/>
                <a:gd name="T34" fmla="*/ 17 w 41"/>
                <a:gd name="T35" fmla="*/ 44 h 49"/>
                <a:gd name="T36" fmla="*/ 23 w 41"/>
                <a:gd name="T37" fmla="*/ 42 h 49"/>
                <a:gd name="T38" fmla="*/ 28 w 41"/>
                <a:gd name="T39" fmla="*/ 38 h 49"/>
                <a:gd name="T40" fmla="*/ 29 w 41"/>
                <a:gd name="T41" fmla="*/ 32 h 49"/>
                <a:gd name="T42" fmla="*/ 32 w 41"/>
                <a:gd name="T43" fmla="*/ 30 h 49"/>
                <a:gd name="T44" fmla="*/ 37 w 41"/>
                <a:gd name="T45" fmla="*/ 24 h 49"/>
                <a:gd name="T46" fmla="*/ 39 w 41"/>
                <a:gd name="T47" fmla="*/ 19 h 49"/>
                <a:gd name="T48" fmla="*/ 39 w 41"/>
                <a:gd name="T49" fmla="*/ 19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1" h="49">
                  <a:moveTo>
                    <a:pt x="39" y="19"/>
                  </a:moveTo>
                  <a:cubicBezTo>
                    <a:pt x="36" y="19"/>
                    <a:pt x="35" y="16"/>
                    <a:pt x="34" y="14"/>
                  </a:cubicBezTo>
                  <a:cubicBezTo>
                    <a:pt x="33" y="13"/>
                    <a:pt x="29" y="13"/>
                    <a:pt x="28" y="12"/>
                  </a:cubicBezTo>
                  <a:cubicBezTo>
                    <a:pt x="25" y="11"/>
                    <a:pt x="24" y="9"/>
                    <a:pt x="22" y="6"/>
                  </a:cubicBezTo>
                  <a:cubicBezTo>
                    <a:pt x="22" y="5"/>
                    <a:pt x="21" y="4"/>
                    <a:pt x="21" y="3"/>
                  </a:cubicBezTo>
                  <a:cubicBezTo>
                    <a:pt x="21" y="3"/>
                    <a:pt x="22" y="0"/>
                    <a:pt x="22" y="0"/>
                  </a:cubicBezTo>
                  <a:cubicBezTo>
                    <a:pt x="21" y="0"/>
                    <a:pt x="18" y="4"/>
                    <a:pt x="17" y="5"/>
                  </a:cubicBezTo>
                  <a:cubicBezTo>
                    <a:pt x="15" y="7"/>
                    <a:pt x="13" y="10"/>
                    <a:pt x="10" y="10"/>
                  </a:cubicBezTo>
                  <a:cubicBezTo>
                    <a:pt x="8" y="11"/>
                    <a:pt x="7" y="10"/>
                    <a:pt x="5" y="10"/>
                  </a:cubicBezTo>
                  <a:cubicBezTo>
                    <a:pt x="3" y="11"/>
                    <a:pt x="1" y="13"/>
                    <a:pt x="0" y="11"/>
                  </a:cubicBezTo>
                  <a:cubicBezTo>
                    <a:pt x="1" y="14"/>
                    <a:pt x="2" y="17"/>
                    <a:pt x="5" y="17"/>
                  </a:cubicBezTo>
                  <a:cubicBezTo>
                    <a:pt x="7" y="17"/>
                    <a:pt x="15" y="17"/>
                    <a:pt x="16" y="19"/>
                  </a:cubicBezTo>
                  <a:cubicBezTo>
                    <a:pt x="19" y="23"/>
                    <a:pt x="17" y="27"/>
                    <a:pt x="16" y="32"/>
                  </a:cubicBezTo>
                  <a:cubicBezTo>
                    <a:pt x="15" y="33"/>
                    <a:pt x="11" y="34"/>
                    <a:pt x="11" y="34"/>
                  </a:cubicBezTo>
                  <a:cubicBezTo>
                    <a:pt x="7" y="35"/>
                    <a:pt x="3" y="36"/>
                    <a:pt x="0" y="37"/>
                  </a:cubicBezTo>
                  <a:cubicBezTo>
                    <a:pt x="2" y="41"/>
                    <a:pt x="4" y="45"/>
                    <a:pt x="5" y="49"/>
                  </a:cubicBezTo>
                  <a:cubicBezTo>
                    <a:pt x="8" y="48"/>
                    <a:pt x="11" y="48"/>
                    <a:pt x="14" y="48"/>
                  </a:cubicBezTo>
                  <a:cubicBezTo>
                    <a:pt x="18" y="47"/>
                    <a:pt x="15" y="46"/>
                    <a:pt x="17" y="44"/>
                  </a:cubicBezTo>
                  <a:cubicBezTo>
                    <a:pt x="19" y="43"/>
                    <a:pt x="22" y="44"/>
                    <a:pt x="23" y="42"/>
                  </a:cubicBezTo>
                  <a:cubicBezTo>
                    <a:pt x="25" y="40"/>
                    <a:pt x="25" y="39"/>
                    <a:pt x="28" y="38"/>
                  </a:cubicBezTo>
                  <a:cubicBezTo>
                    <a:pt x="30" y="37"/>
                    <a:pt x="29" y="34"/>
                    <a:pt x="29" y="32"/>
                  </a:cubicBezTo>
                  <a:cubicBezTo>
                    <a:pt x="28" y="30"/>
                    <a:pt x="30" y="30"/>
                    <a:pt x="32" y="30"/>
                  </a:cubicBezTo>
                  <a:cubicBezTo>
                    <a:pt x="35" y="29"/>
                    <a:pt x="35" y="26"/>
                    <a:pt x="37" y="24"/>
                  </a:cubicBezTo>
                  <a:cubicBezTo>
                    <a:pt x="38" y="23"/>
                    <a:pt x="41" y="20"/>
                    <a:pt x="39" y="19"/>
                  </a:cubicBezTo>
                  <a:cubicBezTo>
                    <a:pt x="38" y="19"/>
                    <a:pt x="40" y="20"/>
                    <a:pt x="39" y="19"/>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97" name="Freeform 692"/>
            <p:cNvSpPr>
              <a:spLocks/>
            </p:cNvSpPr>
            <p:nvPr/>
          </p:nvSpPr>
          <p:spPr bwMode="auto">
            <a:xfrm>
              <a:off x="14897646" y="6892386"/>
              <a:ext cx="512741" cy="222990"/>
            </a:xfrm>
            <a:custGeom>
              <a:avLst/>
              <a:gdLst>
                <a:gd name="T0" fmla="*/ 55 w 55"/>
                <a:gd name="T1" fmla="*/ 5 h 24"/>
                <a:gd name="T2" fmla="*/ 47 w 55"/>
                <a:gd name="T3" fmla="*/ 3 h 24"/>
                <a:gd name="T4" fmla="*/ 36 w 55"/>
                <a:gd name="T5" fmla="*/ 2 h 24"/>
                <a:gd name="T6" fmla="*/ 27 w 55"/>
                <a:gd name="T7" fmla="*/ 0 h 24"/>
                <a:gd name="T8" fmla="*/ 22 w 55"/>
                <a:gd name="T9" fmla="*/ 2 h 24"/>
                <a:gd name="T10" fmla="*/ 19 w 55"/>
                <a:gd name="T11" fmla="*/ 4 h 24"/>
                <a:gd name="T12" fmla="*/ 11 w 55"/>
                <a:gd name="T13" fmla="*/ 5 h 24"/>
                <a:gd name="T14" fmla="*/ 9 w 55"/>
                <a:gd name="T15" fmla="*/ 7 h 24"/>
                <a:gd name="T16" fmla="*/ 8 w 55"/>
                <a:gd name="T17" fmla="*/ 11 h 24"/>
                <a:gd name="T18" fmla="*/ 12 w 55"/>
                <a:gd name="T19" fmla="*/ 12 h 24"/>
                <a:gd name="T20" fmla="*/ 15 w 55"/>
                <a:gd name="T21" fmla="*/ 12 h 24"/>
                <a:gd name="T22" fmla="*/ 19 w 55"/>
                <a:gd name="T23" fmla="*/ 15 h 24"/>
                <a:gd name="T24" fmla="*/ 15 w 55"/>
                <a:gd name="T25" fmla="*/ 17 h 24"/>
                <a:gd name="T26" fmla="*/ 11 w 55"/>
                <a:gd name="T27" fmla="*/ 17 h 24"/>
                <a:gd name="T28" fmla="*/ 10 w 55"/>
                <a:gd name="T29" fmla="*/ 20 h 24"/>
                <a:gd name="T30" fmla="*/ 1 w 55"/>
                <a:gd name="T31" fmla="*/ 20 h 24"/>
                <a:gd name="T32" fmla="*/ 11 w 55"/>
                <a:gd name="T33" fmla="*/ 22 h 24"/>
                <a:gd name="T34" fmla="*/ 15 w 55"/>
                <a:gd name="T35" fmla="*/ 23 h 24"/>
                <a:gd name="T36" fmla="*/ 21 w 55"/>
                <a:gd name="T37" fmla="*/ 23 h 24"/>
                <a:gd name="T38" fmla="*/ 25 w 55"/>
                <a:gd name="T39" fmla="*/ 20 h 24"/>
                <a:gd name="T40" fmla="*/ 28 w 55"/>
                <a:gd name="T41" fmla="*/ 17 h 24"/>
                <a:gd name="T42" fmla="*/ 33 w 55"/>
                <a:gd name="T43" fmla="*/ 16 h 24"/>
                <a:gd name="T44" fmla="*/ 37 w 55"/>
                <a:gd name="T45" fmla="*/ 16 h 24"/>
                <a:gd name="T46" fmla="*/ 40 w 55"/>
                <a:gd name="T47" fmla="*/ 13 h 24"/>
                <a:gd name="T48" fmla="*/ 44 w 55"/>
                <a:gd name="T49" fmla="*/ 12 h 24"/>
                <a:gd name="T50" fmla="*/ 54 w 55"/>
                <a:gd name="T51" fmla="*/ 7 h 24"/>
                <a:gd name="T52" fmla="*/ 55 w 55"/>
                <a:gd name="T53" fmla="*/ 5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5" h="24">
                  <a:moveTo>
                    <a:pt x="55" y="5"/>
                  </a:moveTo>
                  <a:cubicBezTo>
                    <a:pt x="52" y="5"/>
                    <a:pt x="50" y="3"/>
                    <a:pt x="47" y="3"/>
                  </a:cubicBezTo>
                  <a:cubicBezTo>
                    <a:pt x="44" y="2"/>
                    <a:pt x="40" y="2"/>
                    <a:pt x="36" y="2"/>
                  </a:cubicBezTo>
                  <a:cubicBezTo>
                    <a:pt x="33" y="2"/>
                    <a:pt x="30" y="2"/>
                    <a:pt x="27" y="0"/>
                  </a:cubicBezTo>
                  <a:cubicBezTo>
                    <a:pt x="25" y="0"/>
                    <a:pt x="23" y="0"/>
                    <a:pt x="22" y="2"/>
                  </a:cubicBezTo>
                  <a:cubicBezTo>
                    <a:pt x="22" y="4"/>
                    <a:pt x="21" y="5"/>
                    <a:pt x="19" y="4"/>
                  </a:cubicBezTo>
                  <a:cubicBezTo>
                    <a:pt x="17" y="3"/>
                    <a:pt x="12" y="1"/>
                    <a:pt x="11" y="5"/>
                  </a:cubicBezTo>
                  <a:cubicBezTo>
                    <a:pt x="10" y="6"/>
                    <a:pt x="11" y="6"/>
                    <a:pt x="9" y="7"/>
                  </a:cubicBezTo>
                  <a:cubicBezTo>
                    <a:pt x="8" y="8"/>
                    <a:pt x="6" y="10"/>
                    <a:pt x="8" y="11"/>
                  </a:cubicBezTo>
                  <a:cubicBezTo>
                    <a:pt x="9" y="12"/>
                    <a:pt x="12" y="13"/>
                    <a:pt x="12" y="12"/>
                  </a:cubicBezTo>
                  <a:cubicBezTo>
                    <a:pt x="13" y="10"/>
                    <a:pt x="14" y="11"/>
                    <a:pt x="15" y="12"/>
                  </a:cubicBezTo>
                  <a:cubicBezTo>
                    <a:pt x="16" y="13"/>
                    <a:pt x="20" y="14"/>
                    <a:pt x="19" y="15"/>
                  </a:cubicBezTo>
                  <a:cubicBezTo>
                    <a:pt x="19" y="16"/>
                    <a:pt x="16" y="16"/>
                    <a:pt x="15" y="17"/>
                  </a:cubicBezTo>
                  <a:cubicBezTo>
                    <a:pt x="14" y="18"/>
                    <a:pt x="13" y="19"/>
                    <a:pt x="11" y="17"/>
                  </a:cubicBezTo>
                  <a:cubicBezTo>
                    <a:pt x="10" y="16"/>
                    <a:pt x="10" y="19"/>
                    <a:pt x="10" y="20"/>
                  </a:cubicBezTo>
                  <a:cubicBezTo>
                    <a:pt x="6" y="22"/>
                    <a:pt x="4" y="15"/>
                    <a:pt x="1" y="20"/>
                  </a:cubicBezTo>
                  <a:cubicBezTo>
                    <a:pt x="0" y="21"/>
                    <a:pt x="10" y="23"/>
                    <a:pt x="11" y="22"/>
                  </a:cubicBezTo>
                  <a:cubicBezTo>
                    <a:pt x="12" y="21"/>
                    <a:pt x="14" y="22"/>
                    <a:pt x="15" y="23"/>
                  </a:cubicBezTo>
                  <a:cubicBezTo>
                    <a:pt x="16" y="23"/>
                    <a:pt x="19" y="24"/>
                    <a:pt x="21" y="23"/>
                  </a:cubicBezTo>
                  <a:cubicBezTo>
                    <a:pt x="22" y="22"/>
                    <a:pt x="24" y="23"/>
                    <a:pt x="25" y="20"/>
                  </a:cubicBezTo>
                  <a:cubicBezTo>
                    <a:pt x="25" y="19"/>
                    <a:pt x="27" y="18"/>
                    <a:pt x="28" y="17"/>
                  </a:cubicBezTo>
                  <a:cubicBezTo>
                    <a:pt x="29" y="16"/>
                    <a:pt x="33" y="16"/>
                    <a:pt x="33" y="16"/>
                  </a:cubicBezTo>
                  <a:cubicBezTo>
                    <a:pt x="34" y="18"/>
                    <a:pt x="35" y="16"/>
                    <a:pt x="37" y="16"/>
                  </a:cubicBezTo>
                  <a:cubicBezTo>
                    <a:pt x="38" y="16"/>
                    <a:pt x="39" y="13"/>
                    <a:pt x="40" y="13"/>
                  </a:cubicBezTo>
                  <a:cubicBezTo>
                    <a:pt x="41" y="12"/>
                    <a:pt x="43" y="13"/>
                    <a:pt x="44" y="12"/>
                  </a:cubicBezTo>
                  <a:cubicBezTo>
                    <a:pt x="48" y="11"/>
                    <a:pt x="50" y="9"/>
                    <a:pt x="54" y="7"/>
                  </a:cubicBezTo>
                  <a:cubicBezTo>
                    <a:pt x="55" y="7"/>
                    <a:pt x="55" y="7"/>
                    <a:pt x="55" y="5"/>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98" name="Freeform 693"/>
            <p:cNvSpPr>
              <a:spLocks/>
            </p:cNvSpPr>
            <p:nvPr/>
          </p:nvSpPr>
          <p:spPr bwMode="auto">
            <a:xfrm>
              <a:off x="14273445" y="6752222"/>
              <a:ext cx="831212" cy="487388"/>
            </a:xfrm>
            <a:custGeom>
              <a:avLst/>
              <a:gdLst>
                <a:gd name="T0" fmla="*/ 78 w 89"/>
                <a:gd name="T1" fmla="*/ 32 h 52"/>
                <a:gd name="T2" fmla="*/ 81 w 89"/>
                <a:gd name="T3" fmla="*/ 33 h 52"/>
                <a:gd name="T4" fmla="*/ 84 w 89"/>
                <a:gd name="T5" fmla="*/ 31 h 52"/>
                <a:gd name="T6" fmla="*/ 81 w 89"/>
                <a:gd name="T7" fmla="*/ 26 h 52"/>
                <a:gd name="T8" fmla="*/ 79 w 89"/>
                <a:gd name="T9" fmla="*/ 27 h 52"/>
                <a:gd name="T10" fmla="*/ 75 w 89"/>
                <a:gd name="T11" fmla="*/ 27 h 52"/>
                <a:gd name="T12" fmla="*/ 78 w 89"/>
                <a:gd name="T13" fmla="*/ 21 h 52"/>
                <a:gd name="T14" fmla="*/ 74 w 89"/>
                <a:gd name="T15" fmla="*/ 22 h 52"/>
                <a:gd name="T16" fmla="*/ 68 w 89"/>
                <a:gd name="T17" fmla="*/ 25 h 52"/>
                <a:gd name="T18" fmla="*/ 65 w 89"/>
                <a:gd name="T19" fmla="*/ 29 h 52"/>
                <a:gd name="T20" fmla="*/ 62 w 89"/>
                <a:gd name="T21" fmla="*/ 28 h 52"/>
                <a:gd name="T22" fmla="*/ 57 w 89"/>
                <a:gd name="T23" fmla="*/ 27 h 52"/>
                <a:gd name="T24" fmla="*/ 53 w 89"/>
                <a:gd name="T25" fmla="*/ 23 h 52"/>
                <a:gd name="T26" fmla="*/ 52 w 89"/>
                <a:gd name="T27" fmla="*/ 17 h 52"/>
                <a:gd name="T28" fmla="*/ 49 w 89"/>
                <a:gd name="T29" fmla="*/ 13 h 52"/>
                <a:gd name="T30" fmla="*/ 45 w 89"/>
                <a:gd name="T31" fmla="*/ 12 h 52"/>
                <a:gd name="T32" fmla="*/ 38 w 89"/>
                <a:gd name="T33" fmla="*/ 12 h 52"/>
                <a:gd name="T34" fmla="*/ 31 w 89"/>
                <a:gd name="T35" fmla="*/ 12 h 52"/>
                <a:gd name="T36" fmla="*/ 27 w 89"/>
                <a:gd name="T37" fmla="*/ 8 h 52"/>
                <a:gd name="T38" fmla="*/ 23 w 89"/>
                <a:gd name="T39" fmla="*/ 8 h 52"/>
                <a:gd name="T40" fmla="*/ 19 w 89"/>
                <a:gd name="T41" fmla="*/ 10 h 52"/>
                <a:gd name="T42" fmla="*/ 17 w 89"/>
                <a:gd name="T43" fmla="*/ 6 h 52"/>
                <a:gd name="T44" fmla="*/ 15 w 89"/>
                <a:gd name="T45" fmla="*/ 1 h 52"/>
                <a:gd name="T46" fmla="*/ 15 w 89"/>
                <a:gd name="T47" fmla="*/ 5 h 52"/>
                <a:gd name="T48" fmla="*/ 14 w 89"/>
                <a:gd name="T49" fmla="*/ 8 h 52"/>
                <a:gd name="T50" fmla="*/ 13 w 89"/>
                <a:gd name="T51" fmla="*/ 3 h 52"/>
                <a:gd name="T52" fmla="*/ 14 w 89"/>
                <a:gd name="T53" fmla="*/ 0 h 52"/>
                <a:gd name="T54" fmla="*/ 1 w 89"/>
                <a:gd name="T55" fmla="*/ 4 h 52"/>
                <a:gd name="T56" fmla="*/ 1 w 89"/>
                <a:gd name="T57" fmla="*/ 15 h 52"/>
                <a:gd name="T58" fmla="*/ 1 w 89"/>
                <a:gd name="T59" fmla="*/ 23 h 52"/>
                <a:gd name="T60" fmla="*/ 2 w 89"/>
                <a:gd name="T61" fmla="*/ 26 h 52"/>
                <a:gd name="T62" fmla="*/ 6 w 89"/>
                <a:gd name="T63" fmla="*/ 26 h 52"/>
                <a:gd name="T64" fmla="*/ 6 w 89"/>
                <a:gd name="T65" fmla="*/ 23 h 52"/>
                <a:gd name="T66" fmla="*/ 10 w 89"/>
                <a:gd name="T67" fmla="*/ 20 h 52"/>
                <a:gd name="T68" fmla="*/ 13 w 89"/>
                <a:gd name="T69" fmla="*/ 18 h 52"/>
                <a:gd name="T70" fmla="*/ 17 w 89"/>
                <a:gd name="T71" fmla="*/ 19 h 52"/>
                <a:gd name="T72" fmla="*/ 21 w 89"/>
                <a:gd name="T73" fmla="*/ 20 h 52"/>
                <a:gd name="T74" fmla="*/ 21 w 89"/>
                <a:gd name="T75" fmla="*/ 24 h 52"/>
                <a:gd name="T76" fmla="*/ 26 w 89"/>
                <a:gd name="T77" fmla="*/ 27 h 52"/>
                <a:gd name="T78" fmla="*/ 33 w 89"/>
                <a:gd name="T79" fmla="*/ 34 h 52"/>
                <a:gd name="T80" fmla="*/ 38 w 89"/>
                <a:gd name="T81" fmla="*/ 37 h 52"/>
                <a:gd name="T82" fmla="*/ 41 w 89"/>
                <a:gd name="T83" fmla="*/ 39 h 52"/>
                <a:gd name="T84" fmla="*/ 50 w 89"/>
                <a:gd name="T85" fmla="*/ 45 h 52"/>
                <a:gd name="T86" fmla="*/ 54 w 89"/>
                <a:gd name="T87" fmla="*/ 49 h 52"/>
                <a:gd name="T88" fmla="*/ 61 w 89"/>
                <a:gd name="T89" fmla="*/ 52 h 52"/>
                <a:gd name="T90" fmla="*/ 63 w 89"/>
                <a:gd name="T91" fmla="*/ 47 h 52"/>
                <a:gd name="T92" fmla="*/ 62 w 89"/>
                <a:gd name="T93" fmla="*/ 42 h 52"/>
                <a:gd name="T94" fmla="*/ 59 w 89"/>
                <a:gd name="T95" fmla="*/ 38 h 52"/>
                <a:gd name="T96" fmla="*/ 64 w 89"/>
                <a:gd name="T97" fmla="*/ 36 h 52"/>
                <a:gd name="T98" fmla="*/ 66 w 89"/>
                <a:gd name="T99" fmla="*/ 33 h 52"/>
                <a:gd name="T100" fmla="*/ 68 w 89"/>
                <a:gd name="T101" fmla="*/ 30 h 52"/>
                <a:gd name="T102" fmla="*/ 71 w 89"/>
                <a:gd name="T103" fmla="*/ 30 h 52"/>
                <a:gd name="T104" fmla="*/ 74 w 89"/>
                <a:gd name="T105" fmla="*/ 29 h 52"/>
                <a:gd name="T106" fmla="*/ 74 w 89"/>
                <a:gd name="T107" fmla="*/ 34 h 52"/>
                <a:gd name="T108" fmla="*/ 77 w 89"/>
                <a:gd name="T109" fmla="*/ 34 h 52"/>
                <a:gd name="T110" fmla="*/ 78 w 89"/>
                <a:gd name="T111" fmla="*/ 32 h 52"/>
                <a:gd name="T112" fmla="*/ 78 w 89"/>
                <a:gd name="T113" fmla="*/ 3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89" h="52">
                  <a:moveTo>
                    <a:pt x="78" y="32"/>
                  </a:moveTo>
                  <a:cubicBezTo>
                    <a:pt x="79" y="33"/>
                    <a:pt x="79" y="34"/>
                    <a:pt x="81" y="33"/>
                  </a:cubicBezTo>
                  <a:cubicBezTo>
                    <a:pt x="82" y="33"/>
                    <a:pt x="83" y="31"/>
                    <a:pt x="84" y="31"/>
                  </a:cubicBezTo>
                  <a:cubicBezTo>
                    <a:pt x="89" y="30"/>
                    <a:pt x="83" y="28"/>
                    <a:pt x="81" y="26"/>
                  </a:cubicBezTo>
                  <a:cubicBezTo>
                    <a:pt x="80" y="25"/>
                    <a:pt x="80" y="26"/>
                    <a:pt x="79" y="27"/>
                  </a:cubicBezTo>
                  <a:cubicBezTo>
                    <a:pt x="79" y="28"/>
                    <a:pt x="76" y="27"/>
                    <a:pt x="75" y="27"/>
                  </a:cubicBezTo>
                  <a:cubicBezTo>
                    <a:pt x="71" y="25"/>
                    <a:pt x="77" y="22"/>
                    <a:pt x="78" y="21"/>
                  </a:cubicBezTo>
                  <a:cubicBezTo>
                    <a:pt x="78" y="21"/>
                    <a:pt x="74" y="22"/>
                    <a:pt x="74" y="22"/>
                  </a:cubicBezTo>
                  <a:cubicBezTo>
                    <a:pt x="72" y="23"/>
                    <a:pt x="70" y="23"/>
                    <a:pt x="68" y="25"/>
                  </a:cubicBezTo>
                  <a:cubicBezTo>
                    <a:pt x="67" y="26"/>
                    <a:pt x="66" y="28"/>
                    <a:pt x="65" y="29"/>
                  </a:cubicBezTo>
                  <a:cubicBezTo>
                    <a:pt x="64" y="32"/>
                    <a:pt x="63" y="30"/>
                    <a:pt x="62" y="28"/>
                  </a:cubicBezTo>
                  <a:cubicBezTo>
                    <a:pt x="61" y="26"/>
                    <a:pt x="59" y="27"/>
                    <a:pt x="57" y="27"/>
                  </a:cubicBezTo>
                  <a:cubicBezTo>
                    <a:pt x="55" y="27"/>
                    <a:pt x="54" y="24"/>
                    <a:pt x="53" y="23"/>
                  </a:cubicBezTo>
                  <a:cubicBezTo>
                    <a:pt x="51" y="21"/>
                    <a:pt x="54" y="19"/>
                    <a:pt x="52" y="17"/>
                  </a:cubicBezTo>
                  <a:cubicBezTo>
                    <a:pt x="51" y="16"/>
                    <a:pt x="50" y="14"/>
                    <a:pt x="49" y="13"/>
                  </a:cubicBezTo>
                  <a:cubicBezTo>
                    <a:pt x="48" y="12"/>
                    <a:pt x="46" y="11"/>
                    <a:pt x="45" y="12"/>
                  </a:cubicBezTo>
                  <a:cubicBezTo>
                    <a:pt x="43" y="13"/>
                    <a:pt x="41" y="12"/>
                    <a:pt x="38" y="12"/>
                  </a:cubicBezTo>
                  <a:cubicBezTo>
                    <a:pt x="36" y="12"/>
                    <a:pt x="33" y="13"/>
                    <a:pt x="31" y="12"/>
                  </a:cubicBezTo>
                  <a:cubicBezTo>
                    <a:pt x="30" y="11"/>
                    <a:pt x="28" y="9"/>
                    <a:pt x="27" y="8"/>
                  </a:cubicBezTo>
                  <a:cubicBezTo>
                    <a:pt x="25" y="6"/>
                    <a:pt x="24" y="6"/>
                    <a:pt x="23" y="8"/>
                  </a:cubicBezTo>
                  <a:cubicBezTo>
                    <a:pt x="22" y="9"/>
                    <a:pt x="21" y="10"/>
                    <a:pt x="19" y="10"/>
                  </a:cubicBezTo>
                  <a:cubicBezTo>
                    <a:pt x="16" y="10"/>
                    <a:pt x="16" y="8"/>
                    <a:pt x="17" y="6"/>
                  </a:cubicBezTo>
                  <a:cubicBezTo>
                    <a:pt x="18" y="3"/>
                    <a:pt x="18" y="3"/>
                    <a:pt x="15" y="1"/>
                  </a:cubicBezTo>
                  <a:cubicBezTo>
                    <a:pt x="15" y="2"/>
                    <a:pt x="15" y="4"/>
                    <a:pt x="15" y="5"/>
                  </a:cubicBezTo>
                  <a:cubicBezTo>
                    <a:pt x="15" y="7"/>
                    <a:pt x="16" y="8"/>
                    <a:pt x="14" y="8"/>
                  </a:cubicBezTo>
                  <a:cubicBezTo>
                    <a:pt x="12" y="7"/>
                    <a:pt x="12" y="4"/>
                    <a:pt x="13" y="3"/>
                  </a:cubicBezTo>
                  <a:cubicBezTo>
                    <a:pt x="13" y="3"/>
                    <a:pt x="15" y="0"/>
                    <a:pt x="14" y="0"/>
                  </a:cubicBezTo>
                  <a:cubicBezTo>
                    <a:pt x="9" y="1"/>
                    <a:pt x="5" y="2"/>
                    <a:pt x="1" y="4"/>
                  </a:cubicBezTo>
                  <a:cubicBezTo>
                    <a:pt x="0" y="4"/>
                    <a:pt x="1" y="14"/>
                    <a:pt x="1" y="15"/>
                  </a:cubicBezTo>
                  <a:cubicBezTo>
                    <a:pt x="1" y="18"/>
                    <a:pt x="1" y="21"/>
                    <a:pt x="1" y="23"/>
                  </a:cubicBezTo>
                  <a:cubicBezTo>
                    <a:pt x="1" y="25"/>
                    <a:pt x="0" y="26"/>
                    <a:pt x="2" y="26"/>
                  </a:cubicBezTo>
                  <a:cubicBezTo>
                    <a:pt x="3" y="26"/>
                    <a:pt x="4" y="26"/>
                    <a:pt x="6" y="26"/>
                  </a:cubicBezTo>
                  <a:cubicBezTo>
                    <a:pt x="8" y="26"/>
                    <a:pt x="5" y="24"/>
                    <a:pt x="6" y="23"/>
                  </a:cubicBezTo>
                  <a:cubicBezTo>
                    <a:pt x="7" y="21"/>
                    <a:pt x="9" y="22"/>
                    <a:pt x="10" y="20"/>
                  </a:cubicBezTo>
                  <a:cubicBezTo>
                    <a:pt x="12" y="19"/>
                    <a:pt x="12" y="19"/>
                    <a:pt x="13" y="18"/>
                  </a:cubicBezTo>
                  <a:cubicBezTo>
                    <a:pt x="15" y="17"/>
                    <a:pt x="16" y="18"/>
                    <a:pt x="17" y="19"/>
                  </a:cubicBezTo>
                  <a:cubicBezTo>
                    <a:pt x="18" y="20"/>
                    <a:pt x="21" y="20"/>
                    <a:pt x="21" y="20"/>
                  </a:cubicBezTo>
                  <a:cubicBezTo>
                    <a:pt x="22" y="22"/>
                    <a:pt x="21" y="23"/>
                    <a:pt x="21" y="24"/>
                  </a:cubicBezTo>
                  <a:cubicBezTo>
                    <a:pt x="22" y="27"/>
                    <a:pt x="25" y="27"/>
                    <a:pt x="26" y="27"/>
                  </a:cubicBezTo>
                  <a:cubicBezTo>
                    <a:pt x="31" y="27"/>
                    <a:pt x="31" y="30"/>
                    <a:pt x="33" y="34"/>
                  </a:cubicBezTo>
                  <a:cubicBezTo>
                    <a:pt x="34" y="35"/>
                    <a:pt x="36" y="36"/>
                    <a:pt x="38" y="37"/>
                  </a:cubicBezTo>
                  <a:cubicBezTo>
                    <a:pt x="39" y="37"/>
                    <a:pt x="40" y="38"/>
                    <a:pt x="41" y="39"/>
                  </a:cubicBezTo>
                  <a:cubicBezTo>
                    <a:pt x="44" y="41"/>
                    <a:pt x="47" y="44"/>
                    <a:pt x="50" y="45"/>
                  </a:cubicBezTo>
                  <a:cubicBezTo>
                    <a:pt x="54" y="46"/>
                    <a:pt x="54" y="46"/>
                    <a:pt x="54" y="49"/>
                  </a:cubicBezTo>
                  <a:cubicBezTo>
                    <a:pt x="56" y="49"/>
                    <a:pt x="59" y="51"/>
                    <a:pt x="61" y="52"/>
                  </a:cubicBezTo>
                  <a:cubicBezTo>
                    <a:pt x="61" y="49"/>
                    <a:pt x="60" y="49"/>
                    <a:pt x="63" y="47"/>
                  </a:cubicBezTo>
                  <a:cubicBezTo>
                    <a:pt x="64" y="45"/>
                    <a:pt x="62" y="44"/>
                    <a:pt x="62" y="42"/>
                  </a:cubicBezTo>
                  <a:cubicBezTo>
                    <a:pt x="63" y="39"/>
                    <a:pt x="60" y="40"/>
                    <a:pt x="59" y="38"/>
                  </a:cubicBezTo>
                  <a:cubicBezTo>
                    <a:pt x="58" y="36"/>
                    <a:pt x="63" y="37"/>
                    <a:pt x="64" y="36"/>
                  </a:cubicBezTo>
                  <a:cubicBezTo>
                    <a:pt x="67" y="35"/>
                    <a:pt x="64" y="32"/>
                    <a:pt x="66" y="33"/>
                  </a:cubicBezTo>
                  <a:cubicBezTo>
                    <a:pt x="70" y="33"/>
                    <a:pt x="66" y="30"/>
                    <a:pt x="68" y="30"/>
                  </a:cubicBezTo>
                  <a:cubicBezTo>
                    <a:pt x="69" y="29"/>
                    <a:pt x="70" y="31"/>
                    <a:pt x="71" y="30"/>
                  </a:cubicBezTo>
                  <a:cubicBezTo>
                    <a:pt x="72" y="30"/>
                    <a:pt x="73" y="29"/>
                    <a:pt x="74" y="29"/>
                  </a:cubicBezTo>
                  <a:cubicBezTo>
                    <a:pt x="76" y="29"/>
                    <a:pt x="74" y="33"/>
                    <a:pt x="74" y="34"/>
                  </a:cubicBezTo>
                  <a:cubicBezTo>
                    <a:pt x="75" y="34"/>
                    <a:pt x="77" y="31"/>
                    <a:pt x="77" y="34"/>
                  </a:cubicBezTo>
                  <a:cubicBezTo>
                    <a:pt x="77" y="34"/>
                    <a:pt x="77" y="32"/>
                    <a:pt x="78" y="32"/>
                  </a:cubicBezTo>
                  <a:cubicBezTo>
                    <a:pt x="79" y="32"/>
                    <a:pt x="77" y="32"/>
                    <a:pt x="78" y="3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299" name="Freeform 694"/>
            <p:cNvSpPr>
              <a:spLocks/>
            </p:cNvSpPr>
            <p:nvPr/>
          </p:nvSpPr>
          <p:spPr bwMode="auto">
            <a:xfrm>
              <a:off x="14525037" y="7293764"/>
              <a:ext cx="0" cy="9558"/>
            </a:xfrm>
            <a:custGeom>
              <a:avLst/>
              <a:gdLst>
                <a:gd name="T0" fmla="*/ 1 h 1"/>
                <a:gd name="T1" fmla="*/ 0 h 1"/>
                <a:gd name="T2" fmla="*/ 1 h 1"/>
              </a:gdLst>
              <a:ahLst/>
              <a:cxnLst>
                <a:cxn ang="0">
                  <a:pos x="0" y="T0"/>
                </a:cxn>
                <a:cxn ang="0">
                  <a:pos x="0" y="T1"/>
                </a:cxn>
                <a:cxn ang="0">
                  <a:pos x="0" y="T2"/>
                </a:cxn>
              </a:cxnLst>
              <a:rect l="0" t="0" r="r" b="b"/>
              <a:pathLst>
                <a:path h="1">
                  <a:moveTo>
                    <a:pt x="0" y="1"/>
                  </a:moveTo>
                  <a:cubicBezTo>
                    <a:pt x="0" y="0"/>
                    <a:pt x="0" y="0"/>
                    <a:pt x="0" y="0"/>
                  </a:cubicBezTo>
                  <a:cubicBezTo>
                    <a:pt x="0" y="0"/>
                    <a:pt x="0" y="0"/>
                    <a:pt x="0"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00" name="Freeform 695"/>
            <p:cNvSpPr>
              <a:spLocks/>
            </p:cNvSpPr>
            <p:nvPr/>
          </p:nvSpPr>
          <p:spPr bwMode="auto">
            <a:xfrm>
              <a:off x="14095099" y="6921055"/>
              <a:ext cx="681527" cy="401378"/>
            </a:xfrm>
            <a:custGeom>
              <a:avLst/>
              <a:gdLst>
                <a:gd name="T0" fmla="*/ 73 w 73"/>
                <a:gd name="T1" fmla="*/ 28 h 43"/>
                <a:gd name="T2" fmla="*/ 69 w 73"/>
                <a:gd name="T3" fmla="*/ 27 h 43"/>
                <a:gd name="T4" fmla="*/ 65 w 73"/>
                <a:gd name="T5" fmla="*/ 24 h 43"/>
                <a:gd name="T6" fmla="*/ 58 w 73"/>
                <a:gd name="T7" fmla="*/ 20 h 43"/>
                <a:gd name="T8" fmla="*/ 52 w 73"/>
                <a:gd name="T9" fmla="*/ 16 h 43"/>
                <a:gd name="T10" fmla="*/ 47 w 73"/>
                <a:gd name="T11" fmla="*/ 9 h 43"/>
                <a:gd name="T12" fmla="*/ 40 w 73"/>
                <a:gd name="T13" fmla="*/ 5 h 43"/>
                <a:gd name="T14" fmla="*/ 40 w 73"/>
                <a:gd name="T15" fmla="*/ 2 h 43"/>
                <a:gd name="T16" fmla="*/ 36 w 73"/>
                <a:gd name="T17" fmla="*/ 1 h 43"/>
                <a:gd name="T18" fmla="*/ 34 w 73"/>
                <a:gd name="T19" fmla="*/ 0 h 43"/>
                <a:gd name="T20" fmla="*/ 31 w 73"/>
                <a:gd name="T21" fmla="*/ 1 h 43"/>
                <a:gd name="T22" fmla="*/ 28 w 73"/>
                <a:gd name="T23" fmla="*/ 3 h 43"/>
                <a:gd name="T24" fmla="*/ 25 w 73"/>
                <a:gd name="T25" fmla="*/ 6 h 43"/>
                <a:gd name="T26" fmla="*/ 22 w 73"/>
                <a:gd name="T27" fmla="*/ 8 h 43"/>
                <a:gd name="T28" fmla="*/ 17 w 73"/>
                <a:gd name="T29" fmla="*/ 8 h 43"/>
                <a:gd name="T30" fmla="*/ 12 w 73"/>
                <a:gd name="T31" fmla="*/ 2 h 43"/>
                <a:gd name="T32" fmla="*/ 2 w 73"/>
                <a:gd name="T33" fmla="*/ 5 h 43"/>
                <a:gd name="T34" fmla="*/ 5 w 73"/>
                <a:gd name="T35" fmla="*/ 12 h 43"/>
                <a:gd name="T36" fmla="*/ 8 w 73"/>
                <a:gd name="T37" fmla="*/ 17 h 43"/>
                <a:gd name="T38" fmla="*/ 8 w 73"/>
                <a:gd name="T39" fmla="*/ 19 h 43"/>
                <a:gd name="T40" fmla="*/ 10 w 73"/>
                <a:gd name="T41" fmla="*/ 22 h 43"/>
                <a:gd name="T42" fmla="*/ 9 w 73"/>
                <a:gd name="T43" fmla="*/ 26 h 43"/>
                <a:gd name="T44" fmla="*/ 9 w 73"/>
                <a:gd name="T45" fmla="*/ 31 h 43"/>
                <a:gd name="T46" fmla="*/ 14 w 73"/>
                <a:gd name="T47" fmla="*/ 29 h 43"/>
                <a:gd name="T48" fmla="*/ 17 w 73"/>
                <a:gd name="T49" fmla="*/ 26 h 43"/>
                <a:gd name="T50" fmla="*/ 27 w 73"/>
                <a:gd name="T51" fmla="*/ 27 h 43"/>
                <a:gd name="T52" fmla="*/ 37 w 73"/>
                <a:gd name="T53" fmla="*/ 31 h 43"/>
                <a:gd name="T54" fmla="*/ 45 w 73"/>
                <a:gd name="T55" fmla="*/ 35 h 43"/>
                <a:gd name="T56" fmla="*/ 46 w 73"/>
                <a:gd name="T57" fmla="*/ 37 h 43"/>
                <a:gd name="T58" fmla="*/ 48 w 73"/>
                <a:gd name="T59" fmla="*/ 42 h 43"/>
                <a:gd name="T60" fmla="*/ 53 w 73"/>
                <a:gd name="T61" fmla="*/ 43 h 43"/>
                <a:gd name="T62" fmla="*/ 57 w 73"/>
                <a:gd name="T63" fmla="*/ 40 h 43"/>
                <a:gd name="T64" fmla="*/ 62 w 73"/>
                <a:gd name="T65" fmla="*/ 38 h 43"/>
                <a:gd name="T66" fmla="*/ 65 w 73"/>
                <a:gd name="T67" fmla="*/ 33 h 43"/>
                <a:gd name="T68" fmla="*/ 69 w 73"/>
                <a:gd name="T69" fmla="*/ 31 h 43"/>
                <a:gd name="T70" fmla="*/ 73 w 73"/>
                <a:gd name="T71" fmla="*/ 31 h 43"/>
                <a:gd name="T72" fmla="*/ 73 w 73"/>
                <a:gd name="T73" fmla="*/ 28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3" h="43">
                  <a:moveTo>
                    <a:pt x="73" y="28"/>
                  </a:moveTo>
                  <a:cubicBezTo>
                    <a:pt x="72" y="27"/>
                    <a:pt x="71" y="27"/>
                    <a:pt x="69" y="27"/>
                  </a:cubicBezTo>
                  <a:cubicBezTo>
                    <a:pt x="68" y="26"/>
                    <a:pt x="66" y="25"/>
                    <a:pt x="65" y="24"/>
                  </a:cubicBezTo>
                  <a:cubicBezTo>
                    <a:pt x="63" y="23"/>
                    <a:pt x="60" y="22"/>
                    <a:pt x="58" y="20"/>
                  </a:cubicBezTo>
                  <a:cubicBezTo>
                    <a:pt x="57" y="18"/>
                    <a:pt x="54" y="18"/>
                    <a:pt x="52" y="16"/>
                  </a:cubicBezTo>
                  <a:cubicBezTo>
                    <a:pt x="51" y="13"/>
                    <a:pt x="50" y="9"/>
                    <a:pt x="47" y="9"/>
                  </a:cubicBezTo>
                  <a:cubicBezTo>
                    <a:pt x="44" y="9"/>
                    <a:pt x="40" y="9"/>
                    <a:pt x="40" y="5"/>
                  </a:cubicBezTo>
                  <a:cubicBezTo>
                    <a:pt x="40" y="4"/>
                    <a:pt x="41" y="2"/>
                    <a:pt x="40" y="2"/>
                  </a:cubicBezTo>
                  <a:cubicBezTo>
                    <a:pt x="39" y="1"/>
                    <a:pt x="38" y="2"/>
                    <a:pt x="36" y="1"/>
                  </a:cubicBezTo>
                  <a:cubicBezTo>
                    <a:pt x="36" y="1"/>
                    <a:pt x="35" y="0"/>
                    <a:pt x="34" y="0"/>
                  </a:cubicBezTo>
                  <a:cubicBezTo>
                    <a:pt x="33" y="0"/>
                    <a:pt x="32" y="1"/>
                    <a:pt x="31" y="1"/>
                  </a:cubicBezTo>
                  <a:cubicBezTo>
                    <a:pt x="30" y="0"/>
                    <a:pt x="29" y="3"/>
                    <a:pt x="28" y="3"/>
                  </a:cubicBezTo>
                  <a:cubicBezTo>
                    <a:pt x="27" y="3"/>
                    <a:pt x="24" y="4"/>
                    <a:pt x="25" y="6"/>
                  </a:cubicBezTo>
                  <a:cubicBezTo>
                    <a:pt x="26" y="9"/>
                    <a:pt x="25" y="8"/>
                    <a:pt x="22" y="8"/>
                  </a:cubicBezTo>
                  <a:cubicBezTo>
                    <a:pt x="21" y="8"/>
                    <a:pt x="18" y="8"/>
                    <a:pt x="17" y="8"/>
                  </a:cubicBezTo>
                  <a:cubicBezTo>
                    <a:pt x="15" y="6"/>
                    <a:pt x="14" y="4"/>
                    <a:pt x="12" y="2"/>
                  </a:cubicBezTo>
                  <a:cubicBezTo>
                    <a:pt x="9" y="0"/>
                    <a:pt x="5" y="3"/>
                    <a:pt x="2" y="5"/>
                  </a:cubicBezTo>
                  <a:cubicBezTo>
                    <a:pt x="3" y="6"/>
                    <a:pt x="6" y="10"/>
                    <a:pt x="5" y="12"/>
                  </a:cubicBezTo>
                  <a:cubicBezTo>
                    <a:pt x="0" y="15"/>
                    <a:pt x="6" y="15"/>
                    <a:pt x="8" y="17"/>
                  </a:cubicBezTo>
                  <a:cubicBezTo>
                    <a:pt x="8" y="17"/>
                    <a:pt x="8" y="19"/>
                    <a:pt x="8" y="19"/>
                  </a:cubicBezTo>
                  <a:cubicBezTo>
                    <a:pt x="7" y="20"/>
                    <a:pt x="9" y="22"/>
                    <a:pt x="10" y="22"/>
                  </a:cubicBezTo>
                  <a:cubicBezTo>
                    <a:pt x="10" y="23"/>
                    <a:pt x="9" y="24"/>
                    <a:pt x="9" y="26"/>
                  </a:cubicBezTo>
                  <a:cubicBezTo>
                    <a:pt x="9" y="27"/>
                    <a:pt x="9" y="29"/>
                    <a:pt x="9" y="31"/>
                  </a:cubicBezTo>
                  <a:cubicBezTo>
                    <a:pt x="11" y="31"/>
                    <a:pt x="12" y="31"/>
                    <a:pt x="14" y="29"/>
                  </a:cubicBezTo>
                  <a:cubicBezTo>
                    <a:pt x="15" y="28"/>
                    <a:pt x="16" y="27"/>
                    <a:pt x="17" y="26"/>
                  </a:cubicBezTo>
                  <a:cubicBezTo>
                    <a:pt x="21" y="26"/>
                    <a:pt x="24" y="25"/>
                    <a:pt x="27" y="27"/>
                  </a:cubicBezTo>
                  <a:cubicBezTo>
                    <a:pt x="29" y="30"/>
                    <a:pt x="35" y="28"/>
                    <a:pt x="37" y="31"/>
                  </a:cubicBezTo>
                  <a:cubicBezTo>
                    <a:pt x="39" y="34"/>
                    <a:pt x="41" y="35"/>
                    <a:pt x="45" y="35"/>
                  </a:cubicBezTo>
                  <a:cubicBezTo>
                    <a:pt x="46" y="35"/>
                    <a:pt x="46" y="35"/>
                    <a:pt x="46" y="37"/>
                  </a:cubicBezTo>
                  <a:cubicBezTo>
                    <a:pt x="46" y="40"/>
                    <a:pt x="46" y="40"/>
                    <a:pt x="48" y="42"/>
                  </a:cubicBezTo>
                  <a:cubicBezTo>
                    <a:pt x="50" y="42"/>
                    <a:pt x="51" y="43"/>
                    <a:pt x="53" y="43"/>
                  </a:cubicBezTo>
                  <a:cubicBezTo>
                    <a:pt x="56" y="43"/>
                    <a:pt x="56" y="42"/>
                    <a:pt x="57" y="40"/>
                  </a:cubicBezTo>
                  <a:cubicBezTo>
                    <a:pt x="58" y="38"/>
                    <a:pt x="60" y="39"/>
                    <a:pt x="62" y="38"/>
                  </a:cubicBezTo>
                  <a:cubicBezTo>
                    <a:pt x="64" y="37"/>
                    <a:pt x="64" y="35"/>
                    <a:pt x="65" y="33"/>
                  </a:cubicBezTo>
                  <a:cubicBezTo>
                    <a:pt x="65" y="31"/>
                    <a:pt x="68" y="33"/>
                    <a:pt x="69" y="31"/>
                  </a:cubicBezTo>
                  <a:cubicBezTo>
                    <a:pt x="69" y="29"/>
                    <a:pt x="72" y="31"/>
                    <a:pt x="73" y="31"/>
                  </a:cubicBezTo>
                  <a:cubicBezTo>
                    <a:pt x="73" y="30"/>
                    <a:pt x="73" y="29"/>
                    <a:pt x="73" y="28"/>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01" name="Freeform 696"/>
            <p:cNvSpPr>
              <a:spLocks/>
            </p:cNvSpPr>
            <p:nvPr/>
          </p:nvSpPr>
          <p:spPr bwMode="auto">
            <a:xfrm>
              <a:off x="14814846" y="7013435"/>
              <a:ext cx="372610" cy="251657"/>
            </a:xfrm>
            <a:custGeom>
              <a:avLst/>
              <a:gdLst>
                <a:gd name="T0" fmla="*/ 30 w 40"/>
                <a:gd name="T1" fmla="*/ 10 h 27"/>
                <a:gd name="T2" fmla="*/ 25 w 40"/>
                <a:gd name="T3" fmla="*/ 10 h 27"/>
                <a:gd name="T4" fmla="*/ 21 w 40"/>
                <a:gd name="T5" fmla="*/ 8 h 27"/>
                <a:gd name="T6" fmla="*/ 19 w 40"/>
                <a:gd name="T7" fmla="*/ 9 h 27"/>
                <a:gd name="T8" fmla="*/ 17 w 40"/>
                <a:gd name="T9" fmla="*/ 9 h 27"/>
                <a:gd name="T10" fmla="*/ 10 w 40"/>
                <a:gd name="T11" fmla="*/ 8 h 27"/>
                <a:gd name="T12" fmla="*/ 12 w 40"/>
                <a:gd name="T13" fmla="*/ 5 h 27"/>
                <a:gd name="T14" fmla="*/ 16 w 40"/>
                <a:gd name="T15" fmla="*/ 7 h 27"/>
                <a:gd name="T16" fmla="*/ 19 w 40"/>
                <a:gd name="T17" fmla="*/ 5 h 27"/>
                <a:gd name="T18" fmla="*/ 16 w 40"/>
                <a:gd name="T19" fmla="*/ 6 h 27"/>
                <a:gd name="T20" fmla="*/ 16 w 40"/>
                <a:gd name="T21" fmla="*/ 1 h 27"/>
                <a:gd name="T22" fmla="*/ 14 w 40"/>
                <a:gd name="T23" fmla="*/ 2 h 27"/>
                <a:gd name="T24" fmla="*/ 10 w 40"/>
                <a:gd name="T25" fmla="*/ 2 h 27"/>
                <a:gd name="T26" fmla="*/ 8 w 40"/>
                <a:gd name="T27" fmla="*/ 5 h 27"/>
                <a:gd name="T28" fmla="*/ 6 w 40"/>
                <a:gd name="T29" fmla="*/ 8 h 27"/>
                <a:gd name="T30" fmla="*/ 1 w 40"/>
                <a:gd name="T31" fmla="*/ 10 h 27"/>
                <a:gd name="T32" fmla="*/ 4 w 40"/>
                <a:gd name="T33" fmla="*/ 14 h 27"/>
                <a:gd name="T34" fmla="*/ 4 w 40"/>
                <a:gd name="T35" fmla="*/ 19 h 27"/>
                <a:gd name="T36" fmla="*/ 4 w 40"/>
                <a:gd name="T37" fmla="*/ 24 h 27"/>
                <a:gd name="T38" fmla="*/ 9 w 40"/>
                <a:gd name="T39" fmla="*/ 22 h 27"/>
                <a:gd name="T40" fmla="*/ 12 w 40"/>
                <a:gd name="T41" fmla="*/ 20 h 27"/>
                <a:gd name="T42" fmla="*/ 17 w 40"/>
                <a:gd name="T43" fmla="*/ 17 h 27"/>
                <a:gd name="T44" fmla="*/ 20 w 40"/>
                <a:gd name="T45" fmla="*/ 17 h 27"/>
                <a:gd name="T46" fmla="*/ 22 w 40"/>
                <a:gd name="T47" fmla="*/ 21 h 27"/>
                <a:gd name="T48" fmla="*/ 21 w 40"/>
                <a:gd name="T49" fmla="*/ 24 h 27"/>
                <a:gd name="T50" fmla="*/ 27 w 40"/>
                <a:gd name="T51" fmla="*/ 23 h 27"/>
                <a:gd name="T52" fmla="*/ 32 w 40"/>
                <a:gd name="T53" fmla="*/ 21 h 27"/>
                <a:gd name="T54" fmla="*/ 39 w 40"/>
                <a:gd name="T55" fmla="*/ 21 h 27"/>
                <a:gd name="T56" fmla="*/ 38 w 40"/>
                <a:gd name="T57" fmla="*/ 18 h 27"/>
                <a:gd name="T58" fmla="*/ 36 w 40"/>
                <a:gd name="T59" fmla="*/ 14 h 27"/>
                <a:gd name="T60" fmla="*/ 32 w 40"/>
                <a:gd name="T61" fmla="*/ 9 h 27"/>
                <a:gd name="T62" fmla="*/ 30 w 40"/>
                <a:gd name="T63" fmla="*/ 10 h 27"/>
                <a:gd name="T64" fmla="*/ 30 w 40"/>
                <a:gd name="T65" fmla="*/ 1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0" h="27">
                  <a:moveTo>
                    <a:pt x="30" y="10"/>
                  </a:moveTo>
                  <a:cubicBezTo>
                    <a:pt x="28" y="11"/>
                    <a:pt x="27" y="10"/>
                    <a:pt x="25" y="10"/>
                  </a:cubicBezTo>
                  <a:cubicBezTo>
                    <a:pt x="23" y="10"/>
                    <a:pt x="22" y="8"/>
                    <a:pt x="21" y="8"/>
                  </a:cubicBezTo>
                  <a:cubicBezTo>
                    <a:pt x="20" y="8"/>
                    <a:pt x="20" y="9"/>
                    <a:pt x="19" y="9"/>
                  </a:cubicBezTo>
                  <a:cubicBezTo>
                    <a:pt x="19" y="10"/>
                    <a:pt x="18" y="9"/>
                    <a:pt x="17" y="9"/>
                  </a:cubicBezTo>
                  <a:cubicBezTo>
                    <a:pt x="15" y="9"/>
                    <a:pt x="12" y="9"/>
                    <a:pt x="10" y="8"/>
                  </a:cubicBezTo>
                  <a:cubicBezTo>
                    <a:pt x="9" y="7"/>
                    <a:pt x="12" y="5"/>
                    <a:pt x="12" y="5"/>
                  </a:cubicBezTo>
                  <a:cubicBezTo>
                    <a:pt x="14" y="4"/>
                    <a:pt x="15" y="7"/>
                    <a:pt x="16" y="7"/>
                  </a:cubicBezTo>
                  <a:cubicBezTo>
                    <a:pt x="18" y="7"/>
                    <a:pt x="19" y="6"/>
                    <a:pt x="19" y="5"/>
                  </a:cubicBezTo>
                  <a:cubicBezTo>
                    <a:pt x="18" y="4"/>
                    <a:pt x="17" y="6"/>
                    <a:pt x="16" y="6"/>
                  </a:cubicBezTo>
                  <a:cubicBezTo>
                    <a:pt x="15" y="5"/>
                    <a:pt x="17" y="2"/>
                    <a:pt x="16" y="1"/>
                  </a:cubicBezTo>
                  <a:cubicBezTo>
                    <a:pt x="16" y="0"/>
                    <a:pt x="14" y="2"/>
                    <a:pt x="14" y="2"/>
                  </a:cubicBezTo>
                  <a:cubicBezTo>
                    <a:pt x="12" y="3"/>
                    <a:pt x="11" y="1"/>
                    <a:pt x="10" y="2"/>
                  </a:cubicBezTo>
                  <a:cubicBezTo>
                    <a:pt x="8" y="2"/>
                    <a:pt x="12" y="5"/>
                    <a:pt x="8" y="5"/>
                  </a:cubicBezTo>
                  <a:cubicBezTo>
                    <a:pt x="6" y="4"/>
                    <a:pt x="9" y="8"/>
                    <a:pt x="6" y="8"/>
                  </a:cubicBezTo>
                  <a:cubicBezTo>
                    <a:pt x="5" y="9"/>
                    <a:pt x="0" y="8"/>
                    <a:pt x="1" y="10"/>
                  </a:cubicBezTo>
                  <a:cubicBezTo>
                    <a:pt x="2" y="13"/>
                    <a:pt x="5" y="11"/>
                    <a:pt x="4" y="14"/>
                  </a:cubicBezTo>
                  <a:cubicBezTo>
                    <a:pt x="4" y="17"/>
                    <a:pt x="7" y="17"/>
                    <a:pt x="4" y="19"/>
                  </a:cubicBezTo>
                  <a:cubicBezTo>
                    <a:pt x="3" y="20"/>
                    <a:pt x="1" y="24"/>
                    <a:pt x="4" y="24"/>
                  </a:cubicBezTo>
                  <a:cubicBezTo>
                    <a:pt x="6" y="24"/>
                    <a:pt x="8" y="21"/>
                    <a:pt x="9" y="22"/>
                  </a:cubicBezTo>
                  <a:cubicBezTo>
                    <a:pt x="12" y="25"/>
                    <a:pt x="9" y="20"/>
                    <a:pt x="12" y="20"/>
                  </a:cubicBezTo>
                  <a:cubicBezTo>
                    <a:pt x="14" y="20"/>
                    <a:pt x="15" y="19"/>
                    <a:pt x="17" y="17"/>
                  </a:cubicBezTo>
                  <a:cubicBezTo>
                    <a:pt x="18" y="14"/>
                    <a:pt x="19" y="15"/>
                    <a:pt x="20" y="17"/>
                  </a:cubicBezTo>
                  <a:cubicBezTo>
                    <a:pt x="21" y="18"/>
                    <a:pt x="22" y="19"/>
                    <a:pt x="22" y="21"/>
                  </a:cubicBezTo>
                  <a:cubicBezTo>
                    <a:pt x="22" y="22"/>
                    <a:pt x="21" y="23"/>
                    <a:pt x="21" y="24"/>
                  </a:cubicBezTo>
                  <a:cubicBezTo>
                    <a:pt x="22" y="27"/>
                    <a:pt x="26" y="24"/>
                    <a:pt x="27" y="23"/>
                  </a:cubicBezTo>
                  <a:cubicBezTo>
                    <a:pt x="28" y="22"/>
                    <a:pt x="31" y="20"/>
                    <a:pt x="32" y="21"/>
                  </a:cubicBezTo>
                  <a:cubicBezTo>
                    <a:pt x="34" y="23"/>
                    <a:pt x="36" y="20"/>
                    <a:pt x="39" y="21"/>
                  </a:cubicBezTo>
                  <a:cubicBezTo>
                    <a:pt x="40" y="20"/>
                    <a:pt x="38" y="18"/>
                    <a:pt x="38" y="18"/>
                  </a:cubicBezTo>
                  <a:cubicBezTo>
                    <a:pt x="37" y="16"/>
                    <a:pt x="38" y="14"/>
                    <a:pt x="36" y="14"/>
                  </a:cubicBezTo>
                  <a:cubicBezTo>
                    <a:pt x="33" y="15"/>
                    <a:pt x="31" y="12"/>
                    <a:pt x="32" y="9"/>
                  </a:cubicBezTo>
                  <a:cubicBezTo>
                    <a:pt x="32" y="9"/>
                    <a:pt x="31" y="9"/>
                    <a:pt x="30" y="10"/>
                  </a:cubicBezTo>
                  <a:cubicBezTo>
                    <a:pt x="29" y="10"/>
                    <a:pt x="31" y="9"/>
                    <a:pt x="30" y="1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02" name="Freeform 697"/>
            <p:cNvSpPr>
              <a:spLocks/>
            </p:cNvSpPr>
            <p:nvPr/>
          </p:nvSpPr>
          <p:spPr bwMode="auto">
            <a:xfrm>
              <a:off x="14515484" y="7230053"/>
              <a:ext cx="773889" cy="691265"/>
            </a:xfrm>
            <a:custGeom>
              <a:avLst/>
              <a:gdLst>
                <a:gd name="T0" fmla="*/ 8 w 83"/>
                <a:gd name="T1" fmla="*/ 51 h 74"/>
                <a:gd name="T2" fmla="*/ 9 w 83"/>
                <a:gd name="T3" fmla="*/ 54 h 74"/>
                <a:gd name="T4" fmla="*/ 11 w 83"/>
                <a:gd name="T5" fmla="*/ 57 h 74"/>
                <a:gd name="T6" fmla="*/ 5 w 83"/>
                <a:gd name="T7" fmla="*/ 61 h 74"/>
                <a:gd name="T8" fmla="*/ 3 w 83"/>
                <a:gd name="T9" fmla="*/ 64 h 74"/>
                <a:gd name="T10" fmla="*/ 6 w 83"/>
                <a:gd name="T11" fmla="*/ 66 h 74"/>
                <a:gd name="T12" fmla="*/ 13 w 83"/>
                <a:gd name="T13" fmla="*/ 64 h 74"/>
                <a:gd name="T14" fmla="*/ 19 w 83"/>
                <a:gd name="T15" fmla="*/ 65 h 74"/>
                <a:gd name="T16" fmla="*/ 23 w 83"/>
                <a:gd name="T17" fmla="*/ 65 h 74"/>
                <a:gd name="T18" fmla="*/ 28 w 83"/>
                <a:gd name="T19" fmla="*/ 64 h 74"/>
                <a:gd name="T20" fmla="*/ 29 w 83"/>
                <a:gd name="T21" fmla="*/ 67 h 74"/>
                <a:gd name="T22" fmla="*/ 32 w 83"/>
                <a:gd name="T23" fmla="*/ 69 h 74"/>
                <a:gd name="T24" fmla="*/ 33 w 83"/>
                <a:gd name="T25" fmla="*/ 73 h 74"/>
                <a:gd name="T26" fmla="*/ 34 w 83"/>
                <a:gd name="T27" fmla="*/ 71 h 74"/>
                <a:gd name="T28" fmla="*/ 36 w 83"/>
                <a:gd name="T29" fmla="*/ 73 h 74"/>
                <a:gd name="T30" fmla="*/ 43 w 83"/>
                <a:gd name="T31" fmla="*/ 71 h 74"/>
                <a:gd name="T32" fmla="*/ 46 w 83"/>
                <a:gd name="T33" fmla="*/ 70 h 74"/>
                <a:gd name="T34" fmla="*/ 50 w 83"/>
                <a:gd name="T35" fmla="*/ 70 h 74"/>
                <a:gd name="T36" fmla="*/ 48 w 83"/>
                <a:gd name="T37" fmla="*/ 64 h 74"/>
                <a:gd name="T38" fmla="*/ 46 w 83"/>
                <a:gd name="T39" fmla="*/ 61 h 74"/>
                <a:gd name="T40" fmla="*/ 44 w 83"/>
                <a:gd name="T41" fmla="*/ 57 h 74"/>
                <a:gd name="T42" fmla="*/ 46 w 83"/>
                <a:gd name="T43" fmla="*/ 52 h 74"/>
                <a:gd name="T44" fmla="*/ 49 w 83"/>
                <a:gd name="T45" fmla="*/ 52 h 74"/>
                <a:gd name="T46" fmla="*/ 52 w 83"/>
                <a:gd name="T47" fmla="*/ 52 h 74"/>
                <a:gd name="T48" fmla="*/ 57 w 83"/>
                <a:gd name="T49" fmla="*/ 46 h 74"/>
                <a:gd name="T50" fmla="*/ 60 w 83"/>
                <a:gd name="T51" fmla="*/ 44 h 74"/>
                <a:gd name="T52" fmla="*/ 62 w 83"/>
                <a:gd name="T53" fmla="*/ 41 h 74"/>
                <a:gd name="T54" fmla="*/ 65 w 83"/>
                <a:gd name="T55" fmla="*/ 39 h 74"/>
                <a:gd name="T56" fmla="*/ 66 w 83"/>
                <a:gd name="T57" fmla="*/ 37 h 74"/>
                <a:gd name="T58" fmla="*/ 69 w 83"/>
                <a:gd name="T59" fmla="*/ 33 h 74"/>
                <a:gd name="T60" fmla="*/ 71 w 83"/>
                <a:gd name="T61" fmla="*/ 27 h 74"/>
                <a:gd name="T62" fmla="*/ 66 w 83"/>
                <a:gd name="T63" fmla="*/ 23 h 74"/>
                <a:gd name="T64" fmla="*/ 65 w 83"/>
                <a:gd name="T65" fmla="*/ 16 h 74"/>
                <a:gd name="T66" fmla="*/ 70 w 83"/>
                <a:gd name="T67" fmla="*/ 14 h 74"/>
                <a:gd name="T68" fmla="*/ 74 w 83"/>
                <a:gd name="T69" fmla="*/ 15 h 74"/>
                <a:gd name="T70" fmla="*/ 77 w 83"/>
                <a:gd name="T71" fmla="*/ 13 h 74"/>
                <a:gd name="T72" fmla="*/ 83 w 83"/>
                <a:gd name="T73" fmla="*/ 10 h 74"/>
                <a:gd name="T74" fmla="*/ 76 w 83"/>
                <a:gd name="T75" fmla="*/ 6 h 74"/>
                <a:gd name="T76" fmla="*/ 74 w 83"/>
                <a:gd name="T77" fmla="*/ 2 h 74"/>
                <a:gd name="T78" fmla="*/ 71 w 83"/>
                <a:gd name="T79" fmla="*/ 0 h 74"/>
                <a:gd name="T80" fmla="*/ 65 w 83"/>
                <a:gd name="T81" fmla="*/ 1 h 74"/>
                <a:gd name="T82" fmla="*/ 56 w 83"/>
                <a:gd name="T83" fmla="*/ 4 h 74"/>
                <a:gd name="T84" fmla="*/ 53 w 83"/>
                <a:gd name="T85" fmla="*/ 8 h 74"/>
                <a:gd name="T86" fmla="*/ 51 w 83"/>
                <a:gd name="T87" fmla="*/ 13 h 74"/>
                <a:gd name="T88" fmla="*/ 48 w 83"/>
                <a:gd name="T89" fmla="*/ 18 h 74"/>
                <a:gd name="T90" fmla="*/ 47 w 83"/>
                <a:gd name="T91" fmla="*/ 21 h 74"/>
                <a:gd name="T92" fmla="*/ 43 w 83"/>
                <a:gd name="T93" fmla="*/ 24 h 74"/>
                <a:gd name="T94" fmla="*/ 41 w 83"/>
                <a:gd name="T95" fmla="*/ 30 h 74"/>
                <a:gd name="T96" fmla="*/ 38 w 83"/>
                <a:gd name="T97" fmla="*/ 30 h 74"/>
                <a:gd name="T98" fmla="*/ 34 w 83"/>
                <a:gd name="T99" fmla="*/ 32 h 74"/>
                <a:gd name="T100" fmla="*/ 30 w 83"/>
                <a:gd name="T101" fmla="*/ 33 h 74"/>
                <a:gd name="T102" fmla="*/ 27 w 83"/>
                <a:gd name="T103" fmla="*/ 37 h 74"/>
                <a:gd name="T104" fmla="*/ 22 w 83"/>
                <a:gd name="T105" fmla="*/ 42 h 74"/>
                <a:gd name="T106" fmla="*/ 13 w 83"/>
                <a:gd name="T107" fmla="*/ 43 h 74"/>
                <a:gd name="T108" fmla="*/ 0 w 83"/>
                <a:gd name="T109" fmla="*/ 40 h 74"/>
                <a:gd name="T110" fmla="*/ 3 w 83"/>
                <a:gd name="T111" fmla="*/ 46 h 74"/>
                <a:gd name="T112" fmla="*/ 8 w 83"/>
                <a:gd name="T113" fmla="*/ 51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83" h="74">
                  <a:moveTo>
                    <a:pt x="8" y="51"/>
                  </a:moveTo>
                  <a:cubicBezTo>
                    <a:pt x="8" y="52"/>
                    <a:pt x="8" y="53"/>
                    <a:pt x="9" y="54"/>
                  </a:cubicBezTo>
                  <a:cubicBezTo>
                    <a:pt x="10" y="55"/>
                    <a:pt x="11" y="56"/>
                    <a:pt x="11" y="57"/>
                  </a:cubicBezTo>
                  <a:cubicBezTo>
                    <a:pt x="11" y="58"/>
                    <a:pt x="6" y="60"/>
                    <a:pt x="5" y="61"/>
                  </a:cubicBezTo>
                  <a:cubicBezTo>
                    <a:pt x="4" y="61"/>
                    <a:pt x="3" y="62"/>
                    <a:pt x="3" y="64"/>
                  </a:cubicBezTo>
                  <a:cubicBezTo>
                    <a:pt x="3" y="66"/>
                    <a:pt x="3" y="66"/>
                    <a:pt x="6" y="66"/>
                  </a:cubicBezTo>
                  <a:cubicBezTo>
                    <a:pt x="8" y="65"/>
                    <a:pt x="11" y="65"/>
                    <a:pt x="13" y="64"/>
                  </a:cubicBezTo>
                  <a:cubicBezTo>
                    <a:pt x="15" y="64"/>
                    <a:pt x="17" y="64"/>
                    <a:pt x="19" y="65"/>
                  </a:cubicBezTo>
                  <a:cubicBezTo>
                    <a:pt x="20" y="65"/>
                    <a:pt x="22" y="65"/>
                    <a:pt x="23" y="65"/>
                  </a:cubicBezTo>
                  <a:cubicBezTo>
                    <a:pt x="25" y="65"/>
                    <a:pt x="26" y="64"/>
                    <a:pt x="28" y="64"/>
                  </a:cubicBezTo>
                  <a:cubicBezTo>
                    <a:pt x="29" y="64"/>
                    <a:pt x="29" y="66"/>
                    <a:pt x="29" y="67"/>
                  </a:cubicBezTo>
                  <a:cubicBezTo>
                    <a:pt x="30" y="68"/>
                    <a:pt x="31" y="68"/>
                    <a:pt x="32" y="69"/>
                  </a:cubicBezTo>
                  <a:cubicBezTo>
                    <a:pt x="32" y="70"/>
                    <a:pt x="33" y="72"/>
                    <a:pt x="33" y="73"/>
                  </a:cubicBezTo>
                  <a:cubicBezTo>
                    <a:pt x="35" y="74"/>
                    <a:pt x="34" y="72"/>
                    <a:pt x="34" y="71"/>
                  </a:cubicBezTo>
                  <a:cubicBezTo>
                    <a:pt x="35" y="71"/>
                    <a:pt x="36" y="73"/>
                    <a:pt x="36" y="73"/>
                  </a:cubicBezTo>
                  <a:cubicBezTo>
                    <a:pt x="38" y="72"/>
                    <a:pt x="40" y="70"/>
                    <a:pt x="43" y="71"/>
                  </a:cubicBezTo>
                  <a:cubicBezTo>
                    <a:pt x="44" y="71"/>
                    <a:pt x="45" y="71"/>
                    <a:pt x="46" y="70"/>
                  </a:cubicBezTo>
                  <a:cubicBezTo>
                    <a:pt x="47" y="70"/>
                    <a:pt x="49" y="70"/>
                    <a:pt x="50" y="70"/>
                  </a:cubicBezTo>
                  <a:cubicBezTo>
                    <a:pt x="51" y="69"/>
                    <a:pt x="49" y="64"/>
                    <a:pt x="48" y="64"/>
                  </a:cubicBezTo>
                  <a:cubicBezTo>
                    <a:pt x="47" y="63"/>
                    <a:pt x="46" y="63"/>
                    <a:pt x="46" y="61"/>
                  </a:cubicBezTo>
                  <a:cubicBezTo>
                    <a:pt x="46" y="59"/>
                    <a:pt x="45" y="58"/>
                    <a:pt x="44" y="57"/>
                  </a:cubicBezTo>
                  <a:cubicBezTo>
                    <a:pt x="41" y="56"/>
                    <a:pt x="45" y="54"/>
                    <a:pt x="46" y="52"/>
                  </a:cubicBezTo>
                  <a:cubicBezTo>
                    <a:pt x="47" y="52"/>
                    <a:pt x="47" y="51"/>
                    <a:pt x="49" y="52"/>
                  </a:cubicBezTo>
                  <a:cubicBezTo>
                    <a:pt x="51" y="54"/>
                    <a:pt x="50" y="52"/>
                    <a:pt x="52" y="52"/>
                  </a:cubicBezTo>
                  <a:cubicBezTo>
                    <a:pt x="56" y="51"/>
                    <a:pt x="55" y="48"/>
                    <a:pt x="57" y="46"/>
                  </a:cubicBezTo>
                  <a:cubicBezTo>
                    <a:pt x="58" y="45"/>
                    <a:pt x="60" y="45"/>
                    <a:pt x="60" y="44"/>
                  </a:cubicBezTo>
                  <a:cubicBezTo>
                    <a:pt x="61" y="43"/>
                    <a:pt x="62" y="42"/>
                    <a:pt x="62" y="41"/>
                  </a:cubicBezTo>
                  <a:cubicBezTo>
                    <a:pt x="62" y="40"/>
                    <a:pt x="64" y="39"/>
                    <a:pt x="65" y="39"/>
                  </a:cubicBezTo>
                  <a:cubicBezTo>
                    <a:pt x="66" y="39"/>
                    <a:pt x="66" y="37"/>
                    <a:pt x="66" y="37"/>
                  </a:cubicBezTo>
                  <a:cubicBezTo>
                    <a:pt x="66" y="34"/>
                    <a:pt x="70" y="36"/>
                    <a:pt x="69" y="33"/>
                  </a:cubicBezTo>
                  <a:cubicBezTo>
                    <a:pt x="69" y="30"/>
                    <a:pt x="68" y="29"/>
                    <a:pt x="71" y="27"/>
                  </a:cubicBezTo>
                  <a:cubicBezTo>
                    <a:pt x="72" y="27"/>
                    <a:pt x="67" y="24"/>
                    <a:pt x="66" y="23"/>
                  </a:cubicBezTo>
                  <a:cubicBezTo>
                    <a:pt x="65" y="21"/>
                    <a:pt x="66" y="18"/>
                    <a:pt x="65" y="16"/>
                  </a:cubicBezTo>
                  <a:cubicBezTo>
                    <a:pt x="65" y="13"/>
                    <a:pt x="68" y="13"/>
                    <a:pt x="70" y="14"/>
                  </a:cubicBezTo>
                  <a:cubicBezTo>
                    <a:pt x="71" y="14"/>
                    <a:pt x="73" y="15"/>
                    <a:pt x="74" y="15"/>
                  </a:cubicBezTo>
                  <a:cubicBezTo>
                    <a:pt x="76" y="15"/>
                    <a:pt x="76" y="14"/>
                    <a:pt x="77" y="13"/>
                  </a:cubicBezTo>
                  <a:cubicBezTo>
                    <a:pt x="80" y="13"/>
                    <a:pt x="81" y="13"/>
                    <a:pt x="83" y="10"/>
                  </a:cubicBezTo>
                  <a:cubicBezTo>
                    <a:pt x="80" y="9"/>
                    <a:pt x="77" y="8"/>
                    <a:pt x="76" y="6"/>
                  </a:cubicBezTo>
                  <a:cubicBezTo>
                    <a:pt x="75" y="5"/>
                    <a:pt x="75" y="3"/>
                    <a:pt x="74" y="2"/>
                  </a:cubicBezTo>
                  <a:cubicBezTo>
                    <a:pt x="73" y="1"/>
                    <a:pt x="72" y="1"/>
                    <a:pt x="71" y="0"/>
                  </a:cubicBezTo>
                  <a:cubicBezTo>
                    <a:pt x="69" y="0"/>
                    <a:pt x="66" y="1"/>
                    <a:pt x="65" y="1"/>
                  </a:cubicBezTo>
                  <a:cubicBezTo>
                    <a:pt x="61" y="0"/>
                    <a:pt x="59" y="2"/>
                    <a:pt x="56" y="4"/>
                  </a:cubicBezTo>
                  <a:cubicBezTo>
                    <a:pt x="53" y="5"/>
                    <a:pt x="51" y="5"/>
                    <a:pt x="53" y="8"/>
                  </a:cubicBezTo>
                  <a:cubicBezTo>
                    <a:pt x="55" y="10"/>
                    <a:pt x="53" y="12"/>
                    <a:pt x="51" y="13"/>
                  </a:cubicBezTo>
                  <a:cubicBezTo>
                    <a:pt x="49" y="15"/>
                    <a:pt x="52" y="19"/>
                    <a:pt x="48" y="18"/>
                  </a:cubicBezTo>
                  <a:cubicBezTo>
                    <a:pt x="43" y="18"/>
                    <a:pt x="47" y="19"/>
                    <a:pt x="47" y="21"/>
                  </a:cubicBezTo>
                  <a:cubicBezTo>
                    <a:pt x="48" y="22"/>
                    <a:pt x="44" y="23"/>
                    <a:pt x="43" y="24"/>
                  </a:cubicBezTo>
                  <a:cubicBezTo>
                    <a:pt x="42" y="26"/>
                    <a:pt x="42" y="30"/>
                    <a:pt x="41" y="30"/>
                  </a:cubicBezTo>
                  <a:cubicBezTo>
                    <a:pt x="40" y="31"/>
                    <a:pt x="39" y="30"/>
                    <a:pt x="38" y="30"/>
                  </a:cubicBezTo>
                  <a:cubicBezTo>
                    <a:pt x="36" y="30"/>
                    <a:pt x="35" y="31"/>
                    <a:pt x="34" y="32"/>
                  </a:cubicBezTo>
                  <a:cubicBezTo>
                    <a:pt x="32" y="33"/>
                    <a:pt x="31" y="32"/>
                    <a:pt x="30" y="33"/>
                  </a:cubicBezTo>
                  <a:cubicBezTo>
                    <a:pt x="28" y="34"/>
                    <a:pt x="28" y="35"/>
                    <a:pt x="27" y="37"/>
                  </a:cubicBezTo>
                  <a:cubicBezTo>
                    <a:pt x="27" y="40"/>
                    <a:pt x="25" y="41"/>
                    <a:pt x="22" y="42"/>
                  </a:cubicBezTo>
                  <a:cubicBezTo>
                    <a:pt x="19" y="43"/>
                    <a:pt x="16" y="43"/>
                    <a:pt x="13" y="43"/>
                  </a:cubicBezTo>
                  <a:cubicBezTo>
                    <a:pt x="8" y="43"/>
                    <a:pt x="4" y="42"/>
                    <a:pt x="0" y="40"/>
                  </a:cubicBezTo>
                  <a:cubicBezTo>
                    <a:pt x="1" y="42"/>
                    <a:pt x="2" y="44"/>
                    <a:pt x="3" y="46"/>
                  </a:cubicBezTo>
                  <a:cubicBezTo>
                    <a:pt x="4" y="47"/>
                    <a:pt x="8" y="48"/>
                    <a:pt x="8" y="5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03" name="Freeform 698"/>
            <p:cNvSpPr>
              <a:spLocks/>
            </p:cNvSpPr>
            <p:nvPr/>
          </p:nvSpPr>
          <p:spPr bwMode="auto">
            <a:xfrm>
              <a:off x="14477266" y="7144043"/>
              <a:ext cx="700638" cy="496944"/>
            </a:xfrm>
            <a:custGeom>
              <a:avLst/>
              <a:gdLst>
                <a:gd name="T0" fmla="*/ 72 w 75"/>
                <a:gd name="T1" fmla="*/ 7 h 53"/>
                <a:gd name="T2" fmla="*/ 69 w 75"/>
                <a:gd name="T3" fmla="*/ 8 h 53"/>
                <a:gd name="T4" fmla="*/ 67 w 75"/>
                <a:gd name="T5" fmla="*/ 7 h 53"/>
                <a:gd name="T6" fmla="*/ 62 w 75"/>
                <a:gd name="T7" fmla="*/ 10 h 53"/>
                <a:gd name="T8" fmla="*/ 57 w 75"/>
                <a:gd name="T9" fmla="*/ 11 h 53"/>
                <a:gd name="T10" fmla="*/ 57 w 75"/>
                <a:gd name="T11" fmla="*/ 4 h 53"/>
                <a:gd name="T12" fmla="*/ 54 w 75"/>
                <a:gd name="T13" fmla="*/ 1 h 53"/>
                <a:gd name="T14" fmla="*/ 50 w 75"/>
                <a:gd name="T15" fmla="*/ 6 h 53"/>
                <a:gd name="T16" fmla="*/ 47 w 75"/>
                <a:gd name="T17" fmla="*/ 8 h 53"/>
                <a:gd name="T18" fmla="*/ 44 w 75"/>
                <a:gd name="T19" fmla="*/ 8 h 53"/>
                <a:gd name="T20" fmla="*/ 39 w 75"/>
                <a:gd name="T21" fmla="*/ 10 h 53"/>
                <a:gd name="T22" fmla="*/ 34 w 75"/>
                <a:gd name="T23" fmla="*/ 7 h 53"/>
                <a:gd name="T24" fmla="*/ 28 w 75"/>
                <a:gd name="T25" fmla="*/ 6 h 53"/>
                <a:gd name="T26" fmla="*/ 27 w 75"/>
                <a:gd name="T27" fmla="*/ 8 h 53"/>
                <a:gd name="T28" fmla="*/ 24 w 75"/>
                <a:gd name="T29" fmla="*/ 9 h 53"/>
                <a:gd name="T30" fmla="*/ 21 w 75"/>
                <a:gd name="T31" fmla="*/ 14 h 53"/>
                <a:gd name="T32" fmla="*/ 15 w 75"/>
                <a:gd name="T33" fmla="*/ 17 h 53"/>
                <a:gd name="T34" fmla="*/ 11 w 75"/>
                <a:gd name="T35" fmla="*/ 19 h 53"/>
                <a:gd name="T36" fmla="*/ 5 w 75"/>
                <a:gd name="T37" fmla="*/ 16 h 53"/>
                <a:gd name="T38" fmla="*/ 4 w 75"/>
                <a:gd name="T39" fmla="*/ 23 h 53"/>
                <a:gd name="T40" fmla="*/ 3 w 75"/>
                <a:gd name="T41" fmla="*/ 29 h 53"/>
                <a:gd name="T42" fmla="*/ 2 w 75"/>
                <a:gd name="T43" fmla="*/ 33 h 53"/>
                <a:gd name="T44" fmla="*/ 3 w 75"/>
                <a:gd name="T45" fmla="*/ 37 h 53"/>
                <a:gd name="T46" fmla="*/ 4 w 75"/>
                <a:gd name="T47" fmla="*/ 40 h 53"/>
                <a:gd name="T48" fmla="*/ 8 w 75"/>
                <a:gd name="T49" fmla="*/ 43 h 53"/>
                <a:gd name="T50" fmla="*/ 4 w 75"/>
                <a:gd name="T51" fmla="*/ 49 h 53"/>
                <a:gd name="T52" fmla="*/ 29 w 75"/>
                <a:gd name="T53" fmla="*/ 50 h 53"/>
                <a:gd name="T54" fmla="*/ 32 w 75"/>
                <a:gd name="T55" fmla="*/ 43 h 53"/>
                <a:gd name="T56" fmla="*/ 39 w 75"/>
                <a:gd name="T57" fmla="*/ 40 h 53"/>
                <a:gd name="T58" fmla="*/ 43 w 75"/>
                <a:gd name="T59" fmla="*/ 39 h 53"/>
                <a:gd name="T60" fmla="*/ 45 w 75"/>
                <a:gd name="T61" fmla="*/ 39 h 53"/>
                <a:gd name="T62" fmla="*/ 47 w 75"/>
                <a:gd name="T63" fmla="*/ 33 h 53"/>
                <a:gd name="T64" fmla="*/ 51 w 75"/>
                <a:gd name="T65" fmla="*/ 30 h 53"/>
                <a:gd name="T66" fmla="*/ 51 w 75"/>
                <a:gd name="T67" fmla="*/ 27 h 53"/>
                <a:gd name="T68" fmla="*/ 55 w 75"/>
                <a:gd name="T69" fmla="*/ 26 h 53"/>
                <a:gd name="T70" fmla="*/ 55 w 75"/>
                <a:gd name="T71" fmla="*/ 23 h 53"/>
                <a:gd name="T72" fmla="*/ 58 w 75"/>
                <a:gd name="T73" fmla="*/ 19 h 53"/>
                <a:gd name="T74" fmla="*/ 56 w 75"/>
                <a:gd name="T75" fmla="*/ 14 h 53"/>
                <a:gd name="T76" fmla="*/ 63 w 75"/>
                <a:gd name="T77" fmla="*/ 11 h 53"/>
                <a:gd name="T78" fmla="*/ 70 w 75"/>
                <a:gd name="T79" fmla="*/ 10 h 53"/>
                <a:gd name="T80" fmla="*/ 74 w 75"/>
                <a:gd name="T81" fmla="*/ 9 h 53"/>
                <a:gd name="T82" fmla="*/ 75 w 75"/>
                <a:gd name="T83" fmla="*/ 7 h 53"/>
                <a:gd name="T84" fmla="*/ 72 w 75"/>
                <a:gd name="T85" fmla="*/ 7 h 53"/>
                <a:gd name="T86" fmla="*/ 72 w 75"/>
                <a:gd name="T87" fmla="*/ 7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5" h="53">
                  <a:moveTo>
                    <a:pt x="72" y="7"/>
                  </a:moveTo>
                  <a:cubicBezTo>
                    <a:pt x="71" y="7"/>
                    <a:pt x="70" y="9"/>
                    <a:pt x="69" y="8"/>
                  </a:cubicBezTo>
                  <a:cubicBezTo>
                    <a:pt x="68" y="8"/>
                    <a:pt x="68" y="6"/>
                    <a:pt x="67" y="7"/>
                  </a:cubicBezTo>
                  <a:cubicBezTo>
                    <a:pt x="65" y="7"/>
                    <a:pt x="63" y="9"/>
                    <a:pt x="62" y="10"/>
                  </a:cubicBezTo>
                  <a:cubicBezTo>
                    <a:pt x="61" y="10"/>
                    <a:pt x="59" y="12"/>
                    <a:pt x="57" y="11"/>
                  </a:cubicBezTo>
                  <a:cubicBezTo>
                    <a:pt x="56" y="10"/>
                    <a:pt x="59" y="6"/>
                    <a:pt x="57" y="4"/>
                  </a:cubicBezTo>
                  <a:cubicBezTo>
                    <a:pt x="57" y="4"/>
                    <a:pt x="55" y="0"/>
                    <a:pt x="54" y="1"/>
                  </a:cubicBezTo>
                  <a:cubicBezTo>
                    <a:pt x="53" y="3"/>
                    <a:pt x="52" y="5"/>
                    <a:pt x="50" y="6"/>
                  </a:cubicBezTo>
                  <a:cubicBezTo>
                    <a:pt x="48" y="7"/>
                    <a:pt x="47" y="6"/>
                    <a:pt x="47" y="8"/>
                  </a:cubicBezTo>
                  <a:cubicBezTo>
                    <a:pt x="46" y="11"/>
                    <a:pt x="45" y="7"/>
                    <a:pt x="44" y="8"/>
                  </a:cubicBezTo>
                  <a:cubicBezTo>
                    <a:pt x="42" y="9"/>
                    <a:pt x="41" y="10"/>
                    <a:pt x="39" y="10"/>
                  </a:cubicBezTo>
                  <a:cubicBezTo>
                    <a:pt x="37" y="9"/>
                    <a:pt x="35" y="8"/>
                    <a:pt x="34" y="7"/>
                  </a:cubicBezTo>
                  <a:cubicBezTo>
                    <a:pt x="33" y="7"/>
                    <a:pt x="28" y="6"/>
                    <a:pt x="28" y="6"/>
                  </a:cubicBezTo>
                  <a:cubicBezTo>
                    <a:pt x="27" y="7"/>
                    <a:pt x="28" y="8"/>
                    <a:pt x="27" y="8"/>
                  </a:cubicBezTo>
                  <a:cubicBezTo>
                    <a:pt x="26" y="8"/>
                    <a:pt x="24" y="8"/>
                    <a:pt x="24" y="9"/>
                  </a:cubicBezTo>
                  <a:cubicBezTo>
                    <a:pt x="23" y="11"/>
                    <a:pt x="23" y="13"/>
                    <a:pt x="21" y="14"/>
                  </a:cubicBezTo>
                  <a:cubicBezTo>
                    <a:pt x="18" y="16"/>
                    <a:pt x="17" y="15"/>
                    <a:pt x="15" y="17"/>
                  </a:cubicBezTo>
                  <a:cubicBezTo>
                    <a:pt x="14" y="19"/>
                    <a:pt x="12" y="19"/>
                    <a:pt x="11" y="19"/>
                  </a:cubicBezTo>
                  <a:cubicBezTo>
                    <a:pt x="10" y="18"/>
                    <a:pt x="5" y="17"/>
                    <a:pt x="5" y="16"/>
                  </a:cubicBezTo>
                  <a:cubicBezTo>
                    <a:pt x="5" y="19"/>
                    <a:pt x="5" y="21"/>
                    <a:pt x="4" y="23"/>
                  </a:cubicBezTo>
                  <a:cubicBezTo>
                    <a:pt x="2" y="25"/>
                    <a:pt x="0" y="27"/>
                    <a:pt x="3" y="29"/>
                  </a:cubicBezTo>
                  <a:cubicBezTo>
                    <a:pt x="4" y="30"/>
                    <a:pt x="2" y="31"/>
                    <a:pt x="2" y="33"/>
                  </a:cubicBezTo>
                  <a:cubicBezTo>
                    <a:pt x="2" y="34"/>
                    <a:pt x="2" y="36"/>
                    <a:pt x="3" y="37"/>
                  </a:cubicBezTo>
                  <a:cubicBezTo>
                    <a:pt x="3" y="39"/>
                    <a:pt x="2" y="40"/>
                    <a:pt x="4" y="40"/>
                  </a:cubicBezTo>
                  <a:cubicBezTo>
                    <a:pt x="7" y="41"/>
                    <a:pt x="8" y="40"/>
                    <a:pt x="8" y="43"/>
                  </a:cubicBezTo>
                  <a:cubicBezTo>
                    <a:pt x="8" y="45"/>
                    <a:pt x="5" y="48"/>
                    <a:pt x="4" y="49"/>
                  </a:cubicBezTo>
                  <a:cubicBezTo>
                    <a:pt x="12" y="53"/>
                    <a:pt x="21" y="52"/>
                    <a:pt x="29" y="50"/>
                  </a:cubicBezTo>
                  <a:cubicBezTo>
                    <a:pt x="32" y="49"/>
                    <a:pt x="31" y="45"/>
                    <a:pt x="32" y="43"/>
                  </a:cubicBezTo>
                  <a:cubicBezTo>
                    <a:pt x="33" y="41"/>
                    <a:pt x="37" y="42"/>
                    <a:pt x="39" y="40"/>
                  </a:cubicBezTo>
                  <a:cubicBezTo>
                    <a:pt x="40" y="40"/>
                    <a:pt x="41" y="39"/>
                    <a:pt x="43" y="39"/>
                  </a:cubicBezTo>
                  <a:cubicBezTo>
                    <a:pt x="43" y="39"/>
                    <a:pt x="45" y="40"/>
                    <a:pt x="45" y="39"/>
                  </a:cubicBezTo>
                  <a:cubicBezTo>
                    <a:pt x="46" y="37"/>
                    <a:pt x="46" y="35"/>
                    <a:pt x="47" y="33"/>
                  </a:cubicBezTo>
                  <a:cubicBezTo>
                    <a:pt x="48" y="32"/>
                    <a:pt x="52" y="31"/>
                    <a:pt x="51" y="30"/>
                  </a:cubicBezTo>
                  <a:cubicBezTo>
                    <a:pt x="51" y="29"/>
                    <a:pt x="47" y="27"/>
                    <a:pt x="51" y="27"/>
                  </a:cubicBezTo>
                  <a:cubicBezTo>
                    <a:pt x="52" y="27"/>
                    <a:pt x="54" y="28"/>
                    <a:pt x="55" y="26"/>
                  </a:cubicBezTo>
                  <a:cubicBezTo>
                    <a:pt x="55" y="25"/>
                    <a:pt x="54" y="24"/>
                    <a:pt x="55" y="23"/>
                  </a:cubicBezTo>
                  <a:cubicBezTo>
                    <a:pt x="55" y="21"/>
                    <a:pt x="58" y="21"/>
                    <a:pt x="58" y="19"/>
                  </a:cubicBezTo>
                  <a:cubicBezTo>
                    <a:pt x="58" y="17"/>
                    <a:pt x="55" y="16"/>
                    <a:pt x="56" y="14"/>
                  </a:cubicBezTo>
                  <a:cubicBezTo>
                    <a:pt x="58" y="13"/>
                    <a:pt x="61" y="12"/>
                    <a:pt x="63" y="11"/>
                  </a:cubicBezTo>
                  <a:cubicBezTo>
                    <a:pt x="65" y="9"/>
                    <a:pt x="68" y="10"/>
                    <a:pt x="70" y="10"/>
                  </a:cubicBezTo>
                  <a:cubicBezTo>
                    <a:pt x="71" y="10"/>
                    <a:pt x="73" y="10"/>
                    <a:pt x="74" y="9"/>
                  </a:cubicBezTo>
                  <a:cubicBezTo>
                    <a:pt x="74" y="9"/>
                    <a:pt x="75" y="8"/>
                    <a:pt x="75" y="7"/>
                  </a:cubicBezTo>
                  <a:cubicBezTo>
                    <a:pt x="74" y="7"/>
                    <a:pt x="73" y="7"/>
                    <a:pt x="72" y="7"/>
                  </a:cubicBezTo>
                  <a:cubicBezTo>
                    <a:pt x="71" y="8"/>
                    <a:pt x="73" y="7"/>
                    <a:pt x="72" y="7"/>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04" name="Freeform 699"/>
            <p:cNvSpPr>
              <a:spLocks/>
            </p:cNvSpPr>
            <p:nvPr/>
          </p:nvSpPr>
          <p:spPr bwMode="auto">
            <a:xfrm>
              <a:off x="14413572" y="6742664"/>
              <a:ext cx="25477" cy="38227"/>
            </a:xfrm>
            <a:custGeom>
              <a:avLst/>
              <a:gdLst>
                <a:gd name="T0" fmla="*/ 3 w 3"/>
                <a:gd name="T1" fmla="*/ 2 h 4"/>
                <a:gd name="T2" fmla="*/ 1 w 3"/>
                <a:gd name="T3" fmla="*/ 1 h 4"/>
                <a:gd name="T4" fmla="*/ 3 w 3"/>
                <a:gd name="T5" fmla="*/ 4 h 4"/>
                <a:gd name="T6" fmla="*/ 3 w 3"/>
                <a:gd name="T7" fmla="*/ 2 h 4"/>
                <a:gd name="T8" fmla="*/ 3 w 3"/>
                <a:gd name="T9" fmla="*/ 2 h 4"/>
              </a:gdLst>
              <a:ahLst/>
              <a:cxnLst>
                <a:cxn ang="0">
                  <a:pos x="T0" y="T1"/>
                </a:cxn>
                <a:cxn ang="0">
                  <a:pos x="T2" y="T3"/>
                </a:cxn>
                <a:cxn ang="0">
                  <a:pos x="T4" y="T5"/>
                </a:cxn>
                <a:cxn ang="0">
                  <a:pos x="T6" y="T7"/>
                </a:cxn>
                <a:cxn ang="0">
                  <a:pos x="T8" y="T9"/>
                </a:cxn>
              </a:cxnLst>
              <a:rect l="0" t="0" r="r" b="b"/>
              <a:pathLst>
                <a:path w="3" h="4">
                  <a:moveTo>
                    <a:pt x="3" y="2"/>
                  </a:moveTo>
                  <a:cubicBezTo>
                    <a:pt x="2" y="2"/>
                    <a:pt x="1" y="0"/>
                    <a:pt x="1" y="1"/>
                  </a:cubicBezTo>
                  <a:cubicBezTo>
                    <a:pt x="0" y="2"/>
                    <a:pt x="2" y="3"/>
                    <a:pt x="3" y="4"/>
                  </a:cubicBezTo>
                  <a:cubicBezTo>
                    <a:pt x="3" y="3"/>
                    <a:pt x="3" y="2"/>
                    <a:pt x="3" y="2"/>
                  </a:cubicBezTo>
                  <a:cubicBezTo>
                    <a:pt x="2" y="1"/>
                    <a:pt x="3" y="2"/>
                    <a:pt x="3" y="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05" name="Freeform 700"/>
            <p:cNvSpPr>
              <a:spLocks noEditPoints="1"/>
            </p:cNvSpPr>
            <p:nvPr/>
          </p:nvSpPr>
          <p:spPr bwMode="auto">
            <a:xfrm>
              <a:off x="13824398" y="6153340"/>
              <a:ext cx="1894907" cy="907882"/>
            </a:xfrm>
            <a:custGeom>
              <a:avLst/>
              <a:gdLst>
                <a:gd name="T0" fmla="*/ 194 w 203"/>
                <a:gd name="T1" fmla="*/ 37 h 97"/>
                <a:gd name="T2" fmla="*/ 177 w 203"/>
                <a:gd name="T3" fmla="*/ 31 h 97"/>
                <a:gd name="T4" fmla="*/ 163 w 203"/>
                <a:gd name="T5" fmla="*/ 19 h 97"/>
                <a:gd name="T6" fmla="*/ 154 w 203"/>
                <a:gd name="T7" fmla="*/ 7 h 97"/>
                <a:gd name="T8" fmla="*/ 137 w 203"/>
                <a:gd name="T9" fmla="*/ 10 h 97"/>
                <a:gd name="T10" fmla="*/ 129 w 203"/>
                <a:gd name="T11" fmla="*/ 8 h 97"/>
                <a:gd name="T12" fmla="*/ 112 w 203"/>
                <a:gd name="T13" fmla="*/ 2 h 97"/>
                <a:gd name="T14" fmla="*/ 76 w 203"/>
                <a:gd name="T15" fmla="*/ 10 h 97"/>
                <a:gd name="T16" fmla="*/ 75 w 203"/>
                <a:gd name="T17" fmla="*/ 20 h 97"/>
                <a:gd name="T18" fmla="*/ 74 w 203"/>
                <a:gd name="T19" fmla="*/ 31 h 97"/>
                <a:gd name="T20" fmla="*/ 60 w 203"/>
                <a:gd name="T21" fmla="*/ 29 h 97"/>
                <a:gd name="T22" fmla="*/ 48 w 203"/>
                <a:gd name="T23" fmla="*/ 32 h 97"/>
                <a:gd name="T24" fmla="*/ 37 w 203"/>
                <a:gd name="T25" fmla="*/ 27 h 97"/>
                <a:gd name="T26" fmla="*/ 22 w 203"/>
                <a:gd name="T27" fmla="*/ 25 h 97"/>
                <a:gd name="T28" fmla="*/ 13 w 203"/>
                <a:gd name="T29" fmla="*/ 32 h 97"/>
                <a:gd name="T30" fmla="*/ 3 w 203"/>
                <a:gd name="T31" fmla="*/ 38 h 97"/>
                <a:gd name="T32" fmla="*/ 4 w 203"/>
                <a:gd name="T33" fmla="*/ 47 h 97"/>
                <a:gd name="T34" fmla="*/ 14 w 203"/>
                <a:gd name="T35" fmla="*/ 57 h 97"/>
                <a:gd name="T36" fmla="*/ 17 w 203"/>
                <a:gd name="T37" fmla="*/ 57 h 97"/>
                <a:gd name="T38" fmla="*/ 36 w 203"/>
                <a:gd name="T39" fmla="*/ 63 h 97"/>
                <a:gd name="T40" fmla="*/ 33 w 203"/>
                <a:gd name="T41" fmla="*/ 66 h 97"/>
                <a:gd name="T42" fmla="*/ 22 w 203"/>
                <a:gd name="T43" fmla="*/ 72 h 97"/>
                <a:gd name="T44" fmla="*/ 31 w 203"/>
                <a:gd name="T45" fmla="*/ 82 h 97"/>
                <a:gd name="T46" fmla="*/ 48 w 203"/>
                <a:gd name="T47" fmla="*/ 90 h 97"/>
                <a:gd name="T48" fmla="*/ 50 w 203"/>
                <a:gd name="T49" fmla="*/ 68 h 97"/>
                <a:gd name="T50" fmla="*/ 64 w 203"/>
                <a:gd name="T51" fmla="*/ 62 h 97"/>
                <a:gd name="T52" fmla="*/ 72 w 203"/>
                <a:gd name="T53" fmla="*/ 66 h 97"/>
                <a:gd name="T54" fmla="*/ 84 w 203"/>
                <a:gd name="T55" fmla="*/ 76 h 97"/>
                <a:gd name="T56" fmla="*/ 100 w 203"/>
                <a:gd name="T57" fmla="*/ 81 h 97"/>
                <a:gd name="T58" fmla="*/ 107 w 203"/>
                <a:gd name="T59" fmla="*/ 91 h 97"/>
                <a:gd name="T60" fmla="*/ 123 w 203"/>
                <a:gd name="T61" fmla="*/ 85 h 97"/>
                <a:gd name="T62" fmla="*/ 137 w 203"/>
                <a:gd name="T63" fmla="*/ 83 h 97"/>
                <a:gd name="T64" fmla="*/ 153 w 203"/>
                <a:gd name="T65" fmla="*/ 81 h 97"/>
                <a:gd name="T66" fmla="*/ 172 w 203"/>
                <a:gd name="T67" fmla="*/ 76 h 97"/>
                <a:gd name="T68" fmla="*/ 175 w 203"/>
                <a:gd name="T69" fmla="*/ 66 h 97"/>
                <a:gd name="T70" fmla="*/ 182 w 203"/>
                <a:gd name="T71" fmla="*/ 60 h 97"/>
                <a:gd name="T72" fmla="*/ 193 w 203"/>
                <a:gd name="T73" fmla="*/ 56 h 97"/>
                <a:gd name="T74" fmla="*/ 202 w 203"/>
                <a:gd name="T75" fmla="*/ 44 h 97"/>
                <a:gd name="T76" fmla="*/ 201 w 203"/>
                <a:gd name="T77" fmla="*/ 39 h 97"/>
                <a:gd name="T78" fmla="*/ 140 w 203"/>
                <a:gd name="T79" fmla="*/ 65 h 97"/>
                <a:gd name="T80" fmla="*/ 141 w 203"/>
                <a:gd name="T81" fmla="*/ 59 h 97"/>
                <a:gd name="T82" fmla="*/ 148 w 203"/>
                <a:gd name="T83" fmla="*/ 58 h 97"/>
                <a:gd name="T84" fmla="*/ 156 w 203"/>
                <a:gd name="T85" fmla="*/ 58 h 97"/>
                <a:gd name="T86" fmla="*/ 165 w 203"/>
                <a:gd name="T87" fmla="*/ 59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03" h="97">
                  <a:moveTo>
                    <a:pt x="201" y="39"/>
                  </a:moveTo>
                  <a:cubicBezTo>
                    <a:pt x="201" y="38"/>
                    <a:pt x="197" y="39"/>
                    <a:pt x="197" y="39"/>
                  </a:cubicBezTo>
                  <a:cubicBezTo>
                    <a:pt x="195" y="39"/>
                    <a:pt x="194" y="38"/>
                    <a:pt x="194" y="37"/>
                  </a:cubicBezTo>
                  <a:cubicBezTo>
                    <a:pt x="193" y="35"/>
                    <a:pt x="191" y="35"/>
                    <a:pt x="191" y="34"/>
                  </a:cubicBezTo>
                  <a:cubicBezTo>
                    <a:pt x="190" y="33"/>
                    <a:pt x="189" y="30"/>
                    <a:pt x="186" y="30"/>
                  </a:cubicBezTo>
                  <a:cubicBezTo>
                    <a:pt x="183" y="30"/>
                    <a:pt x="180" y="33"/>
                    <a:pt x="177" y="31"/>
                  </a:cubicBezTo>
                  <a:cubicBezTo>
                    <a:pt x="176" y="30"/>
                    <a:pt x="175" y="29"/>
                    <a:pt x="174" y="28"/>
                  </a:cubicBezTo>
                  <a:cubicBezTo>
                    <a:pt x="173" y="28"/>
                    <a:pt x="171" y="31"/>
                    <a:pt x="170" y="31"/>
                  </a:cubicBezTo>
                  <a:cubicBezTo>
                    <a:pt x="169" y="32"/>
                    <a:pt x="163" y="21"/>
                    <a:pt x="163" y="19"/>
                  </a:cubicBezTo>
                  <a:cubicBezTo>
                    <a:pt x="161" y="17"/>
                    <a:pt x="160" y="14"/>
                    <a:pt x="157" y="13"/>
                  </a:cubicBezTo>
                  <a:cubicBezTo>
                    <a:pt x="156" y="12"/>
                    <a:pt x="155" y="11"/>
                    <a:pt x="154" y="11"/>
                  </a:cubicBezTo>
                  <a:cubicBezTo>
                    <a:pt x="152" y="10"/>
                    <a:pt x="154" y="8"/>
                    <a:pt x="154" y="7"/>
                  </a:cubicBezTo>
                  <a:cubicBezTo>
                    <a:pt x="154" y="6"/>
                    <a:pt x="147" y="10"/>
                    <a:pt x="146" y="11"/>
                  </a:cubicBezTo>
                  <a:cubicBezTo>
                    <a:pt x="145" y="11"/>
                    <a:pt x="137" y="14"/>
                    <a:pt x="137" y="13"/>
                  </a:cubicBezTo>
                  <a:cubicBezTo>
                    <a:pt x="137" y="11"/>
                    <a:pt x="139" y="10"/>
                    <a:pt x="137" y="10"/>
                  </a:cubicBezTo>
                  <a:cubicBezTo>
                    <a:pt x="136" y="9"/>
                    <a:pt x="135" y="8"/>
                    <a:pt x="134" y="9"/>
                  </a:cubicBezTo>
                  <a:cubicBezTo>
                    <a:pt x="134" y="9"/>
                    <a:pt x="134" y="10"/>
                    <a:pt x="133" y="9"/>
                  </a:cubicBezTo>
                  <a:cubicBezTo>
                    <a:pt x="131" y="8"/>
                    <a:pt x="132" y="7"/>
                    <a:pt x="129" y="8"/>
                  </a:cubicBezTo>
                  <a:cubicBezTo>
                    <a:pt x="126" y="10"/>
                    <a:pt x="126" y="7"/>
                    <a:pt x="126" y="5"/>
                  </a:cubicBezTo>
                  <a:cubicBezTo>
                    <a:pt x="127" y="1"/>
                    <a:pt x="121" y="0"/>
                    <a:pt x="118" y="0"/>
                  </a:cubicBezTo>
                  <a:cubicBezTo>
                    <a:pt x="116" y="0"/>
                    <a:pt x="114" y="1"/>
                    <a:pt x="112" y="2"/>
                  </a:cubicBezTo>
                  <a:cubicBezTo>
                    <a:pt x="110" y="3"/>
                    <a:pt x="108" y="4"/>
                    <a:pt x="105" y="4"/>
                  </a:cubicBezTo>
                  <a:cubicBezTo>
                    <a:pt x="97" y="6"/>
                    <a:pt x="89" y="9"/>
                    <a:pt x="81" y="9"/>
                  </a:cubicBezTo>
                  <a:cubicBezTo>
                    <a:pt x="79" y="9"/>
                    <a:pt x="77" y="9"/>
                    <a:pt x="76" y="10"/>
                  </a:cubicBezTo>
                  <a:cubicBezTo>
                    <a:pt x="75" y="11"/>
                    <a:pt x="77" y="14"/>
                    <a:pt x="79" y="14"/>
                  </a:cubicBezTo>
                  <a:cubicBezTo>
                    <a:pt x="83" y="17"/>
                    <a:pt x="76" y="16"/>
                    <a:pt x="74" y="17"/>
                  </a:cubicBezTo>
                  <a:cubicBezTo>
                    <a:pt x="72" y="18"/>
                    <a:pt x="75" y="19"/>
                    <a:pt x="75" y="20"/>
                  </a:cubicBezTo>
                  <a:cubicBezTo>
                    <a:pt x="75" y="22"/>
                    <a:pt x="71" y="22"/>
                    <a:pt x="71" y="23"/>
                  </a:cubicBezTo>
                  <a:cubicBezTo>
                    <a:pt x="71" y="26"/>
                    <a:pt x="79" y="25"/>
                    <a:pt x="78" y="29"/>
                  </a:cubicBezTo>
                  <a:cubicBezTo>
                    <a:pt x="77" y="30"/>
                    <a:pt x="76" y="31"/>
                    <a:pt x="74" y="31"/>
                  </a:cubicBezTo>
                  <a:cubicBezTo>
                    <a:pt x="73" y="31"/>
                    <a:pt x="70" y="31"/>
                    <a:pt x="69" y="31"/>
                  </a:cubicBezTo>
                  <a:cubicBezTo>
                    <a:pt x="67" y="32"/>
                    <a:pt x="68" y="33"/>
                    <a:pt x="66" y="32"/>
                  </a:cubicBezTo>
                  <a:cubicBezTo>
                    <a:pt x="64" y="31"/>
                    <a:pt x="62" y="29"/>
                    <a:pt x="60" y="29"/>
                  </a:cubicBezTo>
                  <a:cubicBezTo>
                    <a:pt x="59" y="28"/>
                    <a:pt x="57" y="30"/>
                    <a:pt x="56" y="30"/>
                  </a:cubicBezTo>
                  <a:cubicBezTo>
                    <a:pt x="54" y="29"/>
                    <a:pt x="53" y="29"/>
                    <a:pt x="51" y="30"/>
                  </a:cubicBezTo>
                  <a:cubicBezTo>
                    <a:pt x="50" y="31"/>
                    <a:pt x="49" y="33"/>
                    <a:pt x="48" y="32"/>
                  </a:cubicBezTo>
                  <a:cubicBezTo>
                    <a:pt x="47" y="32"/>
                    <a:pt x="44" y="29"/>
                    <a:pt x="43" y="30"/>
                  </a:cubicBezTo>
                  <a:cubicBezTo>
                    <a:pt x="42" y="30"/>
                    <a:pt x="42" y="33"/>
                    <a:pt x="41" y="31"/>
                  </a:cubicBezTo>
                  <a:cubicBezTo>
                    <a:pt x="40" y="29"/>
                    <a:pt x="39" y="28"/>
                    <a:pt x="37" y="27"/>
                  </a:cubicBezTo>
                  <a:cubicBezTo>
                    <a:pt x="35" y="26"/>
                    <a:pt x="33" y="26"/>
                    <a:pt x="32" y="25"/>
                  </a:cubicBezTo>
                  <a:cubicBezTo>
                    <a:pt x="29" y="24"/>
                    <a:pt x="29" y="26"/>
                    <a:pt x="27" y="26"/>
                  </a:cubicBezTo>
                  <a:cubicBezTo>
                    <a:pt x="25" y="27"/>
                    <a:pt x="24" y="24"/>
                    <a:pt x="22" y="25"/>
                  </a:cubicBezTo>
                  <a:cubicBezTo>
                    <a:pt x="21" y="26"/>
                    <a:pt x="21" y="27"/>
                    <a:pt x="20" y="27"/>
                  </a:cubicBezTo>
                  <a:cubicBezTo>
                    <a:pt x="19" y="28"/>
                    <a:pt x="17" y="28"/>
                    <a:pt x="16" y="28"/>
                  </a:cubicBezTo>
                  <a:cubicBezTo>
                    <a:pt x="15" y="29"/>
                    <a:pt x="13" y="31"/>
                    <a:pt x="13" y="32"/>
                  </a:cubicBezTo>
                  <a:cubicBezTo>
                    <a:pt x="12" y="33"/>
                    <a:pt x="14" y="36"/>
                    <a:pt x="12" y="36"/>
                  </a:cubicBezTo>
                  <a:cubicBezTo>
                    <a:pt x="10" y="37"/>
                    <a:pt x="7" y="31"/>
                    <a:pt x="6" y="34"/>
                  </a:cubicBezTo>
                  <a:cubicBezTo>
                    <a:pt x="5" y="36"/>
                    <a:pt x="4" y="36"/>
                    <a:pt x="3" y="38"/>
                  </a:cubicBezTo>
                  <a:cubicBezTo>
                    <a:pt x="2" y="40"/>
                    <a:pt x="6" y="40"/>
                    <a:pt x="4" y="42"/>
                  </a:cubicBezTo>
                  <a:cubicBezTo>
                    <a:pt x="3" y="43"/>
                    <a:pt x="0" y="45"/>
                    <a:pt x="2" y="46"/>
                  </a:cubicBezTo>
                  <a:cubicBezTo>
                    <a:pt x="3" y="46"/>
                    <a:pt x="4" y="47"/>
                    <a:pt x="4" y="47"/>
                  </a:cubicBezTo>
                  <a:cubicBezTo>
                    <a:pt x="5" y="48"/>
                    <a:pt x="4" y="49"/>
                    <a:pt x="5" y="50"/>
                  </a:cubicBezTo>
                  <a:cubicBezTo>
                    <a:pt x="7" y="51"/>
                    <a:pt x="9" y="49"/>
                    <a:pt x="11" y="51"/>
                  </a:cubicBezTo>
                  <a:cubicBezTo>
                    <a:pt x="12" y="52"/>
                    <a:pt x="14" y="55"/>
                    <a:pt x="14" y="57"/>
                  </a:cubicBezTo>
                  <a:cubicBezTo>
                    <a:pt x="13" y="57"/>
                    <a:pt x="10" y="56"/>
                    <a:pt x="13" y="58"/>
                  </a:cubicBezTo>
                  <a:cubicBezTo>
                    <a:pt x="14" y="59"/>
                    <a:pt x="14" y="60"/>
                    <a:pt x="16" y="58"/>
                  </a:cubicBezTo>
                  <a:cubicBezTo>
                    <a:pt x="16" y="57"/>
                    <a:pt x="16" y="57"/>
                    <a:pt x="17" y="57"/>
                  </a:cubicBezTo>
                  <a:cubicBezTo>
                    <a:pt x="22" y="57"/>
                    <a:pt x="24" y="54"/>
                    <a:pt x="29" y="56"/>
                  </a:cubicBezTo>
                  <a:cubicBezTo>
                    <a:pt x="31" y="57"/>
                    <a:pt x="33" y="54"/>
                    <a:pt x="34" y="56"/>
                  </a:cubicBezTo>
                  <a:cubicBezTo>
                    <a:pt x="35" y="57"/>
                    <a:pt x="37" y="61"/>
                    <a:pt x="36" y="63"/>
                  </a:cubicBezTo>
                  <a:cubicBezTo>
                    <a:pt x="35" y="63"/>
                    <a:pt x="33" y="64"/>
                    <a:pt x="35" y="64"/>
                  </a:cubicBezTo>
                  <a:cubicBezTo>
                    <a:pt x="35" y="65"/>
                    <a:pt x="35" y="65"/>
                    <a:pt x="35" y="65"/>
                  </a:cubicBezTo>
                  <a:cubicBezTo>
                    <a:pt x="34" y="66"/>
                    <a:pt x="33" y="66"/>
                    <a:pt x="33" y="66"/>
                  </a:cubicBezTo>
                  <a:cubicBezTo>
                    <a:pt x="30" y="66"/>
                    <a:pt x="22" y="64"/>
                    <a:pt x="24" y="69"/>
                  </a:cubicBezTo>
                  <a:cubicBezTo>
                    <a:pt x="25" y="71"/>
                    <a:pt x="24" y="71"/>
                    <a:pt x="22" y="70"/>
                  </a:cubicBezTo>
                  <a:cubicBezTo>
                    <a:pt x="20" y="69"/>
                    <a:pt x="21" y="71"/>
                    <a:pt x="22" y="72"/>
                  </a:cubicBezTo>
                  <a:cubicBezTo>
                    <a:pt x="24" y="72"/>
                    <a:pt x="24" y="75"/>
                    <a:pt x="25" y="76"/>
                  </a:cubicBezTo>
                  <a:cubicBezTo>
                    <a:pt x="27" y="77"/>
                    <a:pt x="24" y="79"/>
                    <a:pt x="27" y="79"/>
                  </a:cubicBezTo>
                  <a:cubicBezTo>
                    <a:pt x="28" y="79"/>
                    <a:pt x="30" y="81"/>
                    <a:pt x="31" y="82"/>
                  </a:cubicBezTo>
                  <a:cubicBezTo>
                    <a:pt x="34" y="82"/>
                    <a:pt x="31" y="85"/>
                    <a:pt x="31" y="87"/>
                  </a:cubicBezTo>
                  <a:cubicBezTo>
                    <a:pt x="34" y="85"/>
                    <a:pt x="38" y="82"/>
                    <a:pt x="42" y="85"/>
                  </a:cubicBezTo>
                  <a:cubicBezTo>
                    <a:pt x="44" y="87"/>
                    <a:pt x="45" y="90"/>
                    <a:pt x="48" y="90"/>
                  </a:cubicBezTo>
                  <a:cubicBezTo>
                    <a:pt x="50" y="90"/>
                    <a:pt x="49" y="88"/>
                    <a:pt x="49" y="87"/>
                  </a:cubicBezTo>
                  <a:cubicBezTo>
                    <a:pt x="49" y="84"/>
                    <a:pt x="49" y="81"/>
                    <a:pt x="49" y="78"/>
                  </a:cubicBezTo>
                  <a:cubicBezTo>
                    <a:pt x="49" y="76"/>
                    <a:pt x="48" y="68"/>
                    <a:pt x="50" y="68"/>
                  </a:cubicBezTo>
                  <a:cubicBezTo>
                    <a:pt x="52" y="67"/>
                    <a:pt x="55" y="66"/>
                    <a:pt x="57" y="65"/>
                  </a:cubicBezTo>
                  <a:cubicBezTo>
                    <a:pt x="59" y="65"/>
                    <a:pt x="61" y="64"/>
                    <a:pt x="62" y="64"/>
                  </a:cubicBezTo>
                  <a:cubicBezTo>
                    <a:pt x="63" y="63"/>
                    <a:pt x="62" y="61"/>
                    <a:pt x="64" y="62"/>
                  </a:cubicBezTo>
                  <a:cubicBezTo>
                    <a:pt x="65" y="62"/>
                    <a:pt x="68" y="64"/>
                    <a:pt x="68" y="62"/>
                  </a:cubicBezTo>
                  <a:cubicBezTo>
                    <a:pt x="68" y="61"/>
                    <a:pt x="70" y="60"/>
                    <a:pt x="71" y="62"/>
                  </a:cubicBezTo>
                  <a:cubicBezTo>
                    <a:pt x="72" y="63"/>
                    <a:pt x="71" y="64"/>
                    <a:pt x="72" y="66"/>
                  </a:cubicBezTo>
                  <a:cubicBezTo>
                    <a:pt x="72" y="67"/>
                    <a:pt x="73" y="69"/>
                    <a:pt x="72" y="70"/>
                  </a:cubicBezTo>
                  <a:cubicBezTo>
                    <a:pt x="73" y="71"/>
                    <a:pt x="74" y="71"/>
                    <a:pt x="75" y="72"/>
                  </a:cubicBezTo>
                  <a:cubicBezTo>
                    <a:pt x="78" y="75"/>
                    <a:pt x="80" y="77"/>
                    <a:pt x="84" y="76"/>
                  </a:cubicBezTo>
                  <a:cubicBezTo>
                    <a:pt x="86" y="76"/>
                    <a:pt x="88" y="77"/>
                    <a:pt x="90" y="77"/>
                  </a:cubicBezTo>
                  <a:cubicBezTo>
                    <a:pt x="92" y="77"/>
                    <a:pt x="93" y="75"/>
                    <a:pt x="95" y="75"/>
                  </a:cubicBezTo>
                  <a:cubicBezTo>
                    <a:pt x="97" y="76"/>
                    <a:pt x="99" y="79"/>
                    <a:pt x="100" y="81"/>
                  </a:cubicBezTo>
                  <a:cubicBezTo>
                    <a:pt x="101" y="82"/>
                    <a:pt x="100" y="83"/>
                    <a:pt x="100" y="85"/>
                  </a:cubicBezTo>
                  <a:cubicBezTo>
                    <a:pt x="100" y="87"/>
                    <a:pt x="103" y="88"/>
                    <a:pt x="103" y="90"/>
                  </a:cubicBezTo>
                  <a:cubicBezTo>
                    <a:pt x="103" y="91"/>
                    <a:pt x="106" y="91"/>
                    <a:pt x="107" y="91"/>
                  </a:cubicBezTo>
                  <a:cubicBezTo>
                    <a:pt x="109" y="91"/>
                    <a:pt x="109" y="91"/>
                    <a:pt x="110" y="93"/>
                  </a:cubicBezTo>
                  <a:cubicBezTo>
                    <a:pt x="112" y="97"/>
                    <a:pt x="114" y="92"/>
                    <a:pt x="116" y="90"/>
                  </a:cubicBezTo>
                  <a:cubicBezTo>
                    <a:pt x="117" y="87"/>
                    <a:pt x="121" y="87"/>
                    <a:pt x="123" y="85"/>
                  </a:cubicBezTo>
                  <a:cubicBezTo>
                    <a:pt x="125" y="85"/>
                    <a:pt x="125" y="85"/>
                    <a:pt x="126" y="84"/>
                  </a:cubicBezTo>
                  <a:cubicBezTo>
                    <a:pt x="127" y="81"/>
                    <a:pt x="128" y="82"/>
                    <a:pt x="130" y="82"/>
                  </a:cubicBezTo>
                  <a:cubicBezTo>
                    <a:pt x="132" y="82"/>
                    <a:pt x="136" y="85"/>
                    <a:pt x="137" y="83"/>
                  </a:cubicBezTo>
                  <a:cubicBezTo>
                    <a:pt x="137" y="81"/>
                    <a:pt x="137" y="80"/>
                    <a:pt x="139" y="79"/>
                  </a:cubicBezTo>
                  <a:cubicBezTo>
                    <a:pt x="141" y="78"/>
                    <a:pt x="143" y="80"/>
                    <a:pt x="145" y="80"/>
                  </a:cubicBezTo>
                  <a:cubicBezTo>
                    <a:pt x="147" y="81"/>
                    <a:pt x="151" y="81"/>
                    <a:pt x="153" y="81"/>
                  </a:cubicBezTo>
                  <a:cubicBezTo>
                    <a:pt x="159" y="81"/>
                    <a:pt x="164" y="83"/>
                    <a:pt x="170" y="84"/>
                  </a:cubicBezTo>
                  <a:cubicBezTo>
                    <a:pt x="169" y="82"/>
                    <a:pt x="171" y="81"/>
                    <a:pt x="173" y="79"/>
                  </a:cubicBezTo>
                  <a:cubicBezTo>
                    <a:pt x="174" y="78"/>
                    <a:pt x="173" y="78"/>
                    <a:pt x="172" y="76"/>
                  </a:cubicBezTo>
                  <a:cubicBezTo>
                    <a:pt x="171" y="75"/>
                    <a:pt x="171" y="73"/>
                    <a:pt x="171" y="71"/>
                  </a:cubicBezTo>
                  <a:cubicBezTo>
                    <a:pt x="170" y="71"/>
                    <a:pt x="170" y="67"/>
                    <a:pt x="169" y="68"/>
                  </a:cubicBezTo>
                  <a:cubicBezTo>
                    <a:pt x="170" y="67"/>
                    <a:pt x="173" y="67"/>
                    <a:pt x="175" y="66"/>
                  </a:cubicBezTo>
                  <a:cubicBezTo>
                    <a:pt x="178" y="66"/>
                    <a:pt x="180" y="68"/>
                    <a:pt x="182" y="66"/>
                  </a:cubicBezTo>
                  <a:cubicBezTo>
                    <a:pt x="183" y="66"/>
                    <a:pt x="181" y="65"/>
                    <a:pt x="181" y="64"/>
                  </a:cubicBezTo>
                  <a:cubicBezTo>
                    <a:pt x="180" y="63"/>
                    <a:pt x="181" y="61"/>
                    <a:pt x="182" y="60"/>
                  </a:cubicBezTo>
                  <a:cubicBezTo>
                    <a:pt x="183" y="59"/>
                    <a:pt x="184" y="53"/>
                    <a:pt x="185" y="54"/>
                  </a:cubicBezTo>
                  <a:cubicBezTo>
                    <a:pt x="187" y="55"/>
                    <a:pt x="188" y="56"/>
                    <a:pt x="190" y="56"/>
                  </a:cubicBezTo>
                  <a:cubicBezTo>
                    <a:pt x="191" y="55"/>
                    <a:pt x="192" y="57"/>
                    <a:pt x="193" y="56"/>
                  </a:cubicBezTo>
                  <a:cubicBezTo>
                    <a:pt x="194" y="56"/>
                    <a:pt x="196" y="55"/>
                    <a:pt x="197" y="54"/>
                  </a:cubicBezTo>
                  <a:cubicBezTo>
                    <a:pt x="198" y="53"/>
                    <a:pt x="196" y="51"/>
                    <a:pt x="196" y="49"/>
                  </a:cubicBezTo>
                  <a:cubicBezTo>
                    <a:pt x="197" y="46"/>
                    <a:pt x="200" y="47"/>
                    <a:pt x="202" y="44"/>
                  </a:cubicBezTo>
                  <a:cubicBezTo>
                    <a:pt x="202" y="43"/>
                    <a:pt x="202" y="43"/>
                    <a:pt x="203" y="42"/>
                  </a:cubicBezTo>
                  <a:cubicBezTo>
                    <a:pt x="203" y="41"/>
                    <a:pt x="202" y="40"/>
                    <a:pt x="201" y="39"/>
                  </a:cubicBezTo>
                  <a:cubicBezTo>
                    <a:pt x="201" y="38"/>
                    <a:pt x="202" y="39"/>
                    <a:pt x="201" y="39"/>
                  </a:cubicBezTo>
                  <a:close/>
                  <a:moveTo>
                    <a:pt x="148" y="58"/>
                  </a:moveTo>
                  <a:cubicBezTo>
                    <a:pt x="146" y="58"/>
                    <a:pt x="143" y="61"/>
                    <a:pt x="142" y="62"/>
                  </a:cubicBezTo>
                  <a:cubicBezTo>
                    <a:pt x="141" y="62"/>
                    <a:pt x="140" y="64"/>
                    <a:pt x="140" y="65"/>
                  </a:cubicBezTo>
                  <a:cubicBezTo>
                    <a:pt x="140" y="66"/>
                    <a:pt x="141" y="67"/>
                    <a:pt x="141" y="67"/>
                  </a:cubicBezTo>
                  <a:cubicBezTo>
                    <a:pt x="140" y="68"/>
                    <a:pt x="138" y="64"/>
                    <a:pt x="138" y="63"/>
                  </a:cubicBezTo>
                  <a:cubicBezTo>
                    <a:pt x="138" y="61"/>
                    <a:pt x="139" y="60"/>
                    <a:pt x="141" y="59"/>
                  </a:cubicBezTo>
                  <a:cubicBezTo>
                    <a:pt x="143" y="58"/>
                    <a:pt x="145" y="57"/>
                    <a:pt x="147" y="57"/>
                  </a:cubicBezTo>
                  <a:cubicBezTo>
                    <a:pt x="147" y="57"/>
                    <a:pt x="152" y="58"/>
                    <a:pt x="152" y="58"/>
                  </a:cubicBezTo>
                  <a:cubicBezTo>
                    <a:pt x="151" y="59"/>
                    <a:pt x="148" y="58"/>
                    <a:pt x="148" y="58"/>
                  </a:cubicBezTo>
                  <a:cubicBezTo>
                    <a:pt x="146" y="58"/>
                    <a:pt x="149" y="58"/>
                    <a:pt x="148" y="58"/>
                  </a:cubicBezTo>
                  <a:close/>
                  <a:moveTo>
                    <a:pt x="165" y="59"/>
                  </a:moveTo>
                  <a:cubicBezTo>
                    <a:pt x="164" y="61"/>
                    <a:pt x="157" y="60"/>
                    <a:pt x="156" y="58"/>
                  </a:cubicBezTo>
                  <a:cubicBezTo>
                    <a:pt x="156" y="58"/>
                    <a:pt x="160" y="58"/>
                    <a:pt x="160" y="58"/>
                  </a:cubicBezTo>
                  <a:cubicBezTo>
                    <a:pt x="162" y="58"/>
                    <a:pt x="163" y="58"/>
                    <a:pt x="165" y="57"/>
                  </a:cubicBezTo>
                  <a:cubicBezTo>
                    <a:pt x="165" y="57"/>
                    <a:pt x="165" y="59"/>
                    <a:pt x="165" y="59"/>
                  </a:cubicBezTo>
                  <a:cubicBezTo>
                    <a:pt x="164" y="60"/>
                    <a:pt x="165" y="58"/>
                    <a:pt x="165" y="59"/>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06" name="Freeform 701"/>
            <p:cNvSpPr>
              <a:spLocks/>
            </p:cNvSpPr>
            <p:nvPr/>
          </p:nvSpPr>
          <p:spPr bwMode="auto">
            <a:xfrm>
              <a:off x="14849878" y="7284206"/>
              <a:ext cx="1308918" cy="1395268"/>
            </a:xfrm>
            <a:custGeom>
              <a:avLst/>
              <a:gdLst>
                <a:gd name="T0" fmla="*/ 121 w 140"/>
                <a:gd name="T1" fmla="*/ 66 h 149"/>
                <a:gd name="T2" fmla="*/ 129 w 140"/>
                <a:gd name="T3" fmla="*/ 54 h 149"/>
                <a:gd name="T4" fmla="*/ 137 w 140"/>
                <a:gd name="T5" fmla="*/ 46 h 149"/>
                <a:gd name="T6" fmla="*/ 135 w 140"/>
                <a:gd name="T7" fmla="*/ 41 h 149"/>
                <a:gd name="T8" fmla="*/ 127 w 140"/>
                <a:gd name="T9" fmla="*/ 37 h 149"/>
                <a:gd name="T10" fmla="*/ 119 w 140"/>
                <a:gd name="T11" fmla="*/ 43 h 149"/>
                <a:gd name="T12" fmla="*/ 106 w 140"/>
                <a:gd name="T13" fmla="*/ 51 h 149"/>
                <a:gd name="T14" fmla="*/ 100 w 140"/>
                <a:gd name="T15" fmla="*/ 45 h 149"/>
                <a:gd name="T16" fmla="*/ 92 w 140"/>
                <a:gd name="T17" fmla="*/ 52 h 149"/>
                <a:gd name="T18" fmla="*/ 77 w 140"/>
                <a:gd name="T19" fmla="*/ 47 h 149"/>
                <a:gd name="T20" fmla="*/ 62 w 140"/>
                <a:gd name="T21" fmla="*/ 41 h 149"/>
                <a:gd name="T22" fmla="*/ 63 w 140"/>
                <a:gd name="T23" fmla="*/ 32 h 149"/>
                <a:gd name="T24" fmla="*/ 52 w 140"/>
                <a:gd name="T25" fmla="*/ 22 h 149"/>
                <a:gd name="T26" fmla="*/ 55 w 140"/>
                <a:gd name="T27" fmla="*/ 12 h 149"/>
                <a:gd name="T28" fmla="*/ 50 w 140"/>
                <a:gd name="T29" fmla="*/ 2 h 149"/>
                <a:gd name="T30" fmla="*/ 40 w 140"/>
                <a:gd name="T31" fmla="*/ 8 h 149"/>
                <a:gd name="T32" fmla="*/ 30 w 140"/>
                <a:gd name="T33" fmla="*/ 12 h 149"/>
                <a:gd name="T34" fmla="*/ 33 w 140"/>
                <a:gd name="T35" fmla="*/ 22 h 149"/>
                <a:gd name="T36" fmla="*/ 29 w 140"/>
                <a:gd name="T37" fmla="*/ 33 h 149"/>
                <a:gd name="T38" fmla="*/ 19 w 140"/>
                <a:gd name="T39" fmla="*/ 44 h 149"/>
                <a:gd name="T40" fmla="*/ 7 w 140"/>
                <a:gd name="T41" fmla="*/ 50 h 149"/>
                <a:gd name="T42" fmla="*/ 14 w 140"/>
                <a:gd name="T43" fmla="*/ 64 h 149"/>
                <a:gd name="T44" fmla="*/ 5 w 140"/>
                <a:gd name="T45" fmla="*/ 64 h 149"/>
                <a:gd name="T46" fmla="*/ 11 w 140"/>
                <a:gd name="T47" fmla="*/ 72 h 149"/>
                <a:gd name="T48" fmla="*/ 11 w 140"/>
                <a:gd name="T49" fmla="*/ 82 h 149"/>
                <a:gd name="T50" fmla="*/ 19 w 140"/>
                <a:gd name="T51" fmla="*/ 78 h 149"/>
                <a:gd name="T52" fmla="*/ 23 w 140"/>
                <a:gd name="T53" fmla="*/ 75 h 149"/>
                <a:gd name="T54" fmla="*/ 22 w 140"/>
                <a:gd name="T55" fmla="*/ 78 h 149"/>
                <a:gd name="T56" fmla="*/ 24 w 140"/>
                <a:gd name="T57" fmla="*/ 82 h 149"/>
                <a:gd name="T58" fmla="*/ 24 w 140"/>
                <a:gd name="T59" fmla="*/ 95 h 149"/>
                <a:gd name="T60" fmla="*/ 26 w 140"/>
                <a:gd name="T61" fmla="*/ 107 h 149"/>
                <a:gd name="T62" fmla="*/ 39 w 140"/>
                <a:gd name="T63" fmla="*/ 134 h 149"/>
                <a:gd name="T64" fmla="*/ 50 w 140"/>
                <a:gd name="T65" fmla="*/ 143 h 149"/>
                <a:gd name="T66" fmla="*/ 57 w 140"/>
                <a:gd name="T67" fmla="*/ 132 h 149"/>
                <a:gd name="T68" fmla="*/ 65 w 140"/>
                <a:gd name="T69" fmla="*/ 107 h 149"/>
                <a:gd name="T70" fmla="*/ 81 w 140"/>
                <a:gd name="T71" fmla="*/ 93 h 149"/>
                <a:gd name="T72" fmla="*/ 91 w 140"/>
                <a:gd name="T73" fmla="*/ 84 h 149"/>
                <a:gd name="T74" fmla="*/ 98 w 140"/>
                <a:gd name="T75" fmla="*/ 74 h 149"/>
                <a:gd name="T76" fmla="*/ 101 w 140"/>
                <a:gd name="T77" fmla="*/ 78 h 149"/>
                <a:gd name="T78" fmla="*/ 100 w 140"/>
                <a:gd name="T79" fmla="*/ 58 h 149"/>
                <a:gd name="T80" fmla="*/ 104 w 140"/>
                <a:gd name="T81" fmla="*/ 57 h 149"/>
                <a:gd name="T82" fmla="*/ 114 w 140"/>
                <a:gd name="T83" fmla="*/ 60 h 149"/>
                <a:gd name="T84" fmla="*/ 115 w 140"/>
                <a:gd name="T85" fmla="*/ 68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0" h="149">
                  <a:moveTo>
                    <a:pt x="117" y="76"/>
                  </a:moveTo>
                  <a:cubicBezTo>
                    <a:pt x="121" y="77"/>
                    <a:pt x="119" y="73"/>
                    <a:pt x="120" y="71"/>
                  </a:cubicBezTo>
                  <a:cubicBezTo>
                    <a:pt x="120" y="69"/>
                    <a:pt x="121" y="67"/>
                    <a:pt x="121" y="66"/>
                  </a:cubicBezTo>
                  <a:cubicBezTo>
                    <a:pt x="122" y="65"/>
                    <a:pt x="124" y="67"/>
                    <a:pt x="125" y="65"/>
                  </a:cubicBezTo>
                  <a:cubicBezTo>
                    <a:pt x="126" y="63"/>
                    <a:pt x="126" y="61"/>
                    <a:pt x="126" y="59"/>
                  </a:cubicBezTo>
                  <a:cubicBezTo>
                    <a:pt x="127" y="57"/>
                    <a:pt x="129" y="56"/>
                    <a:pt x="129" y="54"/>
                  </a:cubicBezTo>
                  <a:cubicBezTo>
                    <a:pt x="129" y="52"/>
                    <a:pt x="132" y="50"/>
                    <a:pt x="133" y="49"/>
                  </a:cubicBezTo>
                  <a:cubicBezTo>
                    <a:pt x="136" y="46"/>
                    <a:pt x="135" y="49"/>
                    <a:pt x="137" y="50"/>
                  </a:cubicBezTo>
                  <a:cubicBezTo>
                    <a:pt x="137" y="50"/>
                    <a:pt x="137" y="46"/>
                    <a:pt x="137" y="46"/>
                  </a:cubicBezTo>
                  <a:cubicBezTo>
                    <a:pt x="137" y="45"/>
                    <a:pt x="140" y="45"/>
                    <a:pt x="138" y="43"/>
                  </a:cubicBezTo>
                  <a:cubicBezTo>
                    <a:pt x="137" y="43"/>
                    <a:pt x="135" y="43"/>
                    <a:pt x="134" y="43"/>
                  </a:cubicBezTo>
                  <a:cubicBezTo>
                    <a:pt x="134" y="42"/>
                    <a:pt x="135" y="41"/>
                    <a:pt x="135" y="41"/>
                  </a:cubicBezTo>
                  <a:cubicBezTo>
                    <a:pt x="136" y="40"/>
                    <a:pt x="135" y="39"/>
                    <a:pt x="134" y="38"/>
                  </a:cubicBezTo>
                  <a:cubicBezTo>
                    <a:pt x="133" y="37"/>
                    <a:pt x="133" y="37"/>
                    <a:pt x="132" y="38"/>
                  </a:cubicBezTo>
                  <a:cubicBezTo>
                    <a:pt x="130" y="39"/>
                    <a:pt x="129" y="38"/>
                    <a:pt x="127" y="37"/>
                  </a:cubicBezTo>
                  <a:cubicBezTo>
                    <a:pt x="126" y="37"/>
                    <a:pt x="124" y="39"/>
                    <a:pt x="124" y="40"/>
                  </a:cubicBezTo>
                  <a:cubicBezTo>
                    <a:pt x="123" y="41"/>
                    <a:pt x="122" y="40"/>
                    <a:pt x="121" y="41"/>
                  </a:cubicBezTo>
                  <a:cubicBezTo>
                    <a:pt x="120" y="41"/>
                    <a:pt x="119" y="42"/>
                    <a:pt x="119" y="43"/>
                  </a:cubicBezTo>
                  <a:cubicBezTo>
                    <a:pt x="117" y="45"/>
                    <a:pt x="116" y="46"/>
                    <a:pt x="114" y="45"/>
                  </a:cubicBezTo>
                  <a:cubicBezTo>
                    <a:pt x="113" y="46"/>
                    <a:pt x="114" y="48"/>
                    <a:pt x="115" y="49"/>
                  </a:cubicBezTo>
                  <a:cubicBezTo>
                    <a:pt x="117" y="53"/>
                    <a:pt x="108" y="50"/>
                    <a:pt x="106" y="51"/>
                  </a:cubicBezTo>
                  <a:cubicBezTo>
                    <a:pt x="105" y="52"/>
                    <a:pt x="102" y="51"/>
                    <a:pt x="101" y="50"/>
                  </a:cubicBezTo>
                  <a:cubicBezTo>
                    <a:pt x="100" y="49"/>
                    <a:pt x="101" y="47"/>
                    <a:pt x="101" y="47"/>
                  </a:cubicBezTo>
                  <a:cubicBezTo>
                    <a:pt x="101" y="47"/>
                    <a:pt x="101" y="44"/>
                    <a:pt x="100" y="45"/>
                  </a:cubicBezTo>
                  <a:cubicBezTo>
                    <a:pt x="98" y="45"/>
                    <a:pt x="96" y="45"/>
                    <a:pt x="96" y="48"/>
                  </a:cubicBezTo>
                  <a:cubicBezTo>
                    <a:pt x="97" y="49"/>
                    <a:pt x="98" y="52"/>
                    <a:pt x="97" y="52"/>
                  </a:cubicBezTo>
                  <a:cubicBezTo>
                    <a:pt x="95" y="52"/>
                    <a:pt x="94" y="54"/>
                    <a:pt x="92" y="52"/>
                  </a:cubicBezTo>
                  <a:cubicBezTo>
                    <a:pt x="91" y="50"/>
                    <a:pt x="90" y="53"/>
                    <a:pt x="89" y="52"/>
                  </a:cubicBezTo>
                  <a:cubicBezTo>
                    <a:pt x="86" y="51"/>
                    <a:pt x="85" y="51"/>
                    <a:pt x="82" y="50"/>
                  </a:cubicBezTo>
                  <a:cubicBezTo>
                    <a:pt x="80" y="49"/>
                    <a:pt x="79" y="47"/>
                    <a:pt x="77" y="47"/>
                  </a:cubicBezTo>
                  <a:cubicBezTo>
                    <a:pt x="74" y="48"/>
                    <a:pt x="74" y="47"/>
                    <a:pt x="72" y="46"/>
                  </a:cubicBezTo>
                  <a:cubicBezTo>
                    <a:pt x="70" y="45"/>
                    <a:pt x="68" y="46"/>
                    <a:pt x="67" y="45"/>
                  </a:cubicBezTo>
                  <a:cubicBezTo>
                    <a:pt x="65" y="43"/>
                    <a:pt x="63" y="42"/>
                    <a:pt x="62" y="41"/>
                  </a:cubicBezTo>
                  <a:cubicBezTo>
                    <a:pt x="60" y="40"/>
                    <a:pt x="59" y="40"/>
                    <a:pt x="60" y="38"/>
                  </a:cubicBezTo>
                  <a:cubicBezTo>
                    <a:pt x="61" y="37"/>
                    <a:pt x="60" y="35"/>
                    <a:pt x="62" y="34"/>
                  </a:cubicBezTo>
                  <a:cubicBezTo>
                    <a:pt x="64" y="33"/>
                    <a:pt x="65" y="34"/>
                    <a:pt x="63" y="32"/>
                  </a:cubicBezTo>
                  <a:cubicBezTo>
                    <a:pt x="61" y="31"/>
                    <a:pt x="59" y="29"/>
                    <a:pt x="57" y="28"/>
                  </a:cubicBezTo>
                  <a:cubicBezTo>
                    <a:pt x="56" y="28"/>
                    <a:pt x="55" y="26"/>
                    <a:pt x="53" y="26"/>
                  </a:cubicBezTo>
                  <a:cubicBezTo>
                    <a:pt x="53" y="26"/>
                    <a:pt x="53" y="23"/>
                    <a:pt x="52" y="22"/>
                  </a:cubicBezTo>
                  <a:cubicBezTo>
                    <a:pt x="47" y="17"/>
                    <a:pt x="57" y="23"/>
                    <a:pt x="57" y="19"/>
                  </a:cubicBezTo>
                  <a:cubicBezTo>
                    <a:pt x="57" y="17"/>
                    <a:pt x="56" y="17"/>
                    <a:pt x="54" y="15"/>
                  </a:cubicBezTo>
                  <a:cubicBezTo>
                    <a:pt x="53" y="14"/>
                    <a:pt x="53" y="13"/>
                    <a:pt x="55" y="12"/>
                  </a:cubicBezTo>
                  <a:cubicBezTo>
                    <a:pt x="57" y="12"/>
                    <a:pt x="56" y="9"/>
                    <a:pt x="58" y="8"/>
                  </a:cubicBezTo>
                  <a:cubicBezTo>
                    <a:pt x="59" y="7"/>
                    <a:pt x="61" y="6"/>
                    <a:pt x="60" y="4"/>
                  </a:cubicBezTo>
                  <a:cubicBezTo>
                    <a:pt x="58" y="1"/>
                    <a:pt x="53" y="0"/>
                    <a:pt x="50" y="2"/>
                  </a:cubicBezTo>
                  <a:cubicBezTo>
                    <a:pt x="49" y="3"/>
                    <a:pt x="49" y="3"/>
                    <a:pt x="47" y="4"/>
                  </a:cubicBezTo>
                  <a:cubicBezTo>
                    <a:pt x="46" y="4"/>
                    <a:pt x="46" y="6"/>
                    <a:pt x="45" y="7"/>
                  </a:cubicBezTo>
                  <a:cubicBezTo>
                    <a:pt x="43" y="8"/>
                    <a:pt x="41" y="7"/>
                    <a:pt x="40" y="8"/>
                  </a:cubicBezTo>
                  <a:cubicBezTo>
                    <a:pt x="39" y="9"/>
                    <a:pt x="37" y="9"/>
                    <a:pt x="35" y="8"/>
                  </a:cubicBezTo>
                  <a:cubicBezTo>
                    <a:pt x="33" y="8"/>
                    <a:pt x="32" y="7"/>
                    <a:pt x="30" y="8"/>
                  </a:cubicBezTo>
                  <a:cubicBezTo>
                    <a:pt x="28" y="8"/>
                    <a:pt x="29" y="11"/>
                    <a:pt x="30" y="12"/>
                  </a:cubicBezTo>
                  <a:cubicBezTo>
                    <a:pt x="30" y="14"/>
                    <a:pt x="30" y="16"/>
                    <a:pt x="30" y="17"/>
                  </a:cubicBezTo>
                  <a:cubicBezTo>
                    <a:pt x="31" y="19"/>
                    <a:pt x="33" y="19"/>
                    <a:pt x="35" y="20"/>
                  </a:cubicBezTo>
                  <a:cubicBezTo>
                    <a:pt x="36" y="22"/>
                    <a:pt x="34" y="22"/>
                    <a:pt x="33" y="22"/>
                  </a:cubicBezTo>
                  <a:cubicBezTo>
                    <a:pt x="32" y="24"/>
                    <a:pt x="33" y="26"/>
                    <a:pt x="33" y="28"/>
                  </a:cubicBezTo>
                  <a:cubicBezTo>
                    <a:pt x="33" y="29"/>
                    <a:pt x="31" y="29"/>
                    <a:pt x="31" y="29"/>
                  </a:cubicBezTo>
                  <a:cubicBezTo>
                    <a:pt x="29" y="30"/>
                    <a:pt x="31" y="33"/>
                    <a:pt x="29" y="33"/>
                  </a:cubicBezTo>
                  <a:cubicBezTo>
                    <a:pt x="27" y="34"/>
                    <a:pt x="26" y="35"/>
                    <a:pt x="26" y="36"/>
                  </a:cubicBezTo>
                  <a:cubicBezTo>
                    <a:pt x="25" y="38"/>
                    <a:pt x="24" y="38"/>
                    <a:pt x="22" y="39"/>
                  </a:cubicBezTo>
                  <a:cubicBezTo>
                    <a:pt x="20" y="40"/>
                    <a:pt x="20" y="43"/>
                    <a:pt x="19" y="44"/>
                  </a:cubicBezTo>
                  <a:cubicBezTo>
                    <a:pt x="18" y="46"/>
                    <a:pt x="16" y="45"/>
                    <a:pt x="15" y="47"/>
                  </a:cubicBezTo>
                  <a:cubicBezTo>
                    <a:pt x="13" y="48"/>
                    <a:pt x="12" y="44"/>
                    <a:pt x="11" y="46"/>
                  </a:cubicBezTo>
                  <a:cubicBezTo>
                    <a:pt x="10" y="47"/>
                    <a:pt x="6" y="49"/>
                    <a:pt x="7" y="50"/>
                  </a:cubicBezTo>
                  <a:cubicBezTo>
                    <a:pt x="7" y="52"/>
                    <a:pt x="10" y="52"/>
                    <a:pt x="10" y="54"/>
                  </a:cubicBezTo>
                  <a:cubicBezTo>
                    <a:pt x="9" y="57"/>
                    <a:pt x="11" y="57"/>
                    <a:pt x="13" y="58"/>
                  </a:cubicBezTo>
                  <a:cubicBezTo>
                    <a:pt x="13" y="60"/>
                    <a:pt x="14" y="62"/>
                    <a:pt x="14" y="64"/>
                  </a:cubicBezTo>
                  <a:cubicBezTo>
                    <a:pt x="14" y="64"/>
                    <a:pt x="11" y="64"/>
                    <a:pt x="10" y="64"/>
                  </a:cubicBezTo>
                  <a:cubicBezTo>
                    <a:pt x="9" y="64"/>
                    <a:pt x="8" y="65"/>
                    <a:pt x="7" y="65"/>
                  </a:cubicBezTo>
                  <a:cubicBezTo>
                    <a:pt x="7" y="65"/>
                    <a:pt x="6" y="64"/>
                    <a:pt x="5" y="64"/>
                  </a:cubicBezTo>
                  <a:cubicBezTo>
                    <a:pt x="4" y="64"/>
                    <a:pt x="0" y="66"/>
                    <a:pt x="0" y="67"/>
                  </a:cubicBezTo>
                  <a:cubicBezTo>
                    <a:pt x="2" y="69"/>
                    <a:pt x="3" y="70"/>
                    <a:pt x="5" y="72"/>
                  </a:cubicBezTo>
                  <a:cubicBezTo>
                    <a:pt x="5" y="72"/>
                    <a:pt x="11" y="72"/>
                    <a:pt x="11" y="72"/>
                  </a:cubicBezTo>
                  <a:cubicBezTo>
                    <a:pt x="11" y="73"/>
                    <a:pt x="9" y="74"/>
                    <a:pt x="8" y="74"/>
                  </a:cubicBezTo>
                  <a:cubicBezTo>
                    <a:pt x="7" y="75"/>
                    <a:pt x="4" y="73"/>
                    <a:pt x="4" y="75"/>
                  </a:cubicBezTo>
                  <a:cubicBezTo>
                    <a:pt x="4" y="77"/>
                    <a:pt x="9" y="80"/>
                    <a:pt x="11" y="82"/>
                  </a:cubicBezTo>
                  <a:cubicBezTo>
                    <a:pt x="12" y="83"/>
                    <a:pt x="13" y="83"/>
                    <a:pt x="15" y="83"/>
                  </a:cubicBezTo>
                  <a:cubicBezTo>
                    <a:pt x="17" y="82"/>
                    <a:pt x="20" y="81"/>
                    <a:pt x="21" y="79"/>
                  </a:cubicBezTo>
                  <a:cubicBezTo>
                    <a:pt x="21" y="79"/>
                    <a:pt x="20" y="78"/>
                    <a:pt x="19" y="78"/>
                  </a:cubicBezTo>
                  <a:cubicBezTo>
                    <a:pt x="19" y="77"/>
                    <a:pt x="20" y="77"/>
                    <a:pt x="20" y="77"/>
                  </a:cubicBezTo>
                  <a:cubicBezTo>
                    <a:pt x="21" y="76"/>
                    <a:pt x="20" y="75"/>
                    <a:pt x="21" y="75"/>
                  </a:cubicBezTo>
                  <a:cubicBezTo>
                    <a:pt x="21" y="75"/>
                    <a:pt x="23" y="75"/>
                    <a:pt x="23" y="75"/>
                  </a:cubicBezTo>
                  <a:cubicBezTo>
                    <a:pt x="23" y="76"/>
                    <a:pt x="21" y="76"/>
                    <a:pt x="22" y="77"/>
                  </a:cubicBezTo>
                  <a:cubicBezTo>
                    <a:pt x="22" y="77"/>
                    <a:pt x="23" y="77"/>
                    <a:pt x="23" y="77"/>
                  </a:cubicBezTo>
                  <a:cubicBezTo>
                    <a:pt x="23" y="78"/>
                    <a:pt x="22" y="78"/>
                    <a:pt x="22" y="78"/>
                  </a:cubicBezTo>
                  <a:cubicBezTo>
                    <a:pt x="21" y="78"/>
                    <a:pt x="23" y="78"/>
                    <a:pt x="23" y="78"/>
                  </a:cubicBezTo>
                  <a:cubicBezTo>
                    <a:pt x="23" y="79"/>
                    <a:pt x="22" y="79"/>
                    <a:pt x="22" y="80"/>
                  </a:cubicBezTo>
                  <a:cubicBezTo>
                    <a:pt x="21" y="80"/>
                    <a:pt x="23" y="81"/>
                    <a:pt x="24" y="82"/>
                  </a:cubicBezTo>
                  <a:cubicBezTo>
                    <a:pt x="25" y="83"/>
                    <a:pt x="23" y="85"/>
                    <a:pt x="22" y="87"/>
                  </a:cubicBezTo>
                  <a:cubicBezTo>
                    <a:pt x="22" y="88"/>
                    <a:pt x="23" y="89"/>
                    <a:pt x="24" y="90"/>
                  </a:cubicBezTo>
                  <a:cubicBezTo>
                    <a:pt x="24" y="92"/>
                    <a:pt x="24" y="93"/>
                    <a:pt x="24" y="95"/>
                  </a:cubicBezTo>
                  <a:cubicBezTo>
                    <a:pt x="24" y="97"/>
                    <a:pt x="23" y="100"/>
                    <a:pt x="23" y="101"/>
                  </a:cubicBezTo>
                  <a:cubicBezTo>
                    <a:pt x="23" y="101"/>
                    <a:pt x="24" y="99"/>
                    <a:pt x="24" y="99"/>
                  </a:cubicBezTo>
                  <a:cubicBezTo>
                    <a:pt x="25" y="100"/>
                    <a:pt x="26" y="106"/>
                    <a:pt x="26" y="107"/>
                  </a:cubicBezTo>
                  <a:cubicBezTo>
                    <a:pt x="27" y="109"/>
                    <a:pt x="29" y="112"/>
                    <a:pt x="30" y="115"/>
                  </a:cubicBezTo>
                  <a:cubicBezTo>
                    <a:pt x="31" y="118"/>
                    <a:pt x="31" y="121"/>
                    <a:pt x="32" y="124"/>
                  </a:cubicBezTo>
                  <a:cubicBezTo>
                    <a:pt x="34" y="128"/>
                    <a:pt x="37" y="131"/>
                    <a:pt x="39" y="134"/>
                  </a:cubicBezTo>
                  <a:cubicBezTo>
                    <a:pt x="40" y="137"/>
                    <a:pt x="40" y="140"/>
                    <a:pt x="41" y="143"/>
                  </a:cubicBezTo>
                  <a:cubicBezTo>
                    <a:pt x="43" y="146"/>
                    <a:pt x="45" y="149"/>
                    <a:pt x="48" y="146"/>
                  </a:cubicBezTo>
                  <a:cubicBezTo>
                    <a:pt x="50" y="145"/>
                    <a:pt x="50" y="144"/>
                    <a:pt x="50" y="143"/>
                  </a:cubicBezTo>
                  <a:cubicBezTo>
                    <a:pt x="50" y="141"/>
                    <a:pt x="52" y="140"/>
                    <a:pt x="53" y="139"/>
                  </a:cubicBezTo>
                  <a:cubicBezTo>
                    <a:pt x="54" y="138"/>
                    <a:pt x="56" y="138"/>
                    <a:pt x="57" y="137"/>
                  </a:cubicBezTo>
                  <a:cubicBezTo>
                    <a:pt x="58" y="136"/>
                    <a:pt x="57" y="133"/>
                    <a:pt x="57" y="132"/>
                  </a:cubicBezTo>
                  <a:cubicBezTo>
                    <a:pt x="56" y="128"/>
                    <a:pt x="61" y="125"/>
                    <a:pt x="60" y="122"/>
                  </a:cubicBezTo>
                  <a:cubicBezTo>
                    <a:pt x="59" y="119"/>
                    <a:pt x="58" y="116"/>
                    <a:pt x="58" y="113"/>
                  </a:cubicBezTo>
                  <a:cubicBezTo>
                    <a:pt x="58" y="109"/>
                    <a:pt x="62" y="108"/>
                    <a:pt x="65" y="107"/>
                  </a:cubicBezTo>
                  <a:cubicBezTo>
                    <a:pt x="66" y="106"/>
                    <a:pt x="69" y="106"/>
                    <a:pt x="69" y="105"/>
                  </a:cubicBezTo>
                  <a:cubicBezTo>
                    <a:pt x="70" y="103"/>
                    <a:pt x="71" y="102"/>
                    <a:pt x="72" y="101"/>
                  </a:cubicBezTo>
                  <a:cubicBezTo>
                    <a:pt x="75" y="98"/>
                    <a:pt x="78" y="95"/>
                    <a:pt x="81" y="93"/>
                  </a:cubicBezTo>
                  <a:cubicBezTo>
                    <a:pt x="82" y="92"/>
                    <a:pt x="83" y="90"/>
                    <a:pt x="84" y="89"/>
                  </a:cubicBezTo>
                  <a:cubicBezTo>
                    <a:pt x="85" y="88"/>
                    <a:pt x="87" y="88"/>
                    <a:pt x="88" y="87"/>
                  </a:cubicBezTo>
                  <a:cubicBezTo>
                    <a:pt x="89" y="86"/>
                    <a:pt x="90" y="85"/>
                    <a:pt x="91" y="84"/>
                  </a:cubicBezTo>
                  <a:cubicBezTo>
                    <a:pt x="92" y="83"/>
                    <a:pt x="90" y="82"/>
                    <a:pt x="90" y="81"/>
                  </a:cubicBezTo>
                  <a:cubicBezTo>
                    <a:pt x="91" y="79"/>
                    <a:pt x="94" y="79"/>
                    <a:pt x="95" y="78"/>
                  </a:cubicBezTo>
                  <a:cubicBezTo>
                    <a:pt x="96" y="78"/>
                    <a:pt x="98" y="75"/>
                    <a:pt x="98" y="74"/>
                  </a:cubicBezTo>
                  <a:cubicBezTo>
                    <a:pt x="98" y="76"/>
                    <a:pt x="96" y="76"/>
                    <a:pt x="97" y="78"/>
                  </a:cubicBezTo>
                  <a:cubicBezTo>
                    <a:pt x="99" y="79"/>
                    <a:pt x="100" y="76"/>
                    <a:pt x="100" y="76"/>
                  </a:cubicBezTo>
                  <a:cubicBezTo>
                    <a:pt x="101" y="77"/>
                    <a:pt x="100" y="78"/>
                    <a:pt x="101" y="78"/>
                  </a:cubicBezTo>
                  <a:cubicBezTo>
                    <a:pt x="102" y="75"/>
                    <a:pt x="101" y="72"/>
                    <a:pt x="99" y="69"/>
                  </a:cubicBezTo>
                  <a:cubicBezTo>
                    <a:pt x="98" y="67"/>
                    <a:pt x="96" y="65"/>
                    <a:pt x="97" y="62"/>
                  </a:cubicBezTo>
                  <a:cubicBezTo>
                    <a:pt x="98" y="59"/>
                    <a:pt x="103" y="61"/>
                    <a:pt x="100" y="58"/>
                  </a:cubicBezTo>
                  <a:cubicBezTo>
                    <a:pt x="99" y="57"/>
                    <a:pt x="97" y="56"/>
                    <a:pt x="98" y="54"/>
                  </a:cubicBezTo>
                  <a:cubicBezTo>
                    <a:pt x="99" y="53"/>
                    <a:pt x="100" y="54"/>
                    <a:pt x="102" y="55"/>
                  </a:cubicBezTo>
                  <a:cubicBezTo>
                    <a:pt x="103" y="56"/>
                    <a:pt x="104" y="55"/>
                    <a:pt x="104" y="57"/>
                  </a:cubicBezTo>
                  <a:cubicBezTo>
                    <a:pt x="104" y="58"/>
                    <a:pt x="104" y="59"/>
                    <a:pt x="106" y="60"/>
                  </a:cubicBezTo>
                  <a:cubicBezTo>
                    <a:pt x="107" y="60"/>
                    <a:pt x="109" y="60"/>
                    <a:pt x="110" y="60"/>
                  </a:cubicBezTo>
                  <a:cubicBezTo>
                    <a:pt x="111" y="60"/>
                    <a:pt x="113" y="61"/>
                    <a:pt x="114" y="60"/>
                  </a:cubicBezTo>
                  <a:cubicBezTo>
                    <a:pt x="119" y="59"/>
                    <a:pt x="115" y="65"/>
                    <a:pt x="113" y="66"/>
                  </a:cubicBezTo>
                  <a:cubicBezTo>
                    <a:pt x="110" y="66"/>
                    <a:pt x="112" y="70"/>
                    <a:pt x="112" y="71"/>
                  </a:cubicBezTo>
                  <a:cubicBezTo>
                    <a:pt x="113" y="71"/>
                    <a:pt x="115" y="67"/>
                    <a:pt x="115" y="68"/>
                  </a:cubicBezTo>
                  <a:cubicBezTo>
                    <a:pt x="115" y="71"/>
                    <a:pt x="117" y="74"/>
                    <a:pt x="117" y="76"/>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07" name="Freeform 702"/>
            <p:cNvSpPr>
              <a:spLocks/>
            </p:cNvSpPr>
            <p:nvPr/>
          </p:nvSpPr>
          <p:spPr bwMode="auto">
            <a:xfrm>
              <a:off x="15926311" y="7669658"/>
              <a:ext cx="382165" cy="917438"/>
            </a:xfrm>
            <a:custGeom>
              <a:avLst/>
              <a:gdLst>
                <a:gd name="T0" fmla="*/ 37 w 41"/>
                <a:gd name="T1" fmla="*/ 37 h 98"/>
                <a:gd name="T2" fmla="*/ 34 w 41"/>
                <a:gd name="T3" fmla="*/ 35 h 98"/>
                <a:gd name="T4" fmla="*/ 31 w 41"/>
                <a:gd name="T5" fmla="*/ 29 h 98"/>
                <a:gd name="T6" fmla="*/ 32 w 41"/>
                <a:gd name="T7" fmla="*/ 25 h 98"/>
                <a:gd name="T8" fmla="*/ 25 w 41"/>
                <a:gd name="T9" fmla="*/ 22 h 98"/>
                <a:gd name="T10" fmla="*/ 30 w 41"/>
                <a:gd name="T11" fmla="*/ 10 h 98"/>
                <a:gd name="T12" fmla="*/ 28 w 41"/>
                <a:gd name="T13" fmla="*/ 6 h 98"/>
                <a:gd name="T14" fmla="*/ 23 w 41"/>
                <a:gd name="T15" fmla="*/ 2 h 98"/>
                <a:gd name="T16" fmla="*/ 22 w 41"/>
                <a:gd name="T17" fmla="*/ 9 h 98"/>
                <a:gd name="T18" fmla="*/ 18 w 41"/>
                <a:gd name="T19" fmla="*/ 9 h 98"/>
                <a:gd name="T20" fmla="*/ 13 w 41"/>
                <a:gd name="T21" fmla="*/ 15 h 98"/>
                <a:gd name="T22" fmla="*/ 11 w 41"/>
                <a:gd name="T23" fmla="*/ 21 h 98"/>
                <a:gd name="T24" fmla="*/ 6 w 41"/>
                <a:gd name="T25" fmla="*/ 25 h 98"/>
                <a:gd name="T26" fmla="*/ 2 w 41"/>
                <a:gd name="T27" fmla="*/ 35 h 98"/>
                <a:gd name="T28" fmla="*/ 0 w 41"/>
                <a:gd name="T29" fmla="*/ 40 h 98"/>
                <a:gd name="T30" fmla="*/ 4 w 41"/>
                <a:gd name="T31" fmla="*/ 44 h 98"/>
                <a:gd name="T32" fmla="*/ 7 w 41"/>
                <a:gd name="T33" fmla="*/ 52 h 98"/>
                <a:gd name="T34" fmla="*/ 11 w 41"/>
                <a:gd name="T35" fmla="*/ 58 h 98"/>
                <a:gd name="T36" fmla="*/ 11 w 41"/>
                <a:gd name="T37" fmla="*/ 64 h 98"/>
                <a:gd name="T38" fmla="*/ 12 w 41"/>
                <a:gd name="T39" fmla="*/ 66 h 98"/>
                <a:gd name="T40" fmla="*/ 14 w 41"/>
                <a:gd name="T41" fmla="*/ 66 h 98"/>
                <a:gd name="T42" fmla="*/ 17 w 41"/>
                <a:gd name="T43" fmla="*/ 65 h 98"/>
                <a:gd name="T44" fmla="*/ 22 w 41"/>
                <a:gd name="T45" fmla="*/ 64 h 98"/>
                <a:gd name="T46" fmla="*/ 25 w 41"/>
                <a:gd name="T47" fmla="*/ 72 h 98"/>
                <a:gd name="T48" fmla="*/ 29 w 41"/>
                <a:gd name="T49" fmla="*/ 80 h 98"/>
                <a:gd name="T50" fmla="*/ 30 w 41"/>
                <a:gd name="T51" fmla="*/ 85 h 98"/>
                <a:gd name="T52" fmla="*/ 29 w 41"/>
                <a:gd name="T53" fmla="*/ 88 h 98"/>
                <a:gd name="T54" fmla="*/ 29 w 41"/>
                <a:gd name="T55" fmla="*/ 98 h 98"/>
                <a:gd name="T56" fmla="*/ 34 w 41"/>
                <a:gd name="T57" fmla="*/ 85 h 98"/>
                <a:gd name="T58" fmla="*/ 28 w 41"/>
                <a:gd name="T59" fmla="*/ 71 h 98"/>
                <a:gd name="T60" fmla="*/ 30 w 41"/>
                <a:gd name="T61" fmla="*/ 65 h 98"/>
                <a:gd name="T62" fmla="*/ 26 w 41"/>
                <a:gd name="T63" fmla="*/ 49 h 98"/>
                <a:gd name="T64" fmla="*/ 34 w 41"/>
                <a:gd name="T65" fmla="*/ 44 h 98"/>
                <a:gd name="T66" fmla="*/ 41 w 41"/>
                <a:gd name="T67" fmla="*/ 3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1" h="98">
                  <a:moveTo>
                    <a:pt x="39" y="38"/>
                  </a:moveTo>
                  <a:cubicBezTo>
                    <a:pt x="38" y="38"/>
                    <a:pt x="37" y="39"/>
                    <a:pt x="37" y="37"/>
                  </a:cubicBezTo>
                  <a:cubicBezTo>
                    <a:pt x="37" y="37"/>
                    <a:pt x="37" y="36"/>
                    <a:pt x="37" y="36"/>
                  </a:cubicBezTo>
                  <a:cubicBezTo>
                    <a:pt x="37" y="35"/>
                    <a:pt x="34" y="35"/>
                    <a:pt x="34" y="35"/>
                  </a:cubicBezTo>
                  <a:cubicBezTo>
                    <a:pt x="33" y="34"/>
                    <a:pt x="34" y="32"/>
                    <a:pt x="34" y="31"/>
                  </a:cubicBezTo>
                  <a:cubicBezTo>
                    <a:pt x="35" y="29"/>
                    <a:pt x="32" y="30"/>
                    <a:pt x="31" y="29"/>
                  </a:cubicBezTo>
                  <a:cubicBezTo>
                    <a:pt x="31" y="28"/>
                    <a:pt x="30" y="28"/>
                    <a:pt x="30" y="27"/>
                  </a:cubicBezTo>
                  <a:cubicBezTo>
                    <a:pt x="30" y="26"/>
                    <a:pt x="32" y="25"/>
                    <a:pt x="32" y="25"/>
                  </a:cubicBezTo>
                  <a:cubicBezTo>
                    <a:pt x="31" y="23"/>
                    <a:pt x="25" y="26"/>
                    <a:pt x="24" y="25"/>
                  </a:cubicBezTo>
                  <a:cubicBezTo>
                    <a:pt x="24" y="25"/>
                    <a:pt x="25" y="23"/>
                    <a:pt x="25" y="22"/>
                  </a:cubicBezTo>
                  <a:cubicBezTo>
                    <a:pt x="24" y="21"/>
                    <a:pt x="27" y="19"/>
                    <a:pt x="27" y="18"/>
                  </a:cubicBezTo>
                  <a:cubicBezTo>
                    <a:pt x="29" y="15"/>
                    <a:pt x="31" y="13"/>
                    <a:pt x="30" y="10"/>
                  </a:cubicBezTo>
                  <a:cubicBezTo>
                    <a:pt x="30" y="9"/>
                    <a:pt x="31" y="8"/>
                    <a:pt x="31" y="7"/>
                  </a:cubicBezTo>
                  <a:cubicBezTo>
                    <a:pt x="31" y="5"/>
                    <a:pt x="29" y="7"/>
                    <a:pt x="28" y="6"/>
                  </a:cubicBezTo>
                  <a:cubicBezTo>
                    <a:pt x="28" y="4"/>
                    <a:pt x="27" y="3"/>
                    <a:pt x="27" y="2"/>
                  </a:cubicBezTo>
                  <a:cubicBezTo>
                    <a:pt x="25" y="0"/>
                    <a:pt x="25" y="3"/>
                    <a:pt x="23" y="2"/>
                  </a:cubicBezTo>
                  <a:cubicBezTo>
                    <a:pt x="24" y="4"/>
                    <a:pt x="22" y="4"/>
                    <a:pt x="22" y="5"/>
                  </a:cubicBezTo>
                  <a:cubicBezTo>
                    <a:pt x="22" y="5"/>
                    <a:pt x="22" y="9"/>
                    <a:pt x="22" y="9"/>
                  </a:cubicBezTo>
                  <a:cubicBezTo>
                    <a:pt x="21" y="9"/>
                    <a:pt x="21" y="7"/>
                    <a:pt x="21" y="7"/>
                  </a:cubicBezTo>
                  <a:cubicBezTo>
                    <a:pt x="19" y="7"/>
                    <a:pt x="18" y="8"/>
                    <a:pt x="18" y="9"/>
                  </a:cubicBezTo>
                  <a:cubicBezTo>
                    <a:pt x="17" y="10"/>
                    <a:pt x="15" y="10"/>
                    <a:pt x="14" y="11"/>
                  </a:cubicBezTo>
                  <a:cubicBezTo>
                    <a:pt x="13" y="12"/>
                    <a:pt x="14" y="14"/>
                    <a:pt x="13" y="15"/>
                  </a:cubicBezTo>
                  <a:cubicBezTo>
                    <a:pt x="13" y="16"/>
                    <a:pt x="12" y="17"/>
                    <a:pt x="11" y="18"/>
                  </a:cubicBezTo>
                  <a:cubicBezTo>
                    <a:pt x="11" y="19"/>
                    <a:pt x="11" y="20"/>
                    <a:pt x="11" y="21"/>
                  </a:cubicBezTo>
                  <a:cubicBezTo>
                    <a:pt x="11" y="23"/>
                    <a:pt x="10" y="25"/>
                    <a:pt x="9" y="25"/>
                  </a:cubicBezTo>
                  <a:cubicBezTo>
                    <a:pt x="8" y="25"/>
                    <a:pt x="7" y="25"/>
                    <a:pt x="6" y="25"/>
                  </a:cubicBezTo>
                  <a:cubicBezTo>
                    <a:pt x="5" y="27"/>
                    <a:pt x="6" y="35"/>
                    <a:pt x="4" y="35"/>
                  </a:cubicBezTo>
                  <a:cubicBezTo>
                    <a:pt x="4" y="35"/>
                    <a:pt x="2" y="35"/>
                    <a:pt x="2" y="35"/>
                  </a:cubicBezTo>
                  <a:cubicBezTo>
                    <a:pt x="2" y="36"/>
                    <a:pt x="2" y="37"/>
                    <a:pt x="2" y="37"/>
                  </a:cubicBezTo>
                  <a:cubicBezTo>
                    <a:pt x="2" y="38"/>
                    <a:pt x="1" y="39"/>
                    <a:pt x="0" y="40"/>
                  </a:cubicBezTo>
                  <a:cubicBezTo>
                    <a:pt x="0" y="41"/>
                    <a:pt x="4" y="46"/>
                    <a:pt x="5" y="47"/>
                  </a:cubicBezTo>
                  <a:cubicBezTo>
                    <a:pt x="5" y="47"/>
                    <a:pt x="4" y="44"/>
                    <a:pt x="4" y="44"/>
                  </a:cubicBezTo>
                  <a:cubicBezTo>
                    <a:pt x="4" y="44"/>
                    <a:pt x="7" y="48"/>
                    <a:pt x="7" y="48"/>
                  </a:cubicBezTo>
                  <a:cubicBezTo>
                    <a:pt x="8" y="50"/>
                    <a:pt x="6" y="50"/>
                    <a:pt x="7" y="52"/>
                  </a:cubicBezTo>
                  <a:cubicBezTo>
                    <a:pt x="6" y="51"/>
                    <a:pt x="8" y="51"/>
                    <a:pt x="9" y="52"/>
                  </a:cubicBezTo>
                  <a:cubicBezTo>
                    <a:pt x="10" y="54"/>
                    <a:pt x="11" y="56"/>
                    <a:pt x="11" y="58"/>
                  </a:cubicBezTo>
                  <a:cubicBezTo>
                    <a:pt x="11" y="58"/>
                    <a:pt x="10" y="67"/>
                    <a:pt x="10" y="67"/>
                  </a:cubicBezTo>
                  <a:cubicBezTo>
                    <a:pt x="11" y="67"/>
                    <a:pt x="11" y="64"/>
                    <a:pt x="11" y="64"/>
                  </a:cubicBezTo>
                  <a:cubicBezTo>
                    <a:pt x="11" y="64"/>
                    <a:pt x="11" y="67"/>
                    <a:pt x="11" y="67"/>
                  </a:cubicBezTo>
                  <a:cubicBezTo>
                    <a:pt x="11" y="67"/>
                    <a:pt x="12" y="66"/>
                    <a:pt x="12" y="66"/>
                  </a:cubicBezTo>
                  <a:cubicBezTo>
                    <a:pt x="12" y="66"/>
                    <a:pt x="12" y="68"/>
                    <a:pt x="12" y="68"/>
                  </a:cubicBezTo>
                  <a:cubicBezTo>
                    <a:pt x="13" y="68"/>
                    <a:pt x="13" y="66"/>
                    <a:pt x="14" y="66"/>
                  </a:cubicBezTo>
                  <a:cubicBezTo>
                    <a:pt x="14" y="66"/>
                    <a:pt x="14" y="67"/>
                    <a:pt x="14" y="67"/>
                  </a:cubicBezTo>
                  <a:cubicBezTo>
                    <a:pt x="14" y="67"/>
                    <a:pt x="17" y="66"/>
                    <a:pt x="17" y="65"/>
                  </a:cubicBezTo>
                  <a:cubicBezTo>
                    <a:pt x="18" y="65"/>
                    <a:pt x="23" y="62"/>
                    <a:pt x="21" y="61"/>
                  </a:cubicBezTo>
                  <a:cubicBezTo>
                    <a:pt x="22" y="61"/>
                    <a:pt x="21" y="63"/>
                    <a:pt x="22" y="64"/>
                  </a:cubicBezTo>
                  <a:cubicBezTo>
                    <a:pt x="23" y="64"/>
                    <a:pt x="24" y="64"/>
                    <a:pt x="24" y="65"/>
                  </a:cubicBezTo>
                  <a:cubicBezTo>
                    <a:pt x="25" y="67"/>
                    <a:pt x="25" y="70"/>
                    <a:pt x="25" y="72"/>
                  </a:cubicBezTo>
                  <a:cubicBezTo>
                    <a:pt x="26" y="75"/>
                    <a:pt x="26" y="77"/>
                    <a:pt x="28" y="79"/>
                  </a:cubicBezTo>
                  <a:cubicBezTo>
                    <a:pt x="28" y="79"/>
                    <a:pt x="29" y="80"/>
                    <a:pt x="29" y="80"/>
                  </a:cubicBezTo>
                  <a:cubicBezTo>
                    <a:pt x="29" y="82"/>
                    <a:pt x="30" y="82"/>
                    <a:pt x="30" y="82"/>
                  </a:cubicBezTo>
                  <a:cubicBezTo>
                    <a:pt x="31" y="83"/>
                    <a:pt x="29" y="85"/>
                    <a:pt x="30" y="85"/>
                  </a:cubicBezTo>
                  <a:cubicBezTo>
                    <a:pt x="30" y="85"/>
                    <a:pt x="30" y="85"/>
                    <a:pt x="31" y="85"/>
                  </a:cubicBezTo>
                  <a:cubicBezTo>
                    <a:pt x="31" y="86"/>
                    <a:pt x="29" y="87"/>
                    <a:pt x="29" y="88"/>
                  </a:cubicBezTo>
                  <a:cubicBezTo>
                    <a:pt x="29" y="90"/>
                    <a:pt x="30" y="88"/>
                    <a:pt x="31" y="89"/>
                  </a:cubicBezTo>
                  <a:cubicBezTo>
                    <a:pt x="31" y="89"/>
                    <a:pt x="29" y="97"/>
                    <a:pt x="29" y="98"/>
                  </a:cubicBezTo>
                  <a:cubicBezTo>
                    <a:pt x="31" y="96"/>
                    <a:pt x="32" y="92"/>
                    <a:pt x="33" y="90"/>
                  </a:cubicBezTo>
                  <a:cubicBezTo>
                    <a:pt x="34" y="88"/>
                    <a:pt x="35" y="87"/>
                    <a:pt x="34" y="85"/>
                  </a:cubicBezTo>
                  <a:cubicBezTo>
                    <a:pt x="33" y="83"/>
                    <a:pt x="33" y="82"/>
                    <a:pt x="33" y="80"/>
                  </a:cubicBezTo>
                  <a:cubicBezTo>
                    <a:pt x="32" y="78"/>
                    <a:pt x="27" y="74"/>
                    <a:pt x="28" y="71"/>
                  </a:cubicBezTo>
                  <a:cubicBezTo>
                    <a:pt x="28" y="71"/>
                    <a:pt x="30" y="70"/>
                    <a:pt x="30" y="69"/>
                  </a:cubicBezTo>
                  <a:cubicBezTo>
                    <a:pt x="29" y="67"/>
                    <a:pt x="30" y="67"/>
                    <a:pt x="30" y="65"/>
                  </a:cubicBezTo>
                  <a:cubicBezTo>
                    <a:pt x="31" y="62"/>
                    <a:pt x="27" y="60"/>
                    <a:pt x="26" y="58"/>
                  </a:cubicBezTo>
                  <a:cubicBezTo>
                    <a:pt x="23" y="56"/>
                    <a:pt x="25" y="52"/>
                    <a:pt x="26" y="49"/>
                  </a:cubicBezTo>
                  <a:cubicBezTo>
                    <a:pt x="26" y="47"/>
                    <a:pt x="27" y="47"/>
                    <a:pt x="29" y="47"/>
                  </a:cubicBezTo>
                  <a:cubicBezTo>
                    <a:pt x="31" y="47"/>
                    <a:pt x="33" y="45"/>
                    <a:pt x="34" y="44"/>
                  </a:cubicBezTo>
                  <a:cubicBezTo>
                    <a:pt x="36" y="43"/>
                    <a:pt x="37" y="44"/>
                    <a:pt x="39" y="42"/>
                  </a:cubicBezTo>
                  <a:cubicBezTo>
                    <a:pt x="40" y="40"/>
                    <a:pt x="41" y="39"/>
                    <a:pt x="41" y="38"/>
                  </a:cubicBezTo>
                  <a:cubicBezTo>
                    <a:pt x="41" y="38"/>
                    <a:pt x="40" y="38"/>
                    <a:pt x="39" y="38"/>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08" name="Freeform 703"/>
            <p:cNvSpPr>
              <a:spLocks/>
            </p:cNvSpPr>
            <p:nvPr/>
          </p:nvSpPr>
          <p:spPr bwMode="auto">
            <a:xfrm>
              <a:off x="15747967" y="7781150"/>
              <a:ext cx="213379" cy="261215"/>
            </a:xfrm>
            <a:custGeom>
              <a:avLst/>
              <a:gdLst>
                <a:gd name="T0" fmla="*/ 21 w 23"/>
                <a:gd name="T1" fmla="*/ 26 h 28"/>
                <a:gd name="T2" fmla="*/ 20 w 23"/>
                <a:gd name="T3" fmla="*/ 17 h 28"/>
                <a:gd name="T4" fmla="*/ 18 w 23"/>
                <a:gd name="T5" fmla="*/ 16 h 28"/>
                <a:gd name="T6" fmla="*/ 16 w 23"/>
                <a:gd name="T7" fmla="*/ 18 h 28"/>
                <a:gd name="T8" fmla="*/ 17 w 23"/>
                <a:gd name="T9" fmla="*/ 13 h 28"/>
                <a:gd name="T10" fmla="*/ 18 w 23"/>
                <a:gd name="T11" fmla="*/ 7 h 28"/>
                <a:gd name="T12" fmla="*/ 14 w 23"/>
                <a:gd name="T13" fmla="*/ 7 h 28"/>
                <a:gd name="T14" fmla="*/ 10 w 23"/>
                <a:gd name="T15" fmla="*/ 7 h 28"/>
                <a:gd name="T16" fmla="*/ 8 w 23"/>
                <a:gd name="T17" fmla="*/ 4 h 28"/>
                <a:gd name="T18" fmla="*/ 6 w 23"/>
                <a:gd name="T19" fmla="*/ 2 h 28"/>
                <a:gd name="T20" fmla="*/ 2 w 23"/>
                <a:gd name="T21" fmla="*/ 1 h 28"/>
                <a:gd name="T22" fmla="*/ 4 w 23"/>
                <a:gd name="T23" fmla="*/ 5 h 28"/>
                <a:gd name="T24" fmla="*/ 1 w 23"/>
                <a:gd name="T25" fmla="*/ 9 h 28"/>
                <a:gd name="T26" fmla="*/ 3 w 23"/>
                <a:gd name="T27" fmla="*/ 16 h 28"/>
                <a:gd name="T28" fmla="*/ 5 w 23"/>
                <a:gd name="T29" fmla="*/ 25 h 28"/>
                <a:gd name="T30" fmla="*/ 6 w 23"/>
                <a:gd name="T31" fmla="*/ 22 h 28"/>
                <a:gd name="T32" fmla="*/ 7 w 23"/>
                <a:gd name="T33" fmla="*/ 24 h 28"/>
                <a:gd name="T34" fmla="*/ 7 w 23"/>
                <a:gd name="T35" fmla="*/ 23 h 28"/>
                <a:gd name="T36" fmla="*/ 8 w 23"/>
                <a:gd name="T37" fmla="*/ 21 h 28"/>
                <a:gd name="T38" fmla="*/ 13 w 23"/>
                <a:gd name="T39" fmla="*/ 22 h 28"/>
                <a:gd name="T40" fmla="*/ 11 w 23"/>
                <a:gd name="T41" fmla="*/ 16 h 28"/>
                <a:gd name="T42" fmla="*/ 13 w 23"/>
                <a:gd name="T43" fmla="*/ 19 h 28"/>
                <a:gd name="T44" fmla="*/ 17 w 23"/>
                <a:gd name="T45" fmla="*/ 20 h 28"/>
                <a:gd name="T46" fmla="*/ 18 w 23"/>
                <a:gd name="T47" fmla="*/ 22 h 28"/>
                <a:gd name="T48" fmla="*/ 19 w 23"/>
                <a:gd name="T49" fmla="*/ 28 h 28"/>
                <a:gd name="T50" fmla="*/ 21 w 23"/>
                <a:gd name="T51" fmla="*/ 26 h 28"/>
                <a:gd name="T52" fmla="*/ 21 w 23"/>
                <a:gd name="T53" fmla="*/ 26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3" h="28">
                  <a:moveTo>
                    <a:pt x="21" y="26"/>
                  </a:moveTo>
                  <a:cubicBezTo>
                    <a:pt x="22" y="24"/>
                    <a:pt x="20" y="19"/>
                    <a:pt x="20" y="17"/>
                  </a:cubicBezTo>
                  <a:cubicBezTo>
                    <a:pt x="20" y="17"/>
                    <a:pt x="19" y="13"/>
                    <a:pt x="18" y="16"/>
                  </a:cubicBezTo>
                  <a:cubicBezTo>
                    <a:pt x="18" y="16"/>
                    <a:pt x="17" y="17"/>
                    <a:pt x="16" y="18"/>
                  </a:cubicBezTo>
                  <a:cubicBezTo>
                    <a:pt x="16" y="17"/>
                    <a:pt x="14" y="13"/>
                    <a:pt x="17" y="13"/>
                  </a:cubicBezTo>
                  <a:cubicBezTo>
                    <a:pt x="19" y="12"/>
                    <a:pt x="23" y="6"/>
                    <a:pt x="18" y="7"/>
                  </a:cubicBezTo>
                  <a:cubicBezTo>
                    <a:pt x="17" y="8"/>
                    <a:pt x="15" y="7"/>
                    <a:pt x="14" y="7"/>
                  </a:cubicBezTo>
                  <a:cubicBezTo>
                    <a:pt x="13" y="7"/>
                    <a:pt x="11" y="7"/>
                    <a:pt x="10" y="7"/>
                  </a:cubicBezTo>
                  <a:cubicBezTo>
                    <a:pt x="8" y="6"/>
                    <a:pt x="8" y="5"/>
                    <a:pt x="8" y="4"/>
                  </a:cubicBezTo>
                  <a:cubicBezTo>
                    <a:pt x="8" y="2"/>
                    <a:pt x="7" y="3"/>
                    <a:pt x="6" y="2"/>
                  </a:cubicBezTo>
                  <a:cubicBezTo>
                    <a:pt x="4" y="1"/>
                    <a:pt x="3" y="0"/>
                    <a:pt x="2" y="1"/>
                  </a:cubicBezTo>
                  <a:cubicBezTo>
                    <a:pt x="1" y="3"/>
                    <a:pt x="3" y="4"/>
                    <a:pt x="4" y="5"/>
                  </a:cubicBezTo>
                  <a:cubicBezTo>
                    <a:pt x="7" y="8"/>
                    <a:pt x="2" y="6"/>
                    <a:pt x="1" y="9"/>
                  </a:cubicBezTo>
                  <a:cubicBezTo>
                    <a:pt x="0" y="12"/>
                    <a:pt x="2" y="14"/>
                    <a:pt x="3" y="16"/>
                  </a:cubicBezTo>
                  <a:cubicBezTo>
                    <a:pt x="5" y="19"/>
                    <a:pt x="6" y="22"/>
                    <a:pt x="5" y="25"/>
                  </a:cubicBezTo>
                  <a:cubicBezTo>
                    <a:pt x="6" y="26"/>
                    <a:pt x="6" y="23"/>
                    <a:pt x="6" y="22"/>
                  </a:cubicBezTo>
                  <a:cubicBezTo>
                    <a:pt x="6" y="23"/>
                    <a:pt x="6" y="24"/>
                    <a:pt x="7" y="24"/>
                  </a:cubicBezTo>
                  <a:cubicBezTo>
                    <a:pt x="7" y="24"/>
                    <a:pt x="7" y="23"/>
                    <a:pt x="7" y="23"/>
                  </a:cubicBezTo>
                  <a:cubicBezTo>
                    <a:pt x="8" y="26"/>
                    <a:pt x="8" y="23"/>
                    <a:pt x="8" y="21"/>
                  </a:cubicBezTo>
                  <a:cubicBezTo>
                    <a:pt x="8" y="22"/>
                    <a:pt x="12" y="25"/>
                    <a:pt x="13" y="22"/>
                  </a:cubicBezTo>
                  <a:cubicBezTo>
                    <a:pt x="13" y="21"/>
                    <a:pt x="12" y="16"/>
                    <a:pt x="11" y="16"/>
                  </a:cubicBezTo>
                  <a:cubicBezTo>
                    <a:pt x="12" y="16"/>
                    <a:pt x="13" y="18"/>
                    <a:pt x="13" y="19"/>
                  </a:cubicBezTo>
                  <a:cubicBezTo>
                    <a:pt x="14" y="20"/>
                    <a:pt x="17" y="18"/>
                    <a:pt x="17" y="20"/>
                  </a:cubicBezTo>
                  <a:cubicBezTo>
                    <a:pt x="17" y="21"/>
                    <a:pt x="18" y="20"/>
                    <a:pt x="18" y="22"/>
                  </a:cubicBezTo>
                  <a:cubicBezTo>
                    <a:pt x="18" y="24"/>
                    <a:pt x="18" y="26"/>
                    <a:pt x="19" y="28"/>
                  </a:cubicBezTo>
                  <a:cubicBezTo>
                    <a:pt x="20" y="27"/>
                    <a:pt x="20" y="27"/>
                    <a:pt x="21" y="26"/>
                  </a:cubicBezTo>
                  <a:cubicBezTo>
                    <a:pt x="22" y="25"/>
                    <a:pt x="20" y="27"/>
                    <a:pt x="21" y="26"/>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09" name="Freeform 704"/>
            <p:cNvSpPr>
              <a:spLocks/>
            </p:cNvSpPr>
            <p:nvPr/>
          </p:nvSpPr>
          <p:spPr bwMode="auto">
            <a:xfrm>
              <a:off x="16149241" y="8071036"/>
              <a:ext cx="391721" cy="719934"/>
            </a:xfrm>
            <a:custGeom>
              <a:avLst/>
              <a:gdLst>
                <a:gd name="T0" fmla="*/ 40 w 42"/>
                <a:gd name="T1" fmla="*/ 30 h 77"/>
                <a:gd name="T2" fmla="*/ 41 w 42"/>
                <a:gd name="T3" fmla="*/ 27 h 77"/>
                <a:gd name="T4" fmla="*/ 39 w 42"/>
                <a:gd name="T5" fmla="*/ 24 h 77"/>
                <a:gd name="T6" fmla="*/ 36 w 42"/>
                <a:gd name="T7" fmla="*/ 20 h 77"/>
                <a:gd name="T8" fmla="*/ 35 w 42"/>
                <a:gd name="T9" fmla="*/ 15 h 77"/>
                <a:gd name="T10" fmla="*/ 30 w 42"/>
                <a:gd name="T11" fmla="*/ 12 h 77"/>
                <a:gd name="T12" fmla="*/ 25 w 42"/>
                <a:gd name="T13" fmla="*/ 14 h 77"/>
                <a:gd name="T14" fmla="*/ 21 w 42"/>
                <a:gd name="T15" fmla="*/ 14 h 77"/>
                <a:gd name="T16" fmla="*/ 17 w 42"/>
                <a:gd name="T17" fmla="*/ 16 h 77"/>
                <a:gd name="T18" fmla="*/ 19 w 42"/>
                <a:gd name="T19" fmla="*/ 12 h 77"/>
                <a:gd name="T20" fmla="*/ 19 w 42"/>
                <a:gd name="T21" fmla="*/ 9 h 77"/>
                <a:gd name="T22" fmla="*/ 18 w 42"/>
                <a:gd name="T23" fmla="*/ 5 h 77"/>
                <a:gd name="T24" fmla="*/ 15 w 42"/>
                <a:gd name="T25" fmla="*/ 4 h 77"/>
                <a:gd name="T26" fmla="*/ 9 w 42"/>
                <a:gd name="T27" fmla="*/ 1 h 77"/>
                <a:gd name="T28" fmla="*/ 4 w 42"/>
                <a:gd name="T29" fmla="*/ 4 h 77"/>
                <a:gd name="T30" fmla="*/ 1 w 42"/>
                <a:gd name="T31" fmla="*/ 8 h 77"/>
                <a:gd name="T32" fmla="*/ 0 w 42"/>
                <a:gd name="T33" fmla="*/ 13 h 77"/>
                <a:gd name="T34" fmla="*/ 3 w 42"/>
                <a:gd name="T35" fmla="*/ 16 h 77"/>
                <a:gd name="T36" fmla="*/ 6 w 42"/>
                <a:gd name="T37" fmla="*/ 20 h 77"/>
                <a:gd name="T38" fmla="*/ 5 w 42"/>
                <a:gd name="T39" fmla="*/ 24 h 77"/>
                <a:gd name="T40" fmla="*/ 5 w 42"/>
                <a:gd name="T41" fmla="*/ 27 h 77"/>
                <a:gd name="T42" fmla="*/ 4 w 42"/>
                <a:gd name="T43" fmla="*/ 28 h 77"/>
                <a:gd name="T44" fmla="*/ 6 w 42"/>
                <a:gd name="T45" fmla="*/ 33 h 77"/>
                <a:gd name="T46" fmla="*/ 9 w 42"/>
                <a:gd name="T47" fmla="*/ 37 h 77"/>
                <a:gd name="T48" fmla="*/ 10 w 42"/>
                <a:gd name="T49" fmla="*/ 42 h 77"/>
                <a:gd name="T50" fmla="*/ 6 w 42"/>
                <a:gd name="T51" fmla="*/ 52 h 77"/>
                <a:gd name="T52" fmla="*/ 5 w 42"/>
                <a:gd name="T53" fmla="*/ 55 h 77"/>
                <a:gd name="T54" fmla="*/ 4 w 42"/>
                <a:gd name="T55" fmla="*/ 58 h 77"/>
                <a:gd name="T56" fmla="*/ 5 w 42"/>
                <a:gd name="T57" fmla="*/ 62 h 77"/>
                <a:gd name="T58" fmla="*/ 11 w 42"/>
                <a:gd name="T59" fmla="*/ 69 h 77"/>
                <a:gd name="T60" fmla="*/ 13 w 42"/>
                <a:gd name="T61" fmla="*/ 72 h 77"/>
                <a:gd name="T62" fmla="*/ 16 w 42"/>
                <a:gd name="T63" fmla="*/ 72 h 77"/>
                <a:gd name="T64" fmla="*/ 18 w 42"/>
                <a:gd name="T65" fmla="*/ 74 h 77"/>
                <a:gd name="T66" fmla="*/ 19 w 42"/>
                <a:gd name="T67" fmla="*/ 76 h 77"/>
                <a:gd name="T68" fmla="*/ 21 w 42"/>
                <a:gd name="T69" fmla="*/ 76 h 77"/>
                <a:gd name="T70" fmla="*/ 23 w 42"/>
                <a:gd name="T71" fmla="*/ 74 h 77"/>
                <a:gd name="T72" fmla="*/ 16 w 42"/>
                <a:gd name="T73" fmla="*/ 69 h 77"/>
                <a:gd name="T74" fmla="*/ 13 w 42"/>
                <a:gd name="T75" fmla="*/ 67 h 77"/>
                <a:gd name="T76" fmla="*/ 15 w 42"/>
                <a:gd name="T77" fmla="*/ 67 h 77"/>
                <a:gd name="T78" fmla="*/ 12 w 42"/>
                <a:gd name="T79" fmla="*/ 60 h 77"/>
                <a:gd name="T80" fmla="*/ 11 w 42"/>
                <a:gd name="T81" fmla="*/ 58 h 77"/>
                <a:gd name="T82" fmla="*/ 9 w 42"/>
                <a:gd name="T83" fmla="*/ 56 h 77"/>
                <a:gd name="T84" fmla="*/ 11 w 42"/>
                <a:gd name="T85" fmla="*/ 48 h 77"/>
                <a:gd name="T86" fmla="*/ 13 w 42"/>
                <a:gd name="T87" fmla="*/ 43 h 77"/>
                <a:gd name="T88" fmla="*/ 14 w 42"/>
                <a:gd name="T89" fmla="*/ 36 h 77"/>
                <a:gd name="T90" fmla="*/ 17 w 42"/>
                <a:gd name="T91" fmla="*/ 40 h 77"/>
                <a:gd name="T92" fmla="*/ 22 w 42"/>
                <a:gd name="T93" fmla="*/ 41 h 77"/>
                <a:gd name="T94" fmla="*/ 27 w 42"/>
                <a:gd name="T95" fmla="*/ 44 h 77"/>
                <a:gd name="T96" fmla="*/ 24 w 42"/>
                <a:gd name="T97" fmla="*/ 38 h 77"/>
                <a:gd name="T98" fmla="*/ 28 w 42"/>
                <a:gd name="T99" fmla="*/ 33 h 77"/>
                <a:gd name="T100" fmla="*/ 34 w 42"/>
                <a:gd name="T101" fmla="*/ 32 h 77"/>
                <a:gd name="T102" fmla="*/ 38 w 42"/>
                <a:gd name="T103" fmla="*/ 33 h 77"/>
                <a:gd name="T104" fmla="*/ 40 w 42"/>
                <a:gd name="T105" fmla="*/ 30 h 77"/>
                <a:gd name="T106" fmla="*/ 40 w 42"/>
                <a:gd name="T107" fmla="*/ 30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2" h="77">
                  <a:moveTo>
                    <a:pt x="40" y="30"/>
                  </a:moveTo>
                  <a:cubicBezTo>
                    <a:pt x="41" y="30"/>
                    <a:pt x="40" y="28"/>
                    <a:pt x="41" y="27"/>
                  </a:cubicBezTo>
                  <a:cubicBezTo>
                    <a:pt x="42" y="26"/>
                    <a:pt x="40" y="24"/>
                    <a:pt x="39" y="24"/>
                  </a:cubicBezTo>
                  <a:cubicBezTo>
                    <a:pt x="38" y="23"/>
                    <a:pt x="36" y="22"/>
                    <a:pt x="36" y="20"/>
                  </a:cubicBezTo>
                  <a:cubicBezTo>
                    <a:pt x="36" y="18"/>
                    <a:pt x="37" y="17"/>
                    <a:pt x="35" y="15"/>
                  </a:cubicBezTo>
                  <a:cubicBezTo>
                    <a:pt x="34" y="14"/>
                    <a:pt x="32" y="12"/>
                    <a:pt x="30" y="12"/>
                  </a:cubicBezTo>
                  <a:cubicBezTo>
                    <a:pt x="28" y="12"/>
                    <a:pt x="27" y="14"/>
                    <a:pt x="25" y="14"/>
                  </a:cubicBezTo>
                  <a:cubicBezTo>
                    <a:pt x="23" y="13"/>
                    <a:pt x="23" y="13"/>
                    <a:pt x="21" y="14"/>
                  </a:cubicBezTo>
                  <a:cubicBezTo>
                    <a:pt x="21" y="14"/>
                    <a:pt x="18" y="17"/>
                    <a:pt x="17" y="16"/>
                  </a:cubicBezTo>
                  <a:cubicBezTo>
                    <a:pt x="17" y="15"/>
                    <a:pt x="20" y="13"/>
                    <a:pt x="19" y="12"/>
                  </a:cubicBezTo>
                  <a:cubicBezTo>
                    <a:pt x="17" y="11"/>
                    <a:pt x="19" y="10"/>
                    <a:pt x="19" y="9"/>
                  </a:cubicBezTo>
                  <a:cubicBezTo>
                    <a:pt x="19" y="8"/>
                    <a:pt x="19" y="5"/>
                    <a:pt x="18" y="5"/>
                  </a:cubicBezTo>
                  <a:cubicBezTo>
                    <a:pt x="16" y="6"/>
                    <a:pt x="14" y="6"/>
                    <a:pt x="15" y="4"/>
                  </a:cubicBezTo>
                  <a:cubicBezTo>
                    <a:pt x="16" y="0"/>
                    <a:pt x="11" y="0"/>
                    <a:pt x="9" y="1"/>
                  </a:cubicBezTo>
                  <a:cubicBezTo>
                    <a:pt x="8" y="3"/>
                    <a:pt x="6" y="4"/>
                    <a:pt x="4" y="4"/>
                  </a:cubicBezTo>
                  <a:cubicBezTo>
                    <a:pt x="2" y="4"/>
                    <a:pt x="1" y="7"/>
                    <a:pt x="1" y="8"/>
                  </a:cubicBezTo>
                  <a:cubicBezTo>
                    <a:pt x="1" y="10"/>
                    <a:pt x="0" y="11"/>
                    <a:pt x="0" y="13"/>
                  </a:cubicBezTo>
                  <a:cubicBezTo>
                    <a:pt x="0" y="15"/>
                    <a:pt x="1" y="15"/>
                    <a:pt x="3" y="16"/>
                  </a:cubicBezTo>
                  <a:cubicBezTo>
                    <a:pt x="4" y="18"/>
                    <a:pt x="5" y="19"/>
                    <a:pt x="6" y="20"/>
                  </a:cubicBezTo>
                  <a:cubicBezTo>
                    <a:pt x="7" y="22"/>
                    <a:pt x="5" y="23"/>
                    <a:pt x="5" y="24"/>
                  </a:cubicBezTo>
                  <a:cubicBezTo>
                    <a:pt x="5" y="25"/>
                    <a:pt x="6" y="26"/>
                    <a:pt x="5" y="27"/>
                  </a:cubicBezTo>
                  <a:cubicBezTo>
                    <a:pt x="5" y="27"/>
                    <a:pt x="4" y="27"/>
                    <a:pt x="4" y="28"/>
                  </a:cubicBezTo>
                  <a:cubicBezTo>
                    <a:pt x="3" y="29"/>
                    <a:pt x="5" y="32"/>
                    <a:pt x="6" y="33"/>
                  </a:cubicBezTo>
                  <a:cubicBezTo>
                    <a:pt x="7" y="34"/>
                    <a:pt x="8" y="35"/>
                    <a:pt x="9" y="37"/>
                  </a:cubicBezTo>
                  <a:cubicBezTo>
                    <a:pt x="9" y="39"/>
                    <a:pt x="9" y="40"/>
                    <a:pt x="10" y="42"/>
                  </a:cubicBezTo>
                  <a:cubicBezTo>
                    <a:pt x="11" y="46"/>
                    <a:pt x="8" y="49"/>
                    <a:pt x="6" y="52"/>
                  </a:cubicBezTo>
                  <a:cubicBezTo>
                    <a:pt x="6" y="53"/>
                    <a:pt x="5" y="54"/>
                    <a:pt x="5" y="55"/>
                  </a:cubicBezTo>
                  <a:cubicBezTo>
                    <a:pt x="4" y="56"/>
                    <a:pt x="4" y="57"/>
                    <a:pt x="4" y="58"/>
                  </a:cubicBezTo>
                  <a:cubicBezTo>
                    <a:pt x="4" y="59"/>
                    <a:pt x="3" y="62"/>
                    <a:pt x="5" y="62"/>
                  </a:cubicBezTo>
                  <a:cubicBezTo>
                    <a:pt x="8" y="64"/>
                    <a:pt x="9" y="67"/>
                    <a:pt x="11" y="69"/>
                  </a:cubicBezTo>
                  <a:cubicBezTo>
                    <a:pt x="12" y="70"/>
                    <a:pt x="12" y="71"/>
                    <a:pt x="13" y="72"/>
                  </a:cubicBezTo>
                  <a:cubicBezTo>
                    <a:pt x="14" y="72"/>
                    <a:pt x="15" y="72"/>
                    <a:pt x="16" y="72"/>
                  </a:cubicBezTo>
                  <a:cubicBezTo>
                    <a:pt x="17" y="73"/>
                    <a:pt x="18" y="73"/>
                    <a:pt x="18" y="74"/>
                  </a:cubicBezTo>
                  <a:cubicBezTo>
                    <a:pt x="18" y="75"/>
                    <a:pt x="18" y="76"/>
                    <a:pt x="19" y="76"/>
                  </a:cubicBezTo>
                  <a:cubicBezTo>
                    <a:pt x="19" y="77"/>
                    <a:pt x="20" y="76"/>
                    <a:pt x="21" y="76"/>
                  </a:cubicBezTo>
                  <a:cubicBezTo>
                    <a:pt x="22" y="76"/>
                    <a:pt x="23" y="74"/>
                    <a:pt x="23" y="74"/>
                  </a:cubicBezTo>
                  <a:cubicBezTo>
                    <a:pt x="21" y="71"/>
                    <a:pt x="20" y="70"/>
                    <a:pt x="16" y="69"/>
                  </a:cubicBezTo>
                  <a:cubicBezTo>
                    <a:pt x="15" y="69"/>
                    <a:pt x="14" y="68"/>
                    <a:pt x="13" y="67"/>
                  </a:cubicBezTo>
                  <a:cubicBezTo>
                    <a:pt x="13" y="65"/>
                    <a:pt x="14" y="67"/>
                    <a:pt x="15" y="67"/>
                  </a:cubicBezTo>
                  <a:cubicBezTo>
                    <a:pt x="14" y="67"/>
                    <a:pt x="12" y="61"/>
                    <a:pt x="12" y="60"/>
                  </a:cubicBezTo>
                  <a:cubicBezTo>
                    <a:pt x="12" y="59"/>
                    <a:pt x="12" y="59"/>
                    <a:pt x="11" y="58"/>
                  </a:cubicBezTo>
                  <a:cubicBezTo>
                    <a:pt x="10" y="58"/>
                    <a:pt x="9" y="57"/>
                    <a:pt x="9" y="56"/>
                  </a:cubicBezTo>
                  <a:cubicBezTo>
                    <a:pt x="8" y="53"/>
                    <a:pt x="10" y="50"/>
                    <a:pt x="11" y="48"/>
                  </a:cubicBezTo>
                  <a:cubicBezTo>
                    <a:pt x="11" y="46"/>
                    <a:pt x="13" y="44"/>
                    <a:pt x="13" y="43"/>
                  </a:cubicBezTo>
                  <a:cubicBezTo>
                    <a:pt x="13" y="41"/>
                    <a:pt x="12" y="37"/>
                    <a:pt x="14" y="36"/>
                  </a:cubicBezTo>
                  <a:cubicBezTo>
                    <a:pt x="17" y="36"/>
                    <a:pt x="17" y="37"/>
                    <a:pt x="17" y="40"/>
                  </a:cubicBezTo>
                  <a:cubicBezTo>
                    <a:pt x="16" y="42"/>
                    <a:pt x="20" y="41"/>
                    <a:pt x="22" y="41"/>
                  </a:cubicBezTo>
                  <a:cubicBezTo>
                    <a:pt x="23" y="41"/>
                    <a:pt x="26" y="43"/>
                    <a:pt x="27" y="44"/>
                  </a:cubicBezTo>
                  <a:cubicBezTo>
                    <a:pt x="27" y="42"/>
                    <a:pt x="25" y="41"/>
                    <a:pt x="24" y="38"/>
                  </a:cubicBezTo>
                  <a:cubicBezTo>
                    <a:pt x="24" y="36"/>
                    <a:pt x="26" y="35"/>
                    <a:pt x="28" y="33"/>
                  </a:cubicBezTo>
                  <a:cubicBezTo>
                    <a:pt x="29" y="32"/>
                    <a:pt x="32" y="32"/>
                    <a:pt x="34" y="32"/>
                  </a:cubicBezTo>
                  <a:cubicBezTo>
                    <a:pt x="36" y="32"/>
                    <a:pt x="37" y="32"/>
                    <a:pt x="38" y="33"/>
                  </a:cubicBezTo>
                  <a:cubicBezTo>
                    <a:pt x="40" y="33"/>
                    <a:pt x="39" y="32"/>
                    <a:pt x="40" y="30"/>
                  </a:cubicBezTo>
                  <a:cubicBezTo>
                    <a:pt x="41" y="30"/>
                    <a:pt x="40" y="31"/>
                    <a:pt x="40" y="3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10" name="Freeform 705"/>
            <p:cNvSpPr>
              <a:spLocks/>
            </p:cNvSpPr>
            <p:nvPr/>
          </p:nvSpPr>
          <p:spPr bwMode="auto">
            <a:xfrm>
              <a:off x="16362618" y="7921315"/>
              <a:ext cx="356688" cy="729492"/>
            </a:xfrm>
            <a:custGeom>
              <a:avLst/>
              <a:gdLst>
                <a:gd name="T0" fmla="*/ 37 w 38"/>
                <a:gd name="T1" fmla="*/ 55 h 78"/>
                <a:gd name="T2" fmla="*/ 36 w 38"/>
                <a:gd name="T3" fmla="*/ 49 h 78"/>
                <a:gd name="T4" fmla="*/ 32 w 38"/>
                <a:gd name="T5" fmla="*/ 41 h 78"/>
                <a:gd name="T6" fmla="*/ 28 w 38"/>
                <a:gd name="T7" fmla="*/ 37 h 78"/>
                <a:gd name="T8" fmla="*/ 22 w 38"/>
                <a:gd name="T9" fmla="*/ 31 h 78"/>
                <a:gd name="T10" fmla="*/ 18 w 38"/>
                <a:gd name="T11" fmla="*/ 26 h 78"/>
                <a:gd name="T12" fmla="*/ 19 w 38"/>
                <a:gd name="T13" fmla="*/ 20 h 78"/>
                <a:gd name="T14" fmla="*/ 23 w 38"/>
                <a:gd name="T15" fmla="*/ 15 h 78"/>
                <a:gd name="T16" fmla="*/ 29 w 38"/>
                <a:gd name="T17" fmla="*/ 11 h 78"/>
                <a:gd name="T18" fmla="*/ 23 w 38"/>
                <a:gd name="T19" fmla="*/ 7 h 78"/>
                <a:gd name="T20" fmla="*/ 24 w 38"/>
                <a:gd name="T21" fmla="*/ 4 h 78"/>
                <a:gd name="T22" fmla="*/ 19 w 38"/>
                <a:gd name="T23" fmla="*/ 3 h 78"/>
                <a:gd name="T24" fmla="*/ 14 w 38"/>
                <a:gd name="T25" fmla="*/ 3 h 78"/>
                <a:gd name="T26" fmla="*/ 11 w 38"/>
                <a:gd name="T27" fmla="*/ 5 h 78"/>
                <a:gd name="T28" fmla="*/ 8 w 38"/>
                <a:gd name="T29" fmla="*/ 5 h 78"/>
                <a:gd name="T30" fmla="*/ 5 w 38"/>
                <a:gd name="T31" fmla="*/ 5 h 78"/>
                <a:gd name="T32" fmla="*/ 3 w 38"/>
                <a:gd name="T33" fmla="*/ 5 h 78"/>
                <a:gd name="T34" fmla="*/ 0 w 38"/>
                <a:gd name="T35" fmla="*/ 6 h 78"/>
                <a:gd name="T36" fmla="*/ 4 w 38"/>
                <a:gd name="T37" fmla="*/ 9 h 78"/>
                <a:gd name="T38" fmla="*/ 5 w 38"/>
                <a:gd name="T39" fmla="*/ 13 h 78"/>
                <a:gd name="T40" fmla="*/ 9 w 38"/>
                <a:gd name="T41" fmla="*/ 14 h 78"/>
                <a:gd name="T42" fmla="*/ 12 w 38"/>
                <a:gd name="T43" fmla="*/ 17 h 78"/>
                <a:gd name="T44" fmla="*/ 13 w 38"/>
                <a:gd name="T45" fmla="*/ 21 h 78"/>
                <a:gd name="T46" fmla="*/ 10 w 38"/>
                <a:gd name="T47" fmla="*/ 22 h 78"/>
                <a:gd name="T48" fmla="*/ 14 w 38"/>
                <a:gd name="T49" fmla="*/ 25 h 78"/>
                <a:gd name="T50" fmla="*/ 19 w 38"/>
                <a:gd name="T51" fmla="*/ 31 h 78"/>
                <a:gd name="T52" fmla="*/ 23 w 38"/>
                <a:gd name="T53" fmla="*/ 35 h 78"/>
                <a:gd name="T54" fmla="*/ 26 w 38"/>
                <a:gd name="T55" fmla="*/ 39 h 78"/>
                <a:gd name="T56" fmla="*/ 28 w 38"/>
                <a:gd name="T57" fmla="*/ 43 h 78"/>
                <a:gd name="T58" fmla="*/ 27 w 38"/>
                <a:gd name="T59" fmla="*/ 48 h 78"/>
                <a:gd name="T60" fmla="*/ 28 w 38"/>
                <a:gd name="T61" fmla="*/ 52 h 78"/>
                <a:gd name="T62" fmla="*/ 28 w 38"/>
                <a:gd name="T63" fmla="*/ 57 h 78"/>
                <a:gd name="T64" fmla="*/ 23 w 38"/>
                <a:gd name="T65" fmla="*/ 60 h 78"/>
                <a:gd name="T66" fmla="*/ 20 w 38"/>
                <a:gd name="T67" fmla="*/ 62 h 78"/>
                <a:gd name="T68" fmla="*/ 20 w 38"/>
                <a:gd name="T69" fmla="*/ 65 h 78"/>
                <a:gd name="T70" fmla="*/ 18 w 38"/>
                <a:gd name="T71" fmla="*/ 66 h 78"/>
                <a:gd name="T72" fmla="*/ 14 w 38"/>
                <a:gd name="T73" fmla="*/ 67 h 78"/>
                <a:gd name="T74" fmla="*/ 15 w 38"/>
                <a:gd name="T75" fmla="*/ 70 h 78"/>
                <a:gd name="T76" fmla="*/ 14 w 38"/>
                <a:gd name="T77" fmla="*/ 74 h 78"/>
                <a:gd name="T78" fmla="*/ 14 w 38"/>
                <a:gd name="T79" fmla="*/ 77 h 78"/>
                <a:gd name="T80" fmla="*/ 18 w 38"/>
                <a:gd name="T81" fmla="*/ 75 h 78"/>
                <a:gd name="T82" fmla="*/ 19 w 38"/>
                <a:gd name="T83" fmla="*/ 71 h 78"/>
                <a:gd name="T84" fmla="*/ 22 w 38"/>
                <a:gd name="T85" fmla="*/ 72 h 78"/>
                <a:gd name="T86" fmla="*/ 21 w 38"/>
                <a:gd name="T87" fmla="*/ 70 h 78"/>
                <a:gd name="T88" fmla="*/ 23 w 38"/>
                <a:gd name="T89" fmla="*/ 71 h 78"/>
                <a:gd name="T90" fmla="*/ 24 w 38"/>
                <a:gd name="T91" fmla="*/ 67 h 78"/>
                <a:gd name="T92" fmla="*/ 26 w 38"/>
                <a:gd name="T93" fmla="*/ 68 h 78"/>
                <a:gd name="T94" fmla="*/ 30 w 38"/>
                <a:gd name="T95" fmla="*/ 66 h 78"/>
                <a:gd name="T96" fmla="*/ 36 w 38"/>
                <a:gd name="T97" fmla="*/ 61 h 78"/>
                <a:gd name="T98" fmla="*/ 36 w 38"/>
                <a:gd name="T99" fmla="*/ 57 h 78"/>
                <a:gd name="T100" fmla="*/ 37 w 38"/>
                <a:gd name="T101" fmla="*/ 55 h 78"/>
                <a:gd name="T102" fmla="*/ 37 w 38"/>
                <a:gd name="T103" fmla="*/ 55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8" h="78">
                  <a:moveTo>
                    <a:pt x="37" y="55"/>
                  </a:moveTo>
                  <a:cubicBezTo>
                    <a:pt x="36" y="54"/>
                    <a:pt x="36" y="52"/>
                    <a:pt x="36" y="49"/>
                  </a:cubicBezTo>
                  <a:cubicBezTo>
                    <a:pt x="35" y="46"/>
                    <a:pt x="34" y="44"/>
                    <a:pt x="32" y="41"/>
                  </a:cubicBezTo>
                  <a:cubicBezTo>
                    <a:pt x="31" y="39"/>
                    <a:pt x="30" y="38"/>
                    <a:pt x="28" y="37"/>
                  </a:cubicBezTo>
                  <a:cubicBezTo>
                    <a:pt x="26" y="35"/>
                    <a:pt x="23" y="34"/>
                    <a:pt x="22" y="31"/>
                  </a:cubicBezTo>
                  <a:cubicBezTo>
                    <a:pt x="22" y="29"/>
                    <a:pt x="20" y="28"/>
                    <a:pt x="18" y="26"/>
                  </a:cubicBezTo>
                  <a:cubicBezTo>
                    <a:pt x="17" y="25"/>
                    <a:pt x="18" y="21"/>
                    <a:pt x="19" y="20"/>
                  </a:cubicBezTo>
                  <a:cubicBezTo>
                    <a:pt x="21" y="19"/>
                    <a:pt x="23" y="17"/>
                    <a:pt x="23" y="15"/>
                  </a:cubicBezTo>
                  <a:cubicBezTo>
                    <a:pt x="24" y="14"/>
                    <a:pt x="28" y="12"/>
                    <a:pt x="29" y="11"/>
                  </a:cubicBezTo>
                  <a:cubicBezTo>
                    <a:pt x="27" y="10"/>
                    <a:pt x="25" y="9"/>
                    <a:pt x="23" y="7"/>
                  </a:cubicBezTo>
                  <a:cubicBezTo>
                    <a:pt x="21" y="6"/>
                    <a:pt x="24" y="6"/>
                    <a:pt x="24" y="4"/>
                  </a:cubicBezTo>
                  <a:cubicBezTo>
                    <a:pt x="24" y="4"/>
                    <a:pt x="19" y="3"/>
                    <a:pt x="19" y="3"/>
                  </a:cubicBezTo>
                  <a:cubicBezTo>
                    <a:pt x="17" y="2"/>
                    <a:pt x="15" y="0"/>
                    <a:pt x="14" y="3"/>
                  </a:cubicBezTo>
                  <a:cubicBezTo>
                    <a:pt x="13" y="4"/>
                    <a:pt x="12" y="4"/>
                    <a:pt x="11" y="5"/>
                  </a:cubicBezTo>
                  <a:cubicBezTo>
                    <a:pt x="9" y="8"/>
                    <a:pt x="9" y="4"/>
                    <a:pt x="8" y="5"/>
                  </a:cubicBezTo>
                  <a:cubicBezTo>
                    <a:pt x="6" y="6"/>
                    <a:pt x="6" y="5"/>
                    <a:pt x="5" y="5"/>
                  </a:cubicBezTo>
                  <a:cubicBezTo>
                    <a:pt x="4" y="6"/>
                    <a:pt x="3" y="6"/>
                    <a:pt x="3" y="5"/>
                  </a:cubicBezTo>
                  <a:cubicBezTo>
                    <a:pt x="3" y="4"/>
                    <a:pt x="1" y="6"/>
                    <a:pt x="0" y="6"/>
                  </a:cubicBezTo>
                  <a:cubicBezTo>
                    <a:pt x="0" y="7"/>
                    <a:pt x="3" y="9"/>
                    <a:pt x="4" y="9"/>
                  </a:cubicBezTo>
                  <a:cubicBezTo>
                    <a:pt x="5" y="11"/>
                    <a:pt x="4" y="12"/>
                    <a:pt x="5" y="13"/>
                  </a:cubicBezTo>
                  <a:cubicBezTo>
                    <a:pt x="5" y="15"/>
                    <a:pt x="8" y="15"/>
                    <a:pt x="9" y="14"/>
                  </a:cubicBezTo>
                  <a:cubicBezTo>
                    <a:pt x="11" y="13"/>
                    <a:pt x="12" y="16"/>
                    <a:pt x="12" y="17"/>
                  </a:cubicBezTo>
                  <a:cubicBezTo>
                    <a:pt x="13" y="19"/>
                    <a:pt x="15" y="19"/>
                    <a:pt x="13" y="21"/>
                  </a:cubicBezTo>
                  <a:cubicBezTo>
                    <a:pt x="11" y="22"/>
                    <a:pt x="10" y="19"/>
                    <a:pt x="10" y="22"/>
                  </a:cubicBezTo>
                  <a:cubicBezTo>
                    <a:pt x="10" y="24"/>
                    <a:pt x="13" y="24"/>
                    <a:pt x="14" y="25"/>
                  </a:cubicBezTo>
                  <a:cubicBezTo>
                    <a:pt x="16" y="27"/>
                    <a:pt x="17" y="29"/>
                    <a:pt x="19" y="31"/>
                  </a:cubicBezTo>
                  <a:cubicBezTo>
                    <a:pt x="20" y="33"/>
                    <a:pt x="22" y="33"/>
                    <a:pt x="23" y="35"/>
                  </a:cubicBezTo>
                  <a:cubicBezTo>
                    <a:pt x="24" y="37"/>
                    <a:pt x="24" y="38"/>
                    <a:pt x="26" y="39"/>
                  </a:cubicBezTo>
                  <a:cubicBezTo>
                    <a:pt x="27" y="40"/>
                    <a:pt x="26" y="42"/>
                    <a:pt x="28" y="43"/>
                  </a:cubicBezTo>
                  <a:cubicBezTo>
                    <a:pt x="29" y="44"/>
                    <a:pt x="28" y="47"/>
                    <a:pt x="27" y="48"/>
                  </a:cubicBezTo>
                  <a:cubicBezTo>
                    <a:pt x="26" y="49"/>
                    <a:pt x="27" y="51"/>
                    <a:pt x="28" y="52"/>
                  </a:cubicBezTo>
                  <a:cubicBezTo>
                    <a:pt x="28" y="54"/>
                    <a:pt x="28" y="55"/>
                    <a:pt x="28" y="57"/>
                  </a:cubicBezTo>
                  <a:cubicBezTo>
                    <a:pt x="26" y="59"/>
                    <a:pt x="26" y="59"/>
                    <a:pt x="23" y="60"/>
                  </a:cubicBezTo>
                  <a:cubicBezTo>
                    <a:pt x="21" y="60"/>
                    <a:pt x="24" y="63"/>
                    <a:pt x="20" y="62"/>
                  </a:cubicBezTo>
                  <a:cubicBezTo>
                    <a:pt x="18" y="62"/>
                    <a:pt x="20" y="64"/>
                    <a:pt x="20" y="65"/>
                  </a:cubicBezTo>
                  <a:cubicBezTo>
                    <a:pt x="21" y="67"/>
                    <a:pt x="19" y="66"/>
                    <a:pt x="18" y="66"/>
                  </a:cubicBezTo>
                  <a:cubicBezTo>
                    <a:pt x="16" y="66"/>
                    <a:pt x="15" y="66"/>
                    <a:pt x="14" y="67"/>
                  </a:cubicBezTo>
                  <a:cubicBezTo>
                    <a:pt x="11" y="69"/>
                    <a:pt x="13" y="69"/>
                    <a:pt x="15" y="70"/>
                  </a:cubicBezTo>
                  <a:cubicBezTo>
                    <a:pt x="16" y="70"/>
                    <a:pt x="14" y="73"/>
                    <a:pt x="14" y="74"/>
                  </a:cubicBezTo>
                  <a:cubicBezTo>
                    <a:pt x="13" y="74"/>
                    <a:pt x="13" y="78"/>
                    <a:pt x="14" y="77"/>
                  </a:cubicBezTo>
                  <a:cubicBezTo>
                    <a:pt x="16" y="76"/>
                    <a:pt x="17" y="75"/>
                    <a:pt x="18" y="75"/>
                  </a:cubicBezTo>
                  <a:cubicBezTo>
                    <a:pt x="22" y="74"/>
                    <a:pt x="20" y="73"/>
                    <a:pt x="19" y="71"/>
                  </a:cubicBezTo>
                  <a:cubicBezTo>
                    <a:pt x="20" y="71"/>
                    <a:pt x="21" y="73"/>
                    <a:pt x="22" y="72"/>
                  </a:cubicBezTo>
                  <a:cubicBezTo>
                    <a:pt x="23" y="71"/>
                    <a:pt x="21" y="70"/>
                    <a:pt x="21" y="70"/>
                  </a:cubicBezTo>
                  <a:cubicBezTo>
                    <a:pt x="21" y="69"/>
                    <a:pt x="23" y="71"/>
                    <a:pt x="23" y="71"/>
                  </a:cubicBezTo>
                  <a:cubicBezTo>
                    <a:pt x="22" y="71"/>
                    <a:pt x="23" y="67"/>
                    <a:pt x="24" y="67"/>
                  </a:cubicBezTo>
                  <a:cubicBezTo>
                    <a:pt x="24" y="66"/>
                    <a:pt x="26" y="68"/>
                    <a:pt x="26" y="68"/>
                  </a:cubicBezTo>
                  <a:cubicBezTo>
                    <a:pt x="28" y="68"/>
                    <a:pt x="29" y="67"/>
                    <a:pt x="30" y="66"/>
                  </a:cubicBezTo>
                  <a:cubicBezTo>
                    <a:pt x="31" y="65"/>
                    <a:pt x="36" y="63"/>
                    <a:pt x="36" y="61"/>
                  </a:cubicBezTo>
                  <a:cubicBezTo>
                    <a:pt x="36" y="60"/>
                    <a:pt x="35" y="59"/>
                    <a:pt x="36" y="57"/>
                  </a:cubicBezTo>
                  <a:cubicBezTo>
                    <a:pt x="36" y="56"/>
                    <a:pt x="38" y="57"/>
                    <a:pt x="37" y="55"/>
                  </a:cubicBezTo>
                  <a:cubicBezTo>
                    <a:pt x="36" y="54"/>
                    <a:pt x="38" y="56"/>
                    <a:pt x="37" y="55"/>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11" name="Freeform 706"/>
            <p:cNvSpPr>
              <a:spLocks/>
            </p:cNvSpPr>
            <p:nvPr/>
          </p:nvSpPr>
          <p:spPr bwMode="auto">
            <a:xfrm>
              <a:off x="16279815" y="7978656"/>
              <a:ext cx="343950" cy="420492"/>
            </a:xfrm>
            <a:custGeom>
              <a:avLst/>
              <a:gdLst>
                <a:gd name="T0" fmla="*/ 37 w 37"/>
                <a:gd name="T1" fmla="*/ 38 h 45"/>
                <a:gd name="T2" fmla="*/ 35 w 37"/>
                <a:gd name="T3" fmla="*/ 35 h 45"/>
                <a:gd name="T4" fmla="*/ 33 w 37"/>
                <a:gd name="T5" fmla="*/ 32 h 45"/>
                <a:gd name="T6" fmla="*/ 30 w 37"/>
                <a:gd name="T7" fmla="*/ 28 h 45"/>
                <a:gd name="T8" fmla="*/ 26 w 37"/>
                <a:gd name="T9" fmla="*/ 22 h 45"/>
                <a:gd name="T10" fmla="*/ 22 w 37"/>
                <a:gd name="T11" fmla="*/ 18 h 45"/>
                <a:gd name="T12" fmla="*/ 19 w 37"/>
                <a:gd name="T13" fmla="*/ 15 h 45"/>
                <a:gd name="T14" fmla="*/ 22 w 37"/>
                <a:gd name="T15" fmla="*/ 14 h 45"/>
                <a:gd name="T16" fmla="*/ 21 w 37"/>
                <a:gd name="T17" fmla="*/ 10 h 45"/>
                <a:gd name="T18" fmla="*/ 14 w 37"/>
                <a:gd name="T19" fmla="*/ 8 h 45"/>
                <a:gd name="T20" fmla="*/ 13 w 37"/>
                <a:gd name="T21" fmla="*/ 4 h 45"/>
                <a:gd name="T22" fmla="*/ 9 w 37"/>
                <a:gd name="T23" fmla="*/ 0 h 45"/>
                <a:gd name="T24" fmla="*/ 7 w 37"/>
                <a:gd name="T25" fmla="*/ 0 h 45"/>
                <a:gd name="T26" fmla="*/ 8 w 37"/>
                <a:gd name="T27" fmla="*/ 4 h 45"/>
                <a:gd name="T28" fmla="*/ 8 w 37"/>
                <a:gd name="T29" fmla="*/ 7 h 45"/>
                <a:gd name="T30" fmla="*/ 4 w 37"/>
                <a:gd name="T31" fmla="*/ 5 h 45"/>
                <a:gd name="T32" fmla="*/ 0 w 37"/>
                <a:gd name="T33" fmla="*/ 10 h 45"/>
                <a:gd name="T34" fmla="*/ 4 w 37"/>
                <a:gd name="T35" fmla="*/ 15 h 45"/>
                <a:gd name="T36" fmla="*/ 4 w 37"/>
                <a:gd name="T37" fmla="*/ 22 h 45"/>
                <a:gd name="T38" fmla="*/ 3 w 37"/>
                <a:gd name="T39" fmla="*/ 26 h 45"/>
                <a:gd name="T40" fmla="*/ 7 w 37"/>
                <a:gd name="T41" fmla="*/ 25 h 45"/>
                <a:gd name="T42" fmla="*/ 10 w 37"/>
                <a:gd name="T43" fmla="*/ 23 h 45"/>
                <a:gd name="T44" fmla="*/ 15 w 37"/>
                <a:gd name="T45" fmla="*/ 22 h 45"/>
                <a:gd name="T46" fmla="*/ 23 w 37"/>
                <a:gd name="T47" fmla="*/ 28 h 45"/>
                <a:gd name="T48" fmla="*/ 27 w 37"/>
                <a:gd name="T49" fmla="*/ 36 h 45"/>
                <a:gd name="T50" fmla="*/ 27 w 37"/>
                <a:gd name="T51" fmla="*/ 39 h 45"/>
                <a:gd name="T52" fmla="*/ 25 w 37"/>
                <a:gd name="T53" fmla="*/ 43 h 45"/>
                <a:gd name="T54" fmla="*/ 29 w 37"/>
                <a:gd name="T55" fmla="*/ 43 h 45"/>
                <a:gd name="T56" fmla="*/ 32 w 37"/>
                <a:gd name="T57" fmla="*/ 42 h 45"/>
                <a:gd name="T58" fmla="*/ 35 w 37"/>
                <a:gd name="T59" fmla="*/ 42 h 45"/>
                <a:gd name="T60" fmla="*/ 37 w 37"/>
                <a:gd name="T61" fmla="*/ 38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7" h="45">
                  <a:moveTo>
                    <a:pt x="37" y="38"/>
                  </a:moveTo>
                  <a:cubicBezTo>
                    <a:pt x="37" y="37"/>
                    <a:pt x="36" y="37"/>
                    <a:pt x="35" y="35"/>
                  </a:cubicBezTo>
                  <a:cubicBezTo>
                    <a:pt x="35" y="33"/>
                    <a:pt x="34" y="34"/>
                    <a:pt x="33" y="32"/>
                  </a:cubicBezTo>
                  <a:cubicBezTo>
                    <a:pt x="32" y="30"/>
                    <a:pt x="32" y="29"/>
                    <a:pt x="30" y="28"/>
                  </a:cubicBezTo>
                  <a:cubicBezTo>
                    <a:pt x="28" y="26"/>
                    <a:pt x="27" y="24"/>
                    <a:pt x="26" y="22"/>
                  </a:cubicBezTo>
                  <a:cubicBezTo>
                    <a:pt x="25" y="21"/>
                    <a:pt x="23" y="19"/>
                    <a:pt x="22" y="18"/>
                  </a:cubicBezTo>
                  <a:cubicBezTo>
                    <a:pt x="20" y="17"/>
                    <a:pt x="19" y="18"/>
                    <a:pt x="19" y="15"/>
                  </a:cubicBezTo>
                  <a:cubicBezTo>
                    <a:pt x="19" y="14"/>
                    <a:pt x="21" y="16"/>
                    <a:pt x="22" y="14"/>
                  </a:cubicBezTo>
                  <a:cubicBezTo>
                    <a:pt x="24" y="13"/>
                    <a:pt x="22" y="12"/>
                    <a:pt x="21" y="10"/>
                  </a:cubicBezTo>
                  <a:cubicBezTo>
                    <a:pt x="19" y="5"/>
                    <a:pt x="16" y="11"/>
                    <a:pt x="14" y="8"/>
                  </a:cubicBezTo>
                  <a:cubicBezTo>
                    <a:pt x="13" y="7"/>
                    <a:pt x="14" y="5"/>
                    <a:pt x="13" y="4"/>
                  </a:cubicBezTo>
                  <a:cubicBezTo>
                    <a:pt x="12" y="3"/>
                    <a:pt x="10" y="2"/>
                    <a:pt x="9" y="0"/>
                  </a:cubicBezTo>
                  <a:cubicBezTo>
                    <a:pt x="9" y="0"/>
                    <a:pt x="7" y="0"/>
                    <a:pt x="7" y="0"/>
                  </a:cubicBezTo>
                  <a:cubicBezTo>
                    <a:pt x="6" y="1"/>
                    <a:pt x="8" y="3"/>
                    <a:pt x="8" y="4"/>
                  </a:cubicBezTo>
                  <a:cubicBezTo>
                    <a:pt x="8" y="5"/>
                    <a:pt x="9" y="7"/>
                    <a:pt x="8" y="7"/>
                  </a:cubicBezTo>
                  <a:cubicBezTo>
                    <a:pt x="6" y="7"/>
                    <a:pt x="6" y="5"/>
                    <a:pt x="4" y="5"/>
                  </a:cubicBezTo>
                  <a:cubicBezTo>
                    <a:pt x="3" y="4"/>
                    <a:pt x="0" y="10"/>
                    <a:pt x="0" y="10"/>
                  </a:cubicBezTo>
                  <a:cubicBezTo>
                    <a:pt x="1" y="13"/>
                    <a:pt x="0" y="17"/>
                    <a:pt x="4" y="15"/>
                  </a:cubicBezTo>
                  <a:cubicBezTo>
                    <a:pt x="6" y="14"/>
                    <a:pt x="4" y="22"/>
                    <a:pt x="4" y="22"/>
                  </a:cubicBezTo>
                  <a:cubicBezTo>
                    <a:pt x="6" y="23"/>
                    <a:pt x="4" y="24"/>
                    <a:pt x="3" y="26"/>
                  </a:cubicBezTo>
                  <a:cubicBezTo>
                    <a:pt x="3" y="27"/>
                    <a:pt x="6" y="25"/>
                    <a:pt x="7" y="25"/>
                  </a:cubicBezTo>
                  <a:cubicBezTo>
                    <a:pt x="7" y="24"/>
                    <a:pt x="9" y="23"/>
                    <a:pt x="10" y="23"/>
                  </a:cubicBezTo>
                  <a:cubicBezTo>
                    <a:pt x="12" y="24"/>
                    <a:pt x="13" y="24"/>
                    <a:pt x="15" y="22"/>
                  </a:cubicBezTo>
                  <a:cubicBezTo>
                    <a:pt x="17" y="21"/>
                    <a:pt x="24" y="25"/>
                    <a:pt x="23" y="28"/>
                  </a:cubicBezTo>
                  <a:cubicBezTo>
                    <a:pt x="21" y="32"/>
                    <a:pt x="25" y="33"/>
                    <a:pt x="27" y="36"/>
                  </a:cubicBezTo>
                  <a:cubicBezTo>
                    <a:pt x="27" y="37"/>
                    <a:pt x="27" y="38"/>
                    <a:pt x="27" y="39"/>
                  </a:cubicBezTo>
                  <a:cubicBezTo>
                    <a:pt x="27" y="40"/>
                    <a:pt x="26" y="42"/>
                    <a:pt x="25" y="43"/>
                  </a:cubicBezTo>
                  <a:cubicBezTo>
                    <a:pt x="26" y="43"/>
                    <a:pt x="29" y="45"/>
                    <a:pt x="29" y="43"/>
                  </a:cubicBezTo>
                  <a:cubicBezTo>
                    <a:pt x="29" y="42"/>
                    <a:pt x="31" y="41"/>
                    <a:pt x="32" y="42"/>
                  </a:cubicBezTo>
                  <a:cubicBezTo>
                    <a:pt x="33" y="43"/>
                    <a:pt x="34" y="43"/>
                    <a:pt x="35" y="42"/>
                  </a:cubicBezTo>
                  <a:cubicBezTo>
                    <a:pt x="37" y="42"/>
                    <a:pt x="37" y="40"/>
                    <a:pt x="37" y="38"/>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12" name="Freeform 707"/>
            <p:cNvSpPr>
              <a:spLocks/>
            </p:cNvSpPr>
            <p:nvPr/>
          </p:nvSpPr>
          <p:spPr bwMode="auto">
            <a:xfrm>
              <a:off x="17754337" y="9119079"/>
              <a:ext cx="420383" cy="356781"/>
            </a:xfrm>
            <a:custGeom>
              <a:avLst/>
              <a:gdLst>
                <a:gd name="T0" fmla="*/ 45 w 45"/>
                <a:gd name="T1" fmla="*/ 29 h 38"/>
                <a:gd name="T2" fmla="*/ 45 w 45"/>
                <a:gd name="T3" fmla="*/ 26 h 38"/>
                <a:gd name="T4" fmla="*/ 45 w 45"/>
                <a:gd name="T5" fmla="*/ 24 h 38"/>
                <a:gd name="T6" fmla="*/ 45 w 45"/>
                <a:gd name="T7" fmla="*/ 15 h 38"/>
                <a:gd name="T8" fmla="*/ 45 w 45"/>
                <a:gd name="T9" fmla="*/ 6 h 38"/>
                <a:gd name="T10" fmla="*/ 35 w 45"/>
                <a:gd name="T11" fmla="*/ 3 h 38"/>
                <a:gd name="T12" fmla="*/ 30 w 45"/>
                <a:gd name="T13" fmla="*/ 0 h 38"/>
                <a:gd name="T14" fmla="*/ 26 w 45"/>
                <a:gd name="T15" fmla="*/ 3 h 38"/>
                <a:gd name="T16" fmla="*/ 22 w 45"/>
                <a:gd name="T17" fmla="*/ 5 h 38"/>
                <a:gd name="T18" fmla="*/ 18 w 45"/>
                <a:gd name="T19" fmla="*/ 10 h 38"/>
                <a:gd name="T20" fmla="*/ 14 w 45"/>
                <a:gd name="T21" fmla="*/ 8 h 38"/>
                <a:gd name="T22" fmla="*/ 11 w 45"/>
                <a:gd name="T23" fmla="*/ 5 h 38"/>
                <a:gd name="T24" fmla="*/ 9 w 45"/>
                <a:gd name="T25" fmla="*/ 6 h 38"/>
                <a:gd name="T26" fmla="*/ 7 w 45"/>
                <a:gd name="T27" fmla="*/ 5 h 38"/>
                <a:gd name="T28" fmla="*/ 4 w 45"/>
                <a:gd name="T29" fmla="*/ 6 h 38"/>
                <a:gd name="T30" fmla="*/ 0 w 45"/>
                <a:gd name="T31" fmla="*/ 7 h 38"/>
                <a:gd name="T32" fmla="*/ 3 w 45"/>
                <a:gd name="T33" fmla="*/ 8 h 38"/>
                <a:gd name="T34" fmla="*/ 4 w 45"/>
                <a:gd name="T35" fmla="*/ 11 h 38"/>
                <a:gd name="T36" fmla="*/ 7 w 45"/>
                <a:gd name="T37" fmla="*/ 14 h 38"/>
                <a:gd name="T38" fmla="*/ 9 w 45"/>
                <a:gd name="T39" fmla="*/ 8 h 38"/>
                <a:gd name="T40" fmla="*/ 10 w 45"/>
                <a:gd name="T41" fmla="*/ 12 h 38"/>
                <a:gd name="T42" fmla="*/ 15 w 45"/>
                <a:gd name="T43" fmla="*/ 12 h 38"/>
                <a:gd name="T44" fmla="*/ 18 w 45"/>
                <a:gd name="T45" fmla="*/ 15 h 38"/>
                <a:gd name="T46" fmla="*/ 27 w 45"/>
                <a:gd name="T47" fmla="*/ 19 h 38"/>
                <a:gd name="T48" fmla="*/ 32 w 45"/>
                <a:gd name="T49" fmla="*/ 22 h 38"/>
                <a:gd name="T50" fmla="*/ 34 w 45"/>
                <a:gd name="T51" fmla="*/ 26 h 38"/>
                <a:gd name="T52" fmla="*/ 36 w 45"/>
                <a:gd name="T53" fmla="*/ 27 h 38"/>
                <a:gd name="T54" fmla="*/ 34 w 45"/>
                <a:gd name="T55" fmla="*/ 28 h 38"/>
                <a:gd name="T56" fmla="*/ 36 w 45"/>
                <a:gd name="T57" fmla="*/ 29 h 38"/>
                <a:gd name="T58" fmla="*/ 35 w 45"/>
                <a:gd name="T59" fmla="*/ 30 h 38"/>
                <a:gd name="T60" fmla="*/ 32 w 45"/>
                <a:gd name="T61" fmla="*/ 31 h 38"/>
                <a:gd name="T62" fmla="*/ 29 w 45"/>
                <a:gd name="T63" fmla="*/ 34 h 38"/>
                <a:gd name="T64" fmla="*/ 34 w 45"/>
                <a:gd name="T65" fmla="*/ 35 h 38"/>
                <a:gd name="T66" fmla="*/ 36 w 45"/>
                <a:gd name="T67" fmla="*/ 31 h 38"/>
                <a:gd name="T68" fmla="*/ 36 w 45"/>
                <a:gd name="T69" fmla="*/ 33 h 38"/>
                <a:gd name="T70" fmla="*/ 40 w 45"/>
                <a:gd name="T71" fmla="*/ 32 h 38"/>
                <a:gd name="T72" fmla="*/ 45 w 45"/>
                <a:gd name="T73" fmla="*/ 38 h 38"/>
                <a:gd name="T74" fmla="*/ 45 w 45"/>
                <a:gd name="T75" fmla="*/ 29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5" h="38">
                  <a:moveTo>
                    <a:pt x="45" y="29"/>
                  </a:moveTo>
                  <a:cubicBezTo>
                    <a:pt x="45" y="28"/>
                    <a:pt x="44" y="27"/>
                    <a:pt x="45" y="26"/>
                  </a:cubicBezTo>
                  <a:cubicBezTo>
                    <a:pt x="45" y="25"/>
                    <a:pt x="45" y="25"/>
                    <a:pt x="45" y="24"/>
                  </a:cubicBezTo>
                  <a:cubicBezTo>
                    <a:pt x="45" y="21"/>
                    <a:pt x="45" y="18"/>
                    <a:pt x="45" y="15"/>
                  </a:cubicBezTo>
                  <a:cubicBezTo>
                    <a:pt x="45" y="12"/>
                    <a:pt x="45" y="9"/>
                    <a:pt x="45" y="6"/>
                  </a:cubicBezTo>
                  <a:cubicBezTo>
                    <a:pt x="45" y="6"/>
                    <a:pt x="36" y="3"/>
                    <a:pt x="35" y="3"/>
                  </a:cubicBezTo>
                  <a:cubicBezTo>
                    <a:pt x="33" y="2"/>
                    <a:pt x="32" y="1"/>
                    <a:pt x="30" y="0"/>
                  </a:cubicBezTo>
                  <a:cubicBezTo>
                    <a:pt x="27" y="0"/>
                    <a:pt x="27" y="2"/>
                    <a:pt x="26" y="3"/>
                  </a:cubicBezTo>
                  <a:cubicBezTo>
                    <a:pt x="26" y="4"/>
                    <a:pt x="23" y="4"/>
                    <a:pt x="22" y="5"/>
                  </a:cubicBezTo>
                  <a:cubicBezTo>
                    <a:pt x="21" y="7"/>
                    <a:pt x="20" y="9"/>
                    <a:pt x="18" y="10"/>
                  </a:cubicBezTo>
                  <a:cubicBezTo>
                    <a:pt x="16" y="11"/>
                    <a:pt x="14" y="10"/>
                    <a:pt x="14" y="8"/>
                  </a:cubicBezTo>
                  <a:cubicBezTo>
                    <a:pt x="13" y="6"/>
                    <a:pt x="12" y="6"/>
                    <a:pt x="11" y="5"/>
                  </a:cubicBezTo>
                  <a:cubicBezTo>
                    <a:pt x="11" y="3"/>
                    <a:pt x="10" y="5"/>
                    <a:pt x="9" y="6"/>
                  </a:cubicBezTo>
                  <a:cubicBezTo>
                    <a:pt x="8" y="6"/>
                    <a:pt x="7" y="5"/>
                    <a:pt x="7" y="5"/>
                  </a:cubicBezTo>
                  <a:cubicBezTo>
                    <a:pt x="6" y="5"/>
                    <a:pt x="5" y="6"/>
                    <a:pt x="4" y="6"/>
                  </a:cubicBezTo>
                  <a:cubicBezTo>
                    <a:pt x="4" y="7"/>
                    <a:pt x="0" y="6"/>
                    <a:pt x="0" y="7"/>
                  </a:cubicBezTo>
                  <a:cubicBezTo>
                    <a:pt x="0" y="8"/>
                    <a:pt x="2" y="8"/>
                    <a:pt x="3" y="8"/>
                  </a:cubicBezTo>
                  <a:cubicBezTo>
                    <a:pt x="4" y="9"/>
                    <a:pt x="4" y="10"/>
                    <a:pt x="4" y="11"/>
                  </a:cubicBezTo>
                  <a:cubicBezTo>
                    <a:pt x="4" y="13"/>
                    <a:pt x="7" y="13"/>
                    <a:pt x="7" y="14"/>
                  </a:cubicBezTo>
                  <a:cubicBezTo>
                    <a:pt x="7" y="12"/>
                    <a:pt x="7" y="9"/>
                    <a:pt x="9" y="8"/>
                  </a:cubicBezTo>
                  <a:cubicBezTo>
                    <a:pt x="7" y="9"/>
                    <a:pt x="8" y="11"/>
                    <a:pt x="10" y="12"/>
                  </a:cubicBezTo>
                  <a:cubicBezTo>
                    <a:pt x="12" y="13"/>
                    <a:pt x="13" y="13"/>
                    <a:pt x="15" y="12"/>
                  </a:cubicBezTo>
                  <a:cubicBezTo>
                    <a:pt x="12" y="13"/>
                    <a:pt x="17" y="15"/>
                    <a:pt x="18" y="15"/>
                  </a:cubicBezTo>
                  <a:cubicBezTo>
                    <a:pt x="21" y="16"/>
                    <a:pt x="24" y="18"/>
                    <a:pt x="27" y="19"/>
                  </a:cubicBezTo>
                  <a:cubicBezTo>
                    <a:pt x="29" y="20"/>
                    <a:pt x="31" y="21"/>
                    <a:pt x="32" y="22"/>
                  </a:cubicBezTo>
                  <a:cubicBezTo>
                    <a:pt x="32" y="24"/>
                    <a:pt x="33" y="25"/>
                    <a:pt x="34" y="26"/>
                  </a:cubicBezTo>
                  <a:cubicBezTo>
                    <a:pt x="34" y="26"/>
                    <a:pt x="36" y="27"/>
                    <a:pt x="36" y="27"/>
                  </a:cubicBezTo>
                  <a:cubicBezTo>
                    <a:pt x="36" y="27"/>
                    <a:pt x="34" y="28"/>
                    <a:pt x="34" y="28"/>
                  </a:cubicBezTo>
                  <a:cubicBezTo>
                    <a:pt x="34" y="28"/>
                    <a:pt x="36" y="28"/>
                    <a:pt x="36" y="29"/>
                  </a:cubicBezTo>
                  <a:cubicBezTo>
                    <a:pt x="36" y="28"/>
                    <a:pt x="35" y="29"/>
                    <a:pt x="35" y="30"/>
                  </a:cubicBezTo>
                  <a:cubicBezTo>
                    <a:pt x="34" y="31"/>
                    <a:pt x="33" y="30"/>
                    <a:pt x="32" y="31"/>
                  </a:cubicBezTo>
                  <a:cubicBezTo>
                    <a:pt x="31" y="31"/>
                    <a:pt x="28" y="34"/>
                    <a:pt x="29" y="34"/>
                  </a:cubicBezTo>
                  <a:cubicBezTo>
                    <a:pt x="30" y="35"/>
                    <a:pt x="32" y="35"/>
                    <a:pt x="34" y="35"/>
                  </a:cubicBezTo>
                  <a:cubicBezTo>
                    <a:pt x="34" y="34"/>
                    <a:pt x="35" y="30"/>
                    <a:pt x="36" y="31"/>
                  </a:cubicBezTo>
                  <a:cubicBezTo>
                    <a:pt x="36" y="32"/>
                    <a:pt x="33" y="33"/>
                    <a:pt x="36" y="33"/>
                  </a:cubicBezTo>
                  <a:cubicBezTo>
                    <a:pt x="38" y="34"/>
                    <a:pt x="39" y="34"/>
                    <a:pt x="40" y="32"/>
                  </a:cubicBezTo>
                  <a:cubicBezTo>
                    <a:pt x="39" y="34"/>
                    <a:pt x="44" y="37"/>
                    <a:pt x="45" y="38"/>
                  </a:cubicBezTo>
                  <a:cubicBezTo>
                    <a:pt x="45" y="35"/>
                    <a:pt x="45" y="32"/>
                    <a:pt x="45" y="29"/>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13" name="Freeform 708"/>
            <p:cNvSpPr>
              <a:spLocks/>
            </p:cNvSpPr>
            <p:nvPr/>
          </p:nvSpPr>
          <p:spPr bwMode="auto">
            <a:xfrm>
              <a:off x="18165166" y="9176423"/>
              <a:ext cx="477708" cy="382265"/>
            </a:xfrm>
            <a:custGeom>
              <a:avLst/>
              <a:gdLst>
                <a:gd name="T0" fmla="*/ 50 w 51"/>
                <a:gd name="T1" fmla="*/ 39 h 41"/>
                <a:gd name="T2" fmla="*/ 45 w 51"/>
                <a:gd name="T3" fmla="*/ 37 h 41"/>
                <a:gd name="T4" fmla="*/ 47 w 51"/>
                <a:gd name="T5" fmla="*/ 36 h 41"/>
                <a:gd name="T6" fmla="*/ 42 w 51"/>
                <a:gd name="T7" fmla="*/ 34 h 41"/>
                <a:gd name="T8" fmla="*/ 38 w 51"/>
                <a:gd name="T9" fmla="*/ 30 h 41"/>
                <a:gd name="T10" fmla="*/ 37 w 51"/>
                <a:gd name="T11" fmla="*/ 28 h 41"/>
                <a:gd name="T12" fmla="*/ 34 w 51"/>
                <a:gd name="T13" fmla="*/ 26 h 41"/>
                <a:gd name="T14" fmla="*/ 29 w 51"/>
                <a:gd name="T15" fmla="*/ 21 h 41"/>
                <a:gd name="T16" fmla="*/ 34 w 51"/>
                <a:gd name="T17" fmla="*/ 21 h 41"/>
                <a:gd name="T18" fmla="*/ 34 w 51"/>
                <a:gd name="T19" fmla="*/ 18 h 41"/>
                <a:gd name="T20" fmla="*/ 31 w 51"/>
                <a:gd name="T21" fmla="*/ 17 h 41"/>
                <a:gd name="T22" fmla="*/ 25 w 51"/>
                <a:gd name="T23" fmla="*/ 12 h 41"/>
                <a:gd name="T24" fmla="*/ 19 w 51"/>
                <a:gd name="T25" fmla="*/ 7 h 41"/>
                <a:gd name="T26" fmla="*/ 16 w 51"/>
                <a:gd name="T27" fmla="*/ 6 h 41"/>
                <a:gd name="T28" fmla="*/ 13 w 51"/>
                <a:gd name="T29" fmla="*/ 4 h 41"/>
                <a:gd name="T30" fmla="*/ 8 w 51"/>
                <a:gd name="T31" fmla="*/ 2 h 41"/>
                <a:gd name="T32" fmla="*/ 1 w 51"/>
                <a:gd name="T33" fmla="*/ 0 h 41"/>
                <a:gd name="T34" fmla="*/ 1 w 51"/>
                <a:gd name="T35" fmla="*/ 10 h 41"/>
                <a:gd name="T36" fmla="*/ 1 w 51"/>
                <a:gd name="T37" fmla="*/ 20 h 41"/>
                <a:gd name="T38" fmla="*/ 1 w 51"/>
                <a:gd name="T39" fmla="*/ 25 h 41"/>
                <a:gd name="T40" fmla="*/ 1 w 51"/>
                <a:gd name="T41" fmla="*/ 30 h 41"/>
                <a:gd name="T42" fmla="*/ 4 w 51"/>
                <a:gd name="T43" fmla="*/ 33 h 41"/>
                <a:gd name="T44" fmla="*/ 13 w 51"/>
                <a:gd name="T45" fmla="*/ 31 h 41"/>
                <a:gd name="T46" fmla="*/ 9 w 51"/>
                <a:gd name="T47" fmla="*/ 28 h 41"/>
                <a:gd name="T48" fmla="*/ 14 w 51"/>
                <a:gd name="T49" fmla="*/ 30 h 41"/>
                <a:gd name="T50" fmla="*/ 13 w 51"/>
                <a:gd name="T51" fmla="*/ 26 h 41"/>
                <a:gd name="T52" fmla="*/ 15 w 51"/>
                <a:gd name="T53" fmla="*/ 27 h 41"/>
                <a:gd name="T54" fmla="*/ 18 w 51"/>
                <a:gd name="T55" fmla="*/ 25 h 41"/>
                <a:gd name="T56" fmla="*/ 26 w 51"/>
                <a:gd name="T57" fmla="*/ 27 h 41"/>
                <a:gd name="T58" fmla="*/ 31 w 51"/>
                <a:gd name="T59" fmla="*/ 33 h 41"/>
                <a:gd name="T60" fmla="*/ 36 w 51"/>
                <a:gd name="T61" fmla="*/ 38 h 41"/>
                <a:gd name="T62" fmla="*/ 45 w 51"/>
                <a:gd name="T63" fmla="*/ 40 h 41"/>
                <a:gd name="T64" fmla="*/ 48 w 51"/>
                <a:gd name="T65" fmla="*/ 40 h 41"/>
                <a:gd name="T66" fmla="*/ 50 w 51"/>
                <a:gd name="T67" fmla="*/ 39 h 41"/>
                <a:gd name="T68" fmla="*/ 50 w 51"/>
                <a:gd name="T69" fmla="*/ 39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1" h="41">
                  <a:moveTo>
                    <a:pt x="50" y="39"/>
                  </a:moveTo>
                  <a:cubicBezTo>
                    <a:pt x="48" y="38"/>
                    <a:pt x="46" y="38"/>
                    <a:pt x="45" y="37"/>
                  </a:cubicBezTo>
                  <a:cubicBezTo>
                    <a:pt x="44" y="36"/>
                    <a:pt x="46" y="35"/>
                    <a:pt x="47" y="36"/>
                  </a:cubicBezTo>
                  <a:cubicBezTo>
                    <a:pt x="45" y="35"/>
                    <a:pt x="42" y="36"/>
                    <a:pt x="42" y="34"/>
                  </a:cubicBezTo>
                  <a:cubicBezTo>
                    <a:pt x="42" y="32"/>
                    <a:pt x="39" y="32"/>
                    <a:pt x="38" y="30"/>
                  </a:cubicBezTo>
                  <a:cubicBezTo>
                    <a:pt x="37" y="29"/>
                    <a:pt x="38" y="29"/>
                    <a:pt x="37" y="28"/>
                  </a:cubicBezTo>
                  <a:cubicBezTo>
                    <a:pt x="36" y="27"/>
                    <a:pt x="35" y="27"/>
                    <a:pt x="34" y="26"/>
                  </a:cubicBezTo>
                  <a:cubicBezTo>
                    <a:pt x="34" y="26"/>
                    <a:pt x="30" y="21"/>
                    <a:pt x="29" y="21"/>
                  </a:cubicBezTo>
                  <a:cubicBezTo>
                    <a:pt x="30" y="20"/>
                    <a:pt x="33" y="21"/>
                    <a:pt x="34" y="21"/>
                  </a:cubicBezTo>
                  <a:cubicBezTo>
                    <a:pt x="36" y="21"/>
                    <a:pt x="35" y="20"/>
                    <a:pt x="34" y="18"/>
                  </a:cubicBezTo>
                  <a:cubicBezTo>
                    <a:pt x="34" y="17"/>
                    <a:pt x="32" y="17"/>
                    <a:pt x="31" y="17"/>
                  </a:cubicBezTo>
                  <a:cubicBezTo>
                    <a:pt x="28" y="15"/>
                    <a:pt x="26" y="14"/>
                    <a:pt x="25" y="12"/>
                  </a:cubicBezTo>
                  <a:cubicBezTo>
                    <a:pt x="24" y="10"/>
                    <a:pt x="21" y="8"/>
                    <a:pt x="19" y="7"/>
                  </a:cubicBezTo>
                  <a:cubicBezTo>
                    <a:pt x="18" y="6"/>
                    <a:pt x="17" y="6"/>
                    <a:pt x="16" y="6"/>
                  </a:cubicBezTo>
                  <a:cubicBezTo>
                    <a:pt x="15" y="6"/>
                    <a:pt x="14" y="4"/>
                    <a:pt x="13" y="4"/>
                  </a:cubicBezTo>
                  <a:cubicBezTo>
                    <a:pt x="12" y="3"/>
                    <a:pt x="10" y="3"/>
                    <a:pt x="8" y="2"/>
                  </a:cubicBezTo>
                  <a:cubicBezTo>
                    <a:pt x="6" y="2"/>
                    <a:pt x="4" y="0"/>
                    <a:pt x="1" y="0"/>
                  </a:cubicBezTo>
                  <a:cubicBezTo>
                    <a:pt x="1" y="3"/>
                    <a:pt x="1" y="7"/>
                    <a:pt x="1" y="10"/>
                  </a:cubicBezTo>
                  <a:cubicBezTo>
                    <a:pt x="1" y="13"/>
                    <a:pt x="2" y="17"/>
                    <a:pt x="1" y="20"/>
                  </a:cubicBezTo>
                  <a:cubicBezTo>
                    <a:pt x="0" y="21"/>
                    <a:pt x="1" y="23"/>
                    <a:pt x="1" y="25"/>
                  </a:cubicBezTo>
                  <a:cubicBezTo>
                    <a:pt x="1" y="27"/>
                    <a:pt x="1" y="28"/>
                    <a:pt x="1" y="30"/>
                  </a:cubicBezTo>
                  <a:cubicBezTo>
                    <a:pt x="1" y="33"/>
                    <a:pt x="2" y="33"/>
                    <a:pt x="4" y="33"/>
                  </a:cubicBezTo>
                  <a:cubicBezTo>
                    <a:pt x="7" y="33"/>
                    <a:pt x="10" y="33"/>
                    <a:pt x="13" y="31"/>
                  </a:cubicBezTo>
                  <a:cubicBezTo>
                    <a:pt x="14" y="31"/>
                    <a:pt x="9" y="28"/>
                    <a:pt x="9" y="28"/>
                  </a:cubicBezTo>
                  <a:cubicBezTo>
                    <a:pt x="10" y="28"/>
                    <a:pt x="14" y="31"/>
                    <a:pt x="14" y="30"/>
                  </a:cubicBezTo>
                  <a:cubicBezTo>
                    <a:pt x="14" y="29"/>
                    <a:pt x="13" y="28"/>
                    <a:pt x="13" y="26"/>
                  </a:cubicBezTo>
                  <a:cubicBezTo>
                    <a:pt x="13" y="26"/>
                    <a:pt x="16" y="28"/>
                    <a:pt x="15" y="27"/>
                  </a:cubicBezTo>
                  <a:cubicBezTo>
                    <a:pt x="15" y="25"/>
                    <a:pt x="17" y="25"/>
                    <a:pt x="18" y="25"/>
                  </a:cubicBezTo>
                  <a:cubicBezTo>
                    <a:pt x="19" y="25"/>
                    <a:pt x="26" y="28"/>
                    <a:pt x="26" y="27"/>
                  </a:cubicBezTo>
                  <a:cubicBezTo>
                    <a:pt x="26" y="29"/>
                    <a:pt x="30" y="31"/>
                    <a:pt x="31" y="33"/>
                  </a:cubicBezTo>
                  <a:cubicBezTo>
                    <a:pt x="32" y="35"/>
                    <a:pt x="34" y="38"/>
                    <a:pt x="36" y="38"/>
                  </a:cubicBezTo>
                  <a:cubicBezTo>
                    <a:pt x="39" y="38"/>
                    <a:pt x="42" y="39"/>
                    <a:pt x="45" y="40"/>
                  </a:cubicBezTo>
                  <a:cubicBezTo>
                    <a:pt x="46" y="40"/>
                    <a:pt x="48" y="41"/>
                    <a:pt x="48" y="40"/>
                  </a:cubicBezTo>
                  <a:cubicBezTo>
                    <a:pt x="48" y="39"/>
                    <a:pt x="51" y="39"/>
                    <a:pt x="50" y="39"/>
                  </a:cubicBezTo>
                  <a:cubicBezTo>
                    <a:pt x="49" y="38"/>
                    <a:pt x="51" y="39"/>
                    <a:pt x="50" y="39"/>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14" name="Freeform 709"/>
            <p:cNvSpPr>
              <a:spLocks/>
            </p:cNvSpPr>
            <p:nvPr/>
          </p:nvSpPr>
          <p:spPr bwMode="auto">
            <a:xfrm>
              <a:off x="16681089" y="8829198"/>
              <a:ext cx="477708" cy="420492"/>
            </a:xfrm>
            <a:custGeom>
              <a:avLst/>
              <a:gdLst>
                <a:gd name="T0" fmla="*/ 33 w 51"/>
                <a:gd name="T1" fmla="*/ 5 h 45"/>
                <a:gd name="T2" fmla="*/ 29 w 51"/>
                <a:gd name="T3" fmla="*/ 13 h 45"/>
                <a:gd name="T4" fmla="*/ 20 w 51"/>
                <a:gd name="T5" fmla="*/ 16 h 45"/>
                <a:gd name="T6" fmla="*/ 15 w 51"/>
                <a:gd name="T7" fmla="*/ 18 h 45"/>
                <a:gd name="T8" fmla="*/ 10 w 51"/>
                <a:gd name="T9" fmla="*/ 19 h 45"/>
                <a:gd name="T10" fmla="*/ 7 w 51"/>
                <a:gd name="T11" fmla="*/ 18 h 45"/>
                <a:gd name="T12" fmla="*/ 3 w 51"/>
                <a:gd name="T13" fmla="*/ 14 h 45"/>
                <a:gd name="T14" fmla="*/ 0 w 51"/>
                <a:gd name="T15" fmla="*/ 20 h 45"/>
                <a:gd name="T16" fmla="*/ 4 w 51"/>
                <a:gd name="T17" fmla="*/ 29 h 45"/>
                <a:gd name="T18" fmla="*/ 8 w 51"/>
                <a:gd name="T19" fmla="*/ 37 h 45"/>
                <a:gd name="T20" fmla="*/ 13 w 51"/>
                <a:gd name="T21" fmla="*/ 39 h 45"/>
                <a:gd name="T22" fmla="*/ 14 w 51"/>
                <a:gd name="T23" fmla="*/ 41 h 45"/>
                <a:gd name="T24" fmla="*/ 19 w 51"/>
                <a:gd name="T25" fmla="*/ 41 h 45"/>
                <a:gd name="T26" fmla="*/ 21 w 51"/>
                <a:gd name="T27" fmla="*/ 39 h 45"/>
                <a:gd name="T28" fmla="*/ 25 w 51"/>
                <a:gd name="T29" fmla="*/ 40 h 45"/>
                <a:gd name="T30" fmla="*/ 28 w 51"/>
                <a:gd name="T31" fmla="*/ 40 h 45"/>
                <a:gd name="T32" fmla="*/ 31 w 51"/>
                <a:gd name="T33" fmla="*/ 43 h 45"/>
                <a:gd name="T34" fmla="*/ 34 w 51"/>
                <a:gd name="T35" fmla="*/ 42 h 45"/>
                <a:gd name="T36" fmla="*/ 36 w 51"/>
                <a:gd name="T37" fmla="*/ 43 h 45"/>
                <a:gd name="T38" fmla="*/ 37 w 51"/>
                <a:gd name="T39" fmla="*/ 37 h 45"/>
                <a:gd name="T40" fmla="*/ 37 w 51"/>
                <a:gd name="T41" fmla="*/ 33 h 45"/>
                <a:gd name="T42" fmla="*/ 39 w 51"/>
                <a:gd name="T43" fmla="*/ 30 h 45"/>
                <a:gd name="T44" fmla="*/ 42 w 51"/>
                <a:gd name="T45" fmla="*/ 24 h 45"/>
                <a:gd name="T46" fmla="*/ 47 w 51"/>
                <a:gd name="T47" fmla="*/ 19 h 45"/>
                <a:gd name="T48" fmla="*/ 49 w 51"/>
                <a:gd name="T49" fmla="*/ 18 h 45"/>
                <a:gd name="T50" fmla="*/ 45 w 51"/>
                <a:gd name="T51" fmla="*/ 13 h 45"/>
                <a:gd name="T52" fmla="*/ 42 w 51"/>
                <a:gd name="T53" fmla="*/ 7 h 45"/>
                <a:gd name="T54" fmla="*/ 44 w 51"/>
                <a:gd name="T55" fmla="*/ 6 h 45"/>
                <a:gd name="T56" fmla="*/ 44 w 51"/>
                <a:gd name="T57" fmla="*/ 3 h 45"/>
                <a:gd name="T58" fmla="*/ 33 w 51"/>
                <a:gd name="T59" fmla="*/ 5 h 45"/>
                <a:gd name="T60" fmla="*/ 33 w 51"/>
                <a:gd name="T61" fmla="*/ 5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1" h="45">
                  <a:moveTo>
                    <a:pt x="33" y="5"/>
                  </a:moveTo>
                  <a:cubicBezTo>
                    <a:pt x="32" y="8"/>
                    <a:pt x="31" y="10"/>
                    <a:pt x="29" y="13"/>
                  </a:cubicBezTo>
                  <a:cubicBezTo>
                    <a:pt x="28" y="17"/>
                    <a:pt x="23" y="17"/>
                    <a:pt x="20" y="16"/>
                  </a:cubicBezTo>
                  <a:cubicBezTo>
                    <a:pt x="18" y="15"/>
                    <a:pt x="16" y="17"/>
                    <a:pt x="15" y="18"/>
                  </a:cubicBezTo>
                  <a:cubicBezTo>
                    <a:pt x="14" y="19"/>
                    <a:pt x="11" y="18"/>
                    <a:pt x="10" y="19"/>
                  </a:cubicBezTo>
                  <a:cubicBezTo>
                    <a:pt x="8" y="20"/>
                    <a:pt x="8" y="20"/>
                    <a:pt x="7" y="18"/>
                  </a:cubicBezTo>
                  <a:cubicBezTo>
                    <a:pt x="5" y="17"/>
                    <a:pt x="4" y="16"/>
                    <a:pt x="3" y="14"/>
                  </a:cubicBezTo>
                  <a:cubicBezTo>
                    <a:pt x="2" y="13"/>
                    <a:pt x="0" y="19"/>
                    <a:pt x="0" y="20"/>
                  </a:cubicBezTo>
                  <a:cubicBezTo>
                    <a:pt x="0" y="23"/>
                    <a:pt x="3" y="26"/>
                    <a:pt x="4" y="29"/>
                  </a:cubicBezTo>
                  <a:cubicBezTo>
                    <a:pt x="6" y="32"/>
                    <a:pt x="5" y="35"/>
                    <a:pt x="8" y="37"/>
                  </a:cubicBezTo>
                  <a:cubicBezTo>
                    <a:pt x="10" y="38"/>
                    <a:pt x="12" y="39"/>
                    <a:pt x="13" y="39"/>
                  </a:cubicBezTo>
                  <a:cubicBezTo>
                    <a:pt x="16" y="38"/>
                    <a:pt x="13" y="40"/>
                    <a:pt x="14" y="41"/>
                  </a:cubicBezTo>
                  <a:cubicBezTo>
                    <a:pt x="15" y="41"/>
                    <a:pt x="18" y="41"/>
                    <a:pt x="19" y="41"/>
                  </a:cubicBezTo>
                  <a:cubicBezTo>
                    <a:pt x="20" y="40"/>
                    <a:pt x="20" y="38"/>
                    <a:pt x="21" y="39"/>
                  </a:cubicBezTo>
                  <a:cubicBezTo>
                    <a:pt x="22" y="40"/>
                    <a:pt x="24" y="41"/>
                    <a:pt x="25" y="40"/>
                  </a:cubicBezTo>
                  <a:cubicBezTo>
                    <a:pt x="26" y="40"/>
                    <a:pt x="28" y="39"/>
                    <a:pt x="28" y="40"/>
                  </a:cubicBezTo>
                  <a:cubicBezTo>
                    <a:pt x="29" y="43"/>
                    <a:pt x="27" y="45"/>
                    <a:pt x="31" y="43"/>
                  </a:cubicBezTo>
                  <a:cubicBezTo>
                    <a:pt x="32" y="43"/>
                    <a:pt x="33" y="42"/>
                    <a:pt x="34" y="42"/>
                  </a:cubicBezTo>
                  <a:cubicBezTo>
                    <a:pt x="35" y="42"/>
                    <a:pt x="36" y="43"/>
                    <a:pt x="36" y="43"/>
                  </a:cubicBezTo>
                  <a:cubicBezTo>
                    <a:pt x="37" y="41"/>
                    <a:pt x="35" y="39"/>
                    <a:pt x="37" y="37"/>
                  </a:cubicBezTo>
                  <a:cubicBezTo>
                    <a:pt x="38" y="36"/>
                    <a:pt x="37" y="35"/>
                    <a:pt x="37" y="33"/>
                  </a:cubicBezTo>
                  <a:cubicBezTo>
                    <a:pt x="37" y="32"/>
                    <a:pt x="38" y="31"/>
                    <a:pt x="39" y="30"/>
                  </a:cubicBezTo>
                  <a:cubicBezTo>
                    <a:pt x="41" y="28"/>
                    <a:pt x="43" y="27"/>
                    <a:pt x="42" y="24"/>
                  </a:cubicBezTo>
                  <a:cubicBezTo>
                    <a:pt x="42" y="22"/>
                    <a:pt x="45" y="18"/>
                    <a:pt x="47" y="19"/>
                  </a:cubicBezTo>
                  <a:cubicBezTo>
                    <a:pt x="48" y="20"/>
                    <a:pt x="51" y="19"/>
                    <a:pt x="49" y="18"/>
                  </a:cubicBezTo>
                  <a:cubicBezTo>
                    <a:pt x="48" y="16"/>
                    <a:pt x="45" y="15"/>
                    <a:pt x="45" y="13"/>
                  </a:cubicBezTo>
                  <a:cubicBezTo>
                    <a:pt x="45" y="11"/>
                    <a:pt x="43" y="9"/>
                    <a:pt x="42" y="7"/>
                  </a:cubicBezTo>
                  <a:cubicBezTo>
                    <a:pt x="41" y="4"/>
                    <a:pt x="44" y="7"/>
                    <a:pt x="44" y="6"/>
                  </a:cubicBezTo>
                  <a:cubicBezTo>
                    <a:pt x="45" y="5"/>
                    <a:pt x="41" y="4"/>
                    <a:pt x="44" y="3"/>
                  </a:cubicBezTo>
                  <a:cubicBezTo>
                    <a:pt x="40" y="2"/>
                    <a:pt x="34" y="0"/>
                    <a:pt x="33" y="5"/>
                  </a:cubicBezTo>
                  <a:cubicBezTo>
                    <a:pt x="32" y="7"/>
                    <a:pt x="34" y="3"/>
                    <a:pt x="33" y="5"/>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15" name="Freeform 710"/>
            <p:cNvSpPr>
              <a:spLocks/>
            </p:cNvSpPr>
            <p:nvPr/>
          </p:nvSpPr>
          <p:spPr bwMode="auto">
            <a:xfrm>
              <a:off x="16709750" y="8717701"/>
              <a:ext cx="458600" cy="299442"/>
            </a:xfrm>
            <a:custGeom>
              <a:avLst/>
              <a:gdLst>
                <a:gd name="T0" fmla="*/ 45 w 49"/>
                <a:gd name="T1" fmla="*/ 10 h 32"/>
                <a:gd name="T2" fmla="*/ 47 w 49"/>
                <a:gd name="T3" fmla="*/ 8 h 32"/>
                <a:gd name="T4" fmla="*/ 43 w 49"/>
                <a:gd name="T5" fmla="*/ 7 h 32"/>
                <a:gd name="T6" fmla="*/ 42 w 49"/>
                <a:gd name="T7" fmla="*/ 6 h 32"/>
                <a:gd name="T8" fmla="*/ 41 w 49"/>
                <a:gd name="T9" fmla="*/ 6 h 32"/>
                <a:gd name="T10" fmla="*/ 41 w 49"/>
                <a:gd name="T11" fmla="*/ 4 h 32"/>
                <a:gd name="T12" fmla="*/ 39 w 49"/>
                <a:gd name="T13" fmla="*/ 2 h 32"/>
                <a:gd name="T14" fmla="*/ 37 w 49"/>
                <a:gd name="T15" fmla="*/ 2 h 32"/>
                <a:gd name="T16" fmla="*/ 36 w 49"/>
                <a:gd name="T17" fmla="*/ 1 h 32"/>
                <a:gd name="T18" fmla="*/ 32 w 49"/>
                <a:gd name="T19" fmla="*/ 6 h 32"/>
                <a:gd name="T20" fmla="*/ 30 w 49"/>
                <a:gd name="T21" fmla="*/ 8 h 32"/>
                <a:gd name="T22" fmla="*/ 29 w 49"/>
                <a:gd name="T23" fmla="*/ 9 h 32"/>
                <a:gd name="T24" fmla="*/ 29 w 49"/>
                <a:gd name="T25" fmla="*/ 10 h 32"/>
                <a:gd name="T26" fmla="*/ 25 w 49"/>
                <a:gd name="T27" fmla="*/ 12 h 32"/>
                <a:gd name="T28" fmla="*/ 25 w 49"/>
                <a:gd name="T29" fmla="*/ 15 h 32"/>
                <a:gd name="T30" fmla="*/ 27 w 49"/>
                <a:gd name="T31" fmla="*/ 14 h 32"/>
                <a:gd name="T32" fmla="*/ 29 w 49"/>
                <a:gd name="T33" fmla="*/ 13 h 32"/>
                <a:gd name="T34" fmla="*/ 28 w 49"/>
                <a:gd name="T35" fmla="*/ 11 h 32"/>
                <a:gd name="T36" fmla="*/ 29 w 49"/>
                <a:gd name="T37" fmla="*/ 13 h 32"/>
                <a:gd name="T38" fmla="*/ 26 w 49"/>
                <a:gd name="T39" fmla="*/ 14 h 32"/>
                <a:gd name="T40" fmla="*/ 23 w 49"/>
                <a:gd name="T41" fmla="*/ 13 h 32"/>
                <a:gd name="T42" fmla="*/ 14 w 49"/>
                <a:gd name="T43" fmla="*/ 20 h 32"/>
                <a:gd name="T44" fmla="*/ 9 w 49"/>
                <a:gd name="T45" fmla="*/ 23 h 32"/>
                <a:gd name="T46" fmla="*/ 7 w 49"/>
                <a:gd name="T47" fmla="*/ 26 h 32"/>
                <a:gd name="T48" fmla="*/ 9 w 49"/>
                <a:gd name="T49" fmla="*/ 28 h 32"/>
                <a:gd name="T50" fmla="*/ 0 w 49"/>
                <a:gd name="T51" fmla="*/ 26 h 32"/>
                <a:gd name="T52" fmla="*/ 5 w 49"/>
                <a:gd name="T53" fmla="*/ 32 h 32"/>
                <a:gd name="T54" fmla="*/ 7 w 49"/>
                <a:gd name="T55" fmla="*/ 31 h 32"/>
                <a:gd name="T56" fmla="*/ 12 w 49"/>
                <a:gd name="T57" fmla="*/ 30 h 32"/>
                <a:gd name="T58" fmla="*/ 20 w 49"/>
                <a:gd name="T59" fmla="*/ 29 h 32"/>
                <a:gd name="T60" fmla="*/ 27 w 49"/>
                <a:gd name="T61" fmla="*/ 24 h 32"/>
                <a:gd name="T62" fmla="*/ 30 w 49"/>
                <a:gd name="T63" fmla="*/ 18 h 32"/>
                <a:gd name="T64" fmla="*/ 34 w 49"/>
                <a:gd name="T65" fmla="*/ 14 h 32"/>
                <a:gd name="T66" fmla="*/ 43 w 49"/>
                <a:gd name="T67" fmla="*/ 14 h 32"/>
                <a:gd name="T68" fmla="*/ 45 w 49"/>
                <a:gd name="T69" fmla="*/ 10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9" h="32">
                  <a:moveTo>
                    <a:pt x="45" y="10"/>
                  </a:moveTo>
                  <a:cubicBezTo>
                    <a:pt x="48" y="10"/>
                    <a:pt x="49" y="9"/>
                    <a:pt x="47" y="8"/>
                  </a:cubicBezTo>
                  <a:cubicBezTo>
                    <a:pt x="45" y="7"/>
                    <a:pt x="45" y="6"/>
                    <a:pt x="43" y="7"/>
                  </a:cubicBezTo>
                  <a:cubicBezTo>
                    <a:pt x="42" y="8"/>
                    <a:pt x="43" y="7"/>
                    <a:pt x="42" y="6"/>
                  </a:cubicBezTo>
                  <a:cubicBezTo>
                    <a:pt x="42" y="6"/>
                    <a:pt x="41" y="6"/>
                    <a:pt x="41" y="6"/>
                  </a:cubicBezTo>
                  <a:cubicBezTo>
                    <a:pt x="41" y="6"/>
                    <a:pt x="41" y="4"/>
                    <a:pt x="41" y="4"/>
                  </a:cubicBezTo>
                  <a:cubicBezTo>
                    <a:pt x="40" y="3"/>
                    <a:pt x="39" y="2"/>
                    <a:pt x="39" y="2"/>
                  </a:cubicBezTo>
                  <a:cubicBezTo>
                    <a:pt x="37" y="0"/>
                    <a:pt x="38" y="1"/>
                    <a:pt x="37" y="2"/>
                  </a:cubicBezTo>
                  <a:cubicBezTo>
                    <a:pt x="36" y="3"/>
                    <a:pt x="36" y="1"/>
                    <a:pt x="36" y="1"/>
                  </a:cubicBezTo>
                  <a:cubicBezTo>
                    <a:pt x="35" y="1"/>
                    <a:pt x="32" y="5"/>
                    <a:pt x="32" y="6"/>
                  </a:cubicBezTo>
                  <a:cubicBezTo>
                    <a:pt x="31" y="6"/>
                    <a:pt x="30" y="7"/>
                    <a:pt x="30" y="8"/>
                  </a:cubicBezTo>
                  <a:cubicBezTo>
                    <a:pt x="29" y="8"/>
                    <a:pt x="29" y="9"/>
                    <a:pt x="29" y="9"/>
                  </a:cubicBezTo>
                  <a:cubicBezTo>
                    <a:pt x="29" y="10"/>
                    <a:pt x="29" y="10"/>
                    <a:pt x="29" y="10"/>
                  </a:cubicBezTo>
                  <a:cubicBezTo>
                    <a:pt x="29" y="11"/>
                    <a:pt x="26" y="11"/>
                    <a:pt x="25" y="12"/>
                  </a:cubicBezTo>
                  <a:cubicBezTo>
                    <a:pt x="22" y="12"/>
                    <a:pt x="23" y="14"/>
                    <a:pt x="25" y="15"/>
                  </a:cubicBezTo>
                  <a:cubicBezTo>
                    <a:pt x="27" y="17"/>
                    <a:pt x="26" y="15"/>
                    <a:pt x="27" y="14"/>
                  </a:cubicBezTo>
                  <a:cubicBezTo>
                    <a:pt x="27" y="13"/>
                    <a:pt x="29" y="13"/>
                    <a:pt x="29" y="13"/>
                  </a:cubicBezTo>
                  <a:cubicBezTo>
                    <a:pt x="29" y="13"/>
                    <a:pt x="28" y="12"/>
                    <a:pt x="28" y="11"/>
                  </a:cubicBezTo>
                  <a:cubicBezTo>
                    <a:pt x="28" y="12"/>
                    <a:pt x="29" y="13"/>
                    <a:pt x="29" y="13"/>
                  </a:cubicBezTo>
                  <a:cubicBezTo>
                    <a:pt x="29" y="13"/>
                    <a:pt x="27" y="13"/>
                    <a:pt x="26" y="14"/>
                  </a:cubicBezTo>
                  <a:cubicBezTo>
                    <a:pt x="26" y="17"/>
                    <a:pt x="24" y="14"/>
                    <a:pt x="23" y="13"/>
                  </a:cubicBezTo>
                  <a:cubicBezTo>
                    <a:pt x="20" y="16"/>
                    <a:pt x="18" y="19"/>
                    <a:pt x="14" y="20"/>
                  </a:cubicBezTo>
                  <a:cubicBezTo>
                    <a:pt x="12" y="21"/>
                    <a:pt x="10" y="21"/>
                    <a:pt x="9" y="23"/>
                  </a:cubicBezTo>
                  <a:cubicBezTo>
                    <a:pt x="8" y="24"/>
                    <a:pt x="8" y="25"/>
                    <a:pt x="7" y="26"/>
                  </a:cubicBezTo>
                  <a:cubicBezTo>
                    <a:pt x="7" y="27"/>
                    <a:pt x="9" y="28"/>
                    <a:pt x="9" y="28"/>
                  </a:cubicBezTo>
                  <a:cubicBezTo>
                    <a:pt x="8" y="29"/>
                    <a:pt x="1" y="26"/>
                    <a:pt x="0" y="26"/>
                  </a:cubicBezTo>
                  <a:cubicBezTo>
                    <a:pt x="1" y="28"/>
                    <a:pt x="3" y="31"/>
                    <a:pt x="5" y="32"/>
                  </a:cubicBezTo>
                  <a:cubicBezTo>
                    <a:pt x="6" y="32"/>
                    <a:pt x="7" y="31"/>
                    <a:pt x="7" y="31"/>
                  </a:cubicBezTo>
                  <a:cubicBezTo>
                    <a:pt x="9" y="30"/>
                    <a:pt x="12" y="31"/>
                    <a:pt x="12" y="30"/>
                  </a:cubicBezTo>
                  <a:cubicBezTo>
                    <a:pt x="15" y="27"/>
                    <a:pt x="17" y="28"/>
                    <a:pt x="20" y="29"/>
                  </a:cubicBezTo>
                  <a:cubicBezTo>
                    <a:pt x="23" y="29"/>
                    <a:pt x="26" y="27"/>
                    <a:pt x="27" y="24"/>
                  </a:cubicBezTo>
                  <a:cubicBezTo>
                    <a:pt x="28" y="22"/>
                    <a:pt x="29" y="20"/>
                    <a:pt x="30" y="18"/>
                  </a:cubicBezTo>
                  <a:cubicBezTo>
                    <a:pt x="30" y="15"/>
                    <a:pt x="31" y="14"/>
                    <a:pt x="34" y="14"/>
                  </a:cubicBezTo>
                  <a:cubicBezTo>
                    <a:pt x="37" y="14"/>
                    <a:pt x="40" y="15"/>
                    <a:pt x="43" y="14"/>
                  </a:cubicBezTo>
                  <a:cubicBezTo>
                    <a:pt x="47" y="13"/>
                    <a:pt x="40" y="10"/>
                    <a:pt x="45" y="1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16" name="Freeform 711"/>
            <p:cNvSpPr>
              <a:spLocks/>
            </p:cNvSpPr>
            <p:nvPr/>
          </p:nvSpPr>
          <p:spPr bwMode="auto">
            <a:xfrm>
              <a:off x="15776631" y="7679214"/>
              <a:ext cx="159235" cy="92380"/>
            </a:xfrm>
            <a:custGeom>
              <a:avLst/>
              <a:gdLst>
                <a:gd name="T0" fmla="*/ 2 w 17"/>
                <a:gd name="T1" fmla="*/ 8 h 10"/>
                <a:gd name="T2" fmla="*/ 7 w 17"/>
                <a:gd name="T3" fmla="*/ 9 h 10"/>
                <a:gd name="T4" fmla="*/ 12 w 17"/>
                <a:gd name="T5" fmla="*/ 9 h 10"/>
                <a:gd name="T6" fmla="*/ 16 w 17"/>
                <a:gd name="T7" fmla="*/ 8 h 10"/>
                <a:gd name="T8" fmla="*/ 15 w 17"/>
                <a:gd name="T9" fmla="*/ 3 h 10"/>
                <a:gd name="T10" fmla="*/ 10 w 17"/>
                <a:gd name="T11" fmla="*/ 3 h 10"/>
                <a:gd name="T12" fmla="*/ 6 w 17"/>
                <a:gd name="T13" fmla="*/ 1 h 10"/>
                <a:gd name="T14" fmla="*/ 2 w 17"/>
                <a:gd name="T15" fmla="*/ 8 h 10"/>
                <a:gd name="T16" fmla="*/ 2 w 17"/>
                <a:gd name="T17" fmla="*/ 8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0">
                  <a:moveTo>
                    <a:pt x="2" y="8"/>
                  </a:moveTo>
                  <a:cubicBezTo>
                    <a:pt x="3" y="9"/>
                    <a:pt x="6" y="10"/>
                    <a:pt x="7" y="9"/>
                  </a:cubicBezTo>
                  <a:cubicBezTo>
                    <a:pt x="9" y="8"/>
                    <a:pt x="10" y="10"/>
                    <a:pt x="12" y="9"/>
                  </a:cubicBezTo>
                  <a:cubicBezTo>
                    <a:pt x="13" y="9"/>
                    <a:pt x="17" y="9"/>
                    <a:pt x="16" y="8"/>
                  </a:cubicBezTo>
                  <a:cubicBezTo>
                    <a:pt x="15" y="6"/>
                    <a:pt x="14" y="5"/>
                    <a:pt x="15" y="3"/>
                  </a:cubicBezTo>
                  <a:cubicBezTo>
                    <a:pt x="13" y="2"/>
                    <a:pt x="11" y="4"/>
                    <a:pt x="10" y="3"/>
                  </a:cubicBezTo>
                  <a:cubicBezTo>
                    <a:pt x="9" y="2"/>
                    <a:pt x="7" y="0"/>
                    <a:pt x="6" y="1"/>
                  </a:cubicBezTo>
                  <a:cubicBezTo>
                    <a:pt x="4" y="3"/>
                    <a:pt x="0" y="6"/>
                    <a:pt x="2" y="8"/>
                  </a:cubicBezTo>
                  <a:cubicBezTo>
                    <a:pt x="3" y="9"/>
                    <a:pt x="1" y="7"/>
                    <a:pt x="2" y="8"/>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17" name="Freeform 712"/>
            <p:cNvSpPr>
              <a:spLocks/>
            </p:cNvSpPr>
            <p:nvPr/>
          </p:nvSpPr>
          <p:spPr bwMode="auto">
            <a:xfrm>
              <a:off x="15410388" y="7574093"/>
              <a:ext cx="347132" cy="216615"/>
            </a:xfrm>
            <a:custGeom>
              <a:avLst/>
              <a:gdLst>
                <a:gd name="T0" fmla="*/ 1 w 37"/>
                <a:gd name="T1" fmla="*/ 3 h 23"/>
                <a:gd name="T2" fmla="*/ 0 w 37"/>
                <a:gd name="T3" fmla="*/ 9 h 23"/>
                <a:gd name="T4" fmla="*/ 5 w 37"/>
                <a:gd name="T5" fmla="*/ 13 h 23"/>
                <a:gd name="T6" fmla="*/ 7 w 37"/>
                <a:gd name="T7" fmla="*/ 14 h 23"/>
                <a:gd name="T8" fmla="*/ 12 w 37"/>
                <a:gd name="T9" fmla="*/ 15 h 23"/>
                <a:gd name="T10" fmla="*/ 15 w 37"/>
                <a:gd name="T11" fmla="*/ 16 h 23"/>
                <a:gd name="T12" fmla="*/ 19 w 37"/>
                <a:gd name="T13" fmla="*/ 16 h 23"/>
                <a:gd name="T14" fmla="*/ 22 w 37"/>
                <a:gd name="T15" fmla="*/ 19 h 23"/>
                <a:gd name="T16" fmla="*/ 26 w 37"/>
                <a:gd name="T17" fmla="*/ 20 h 23"/>
                <a:gd name="T18" fmla="*/ 29 w 37"/>
                <a:gd name="T19" fmla="*/ 22 h 23"/>
                <a:gd name="T20" fmla="*/ 32 w 37"/>
                <a:gd name="T21" fmla="*/ 20 h 23"/>
                <a:gd name="T22" fmla="*/ 35 w 37"/>
                <a:gd name="T23" fmla="*/ 22 h 23"/>
                <a:gd name="T24" fmla="*/ 37 w 37"/>
                <a:gd name="T25" fmla="*/ 21 h 23"/>
                <a:gd name="T26" fmla="*/ 37 w 37"/>
                <a:gd name="T27" fmla="*/ 18 h 23"/>
                <a:gd name="T28" fmla="*/ 37 w 37"/>
                <a:gd name="T29" fmla="*/ 14 h 23"/>
                <a:gd name="T30" fmla="*/ 32 w 37"/>
                <a:gd name="T31" fmla="*/ 14 h 23"/>
                <a:gd name="T32" fmla="*/ 31 w 37"/>
                <a:gd name="T33" fmla="*/ 13 h 23"/>
                <a:gd name="T34" fmla="*/ 28 w 37"/>
                <a:gd name="T35" fmla="*/ 13 h 23"/>
                <a:gd name="T36" fmla="*/ 26 w 37"/>
                <a:gd name="T37" fmla="*/ 12 h 23"/>
                <a:gd name="T38" fmla="*/ 24 w 37"/>
                <a:gd name="T39" fmla="*/ 12 h 23"/>
                <a:gd name="T40" fmla="*/ 20 w 37"/>
                <a:gd name="T41" fmla="*/ 10 h 23"/>
                <a:gd name="T42" fmla="*/ 18 w 37"/>
                <a:gd name="T43" fmla="*/ 8 h 23"/>
                <a:gd name="T44" fmla="*/ 16 w 37"/>
                <a:gd name="T45" fmla="*/ 7 h 23"/>
                <a:gd name="T46" fmla="*/ 10 w 37"/>
                <a:gd name="T47" fmla="*/ 2 h 23"/>
                <a:gd name="T48" fmla="*/ 8 w 37"/>
                <a:gd name="T49" fmla="*/ 0 h 23"/>
                <a:gd name="T50" fmla="*/ 5 w 37"/>
                <a:gd name="T51" fmla="*/ 2 h 23"/>
                <a:gd name="T52" fmla="*/ 4 w 37"/>
                <a:gd name="T53" fmla="*/ 2 h 23"/>
                <a:gd name="T54" fmla="*/ 1 w 37"/>
                <a:gd name="T55" fmla="*/ 3 h 23"/>
                <a:gd name="T56" fmla="*/ 1 w 37"/>
                <a:gd name="T57" fmla="*/ 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7" h="23">
                  <a:moveTo>
                    <a:pt x="1" y="3"/>
                  </a:moveTo>
                  <a:cubicBezTo>
                    <a:pt x="0" y="4"/>
                    <a:pt x="0" y="8"/>
                    <a:pt x="0" y="9"/>
                  </a:cubicBezTo>
                  <a:cubicBezTo>
                    <a:pt x="1" y="10"/>
                    <a:pt x="4" y="11"/>
                    <a:pt x="5" y="13"/>
                  </a:cubicBezTo>
                  <a:cubicBezTo>
                    <a:pt x="6" y="13"/>
                    <a:pt x="7" y="14"/>
                    <a:pt x="7" y="14"/>
                  </a:cubicBezTo>
                  <a:cubicBezTo>
                    <a:pt x="9" y="15"/>
                    <a:pt x="10" y="14"/>
                    <a:pt x="12" y="15"/>
                  </a:cubicBezTo>
                  <a:cubicBezTo>
                    <a:pt x="13" y="15"/>
                    <a:pt x="14" y="16"/>
                    <a:pt x="15" y="16"/>
                  </a:cubicBezTo>
                  <a:cubicBezTo>
                    <a:pt x="16" y="16"/>
                    <a:pt x="18" y="16"/>
                    <a:pt x="19" y="16"/>
                  </a:cubicBezTo>
                  <a:cubicBezTo>
                    <a:pt x="20" y="17"/>
                    <a:pt x="21" y="18"/>
                    <a:pt x="22" y="19"/>
                  </a:cubicBezTo>
                  <a:cubicBezTo>
                    <a:pt x="23" y="19"/>
                    <a:pt x="25" y="19"/>
                    <a:pt x="26" y="20"/>
                  </a:cubicBezTo>
                  <a:cubicBezTo>
                    <a:pt x="27" y="20"/>
                    <a:pt x="28" y="22"/>
                    <a:pt x="29" y="22"/>
                  </a:cubicBezTo>
                  <a:cubicBezTo>
                    <a:pt x="30" y="22"/>
                    <a:pt x="31" y="20"/>
                    <a:pt x="32" y="20"/>
                  </a:cubicBezTo>
                  <a:cubicBezTo>
                    <a:pt x="33" y="21"/>
                    <a:pt x="33" y="23"/>
                    <a:pt x="35" y="22"/>
                  </a:cubicBezTo>
                  <a:cubicBezTo>
                    <a:pt x="35" y="22"/>
                    <a:pt x="37" y="21"/>
                    <a:pt x="37" y="21"/>
                  </a:cubicBezTo>
                  <a:cubicBezTo>
                    <a:pt x="37" y="20"/>
                    <a:pt x="37" y="19"/>
                    <a:pt x="37" y="18"/>
                  </a:cubicBezTo>
                  <a:cubicBezTo>
                    <a:pt x="36" y="17"/>
                    <a:pt x="37" y="16"/>
                    <a:pt x="37" y="14"/>
                  </a:cubicBezTo>
                  <a:cubicBezTo>
                    <a:pt x="35" y="14"/>
                    <a:pt x="34" y="15"/>
                    <a:pt x="32" y="14"/>
                  </a:cubicBezTo>
                  <a:cubicBezTo>
                    <a:pt x="32" y="14"/>
                    <a:pt x="31" y="13"/>
                    <a:pt x="31" y="13"/>
                  </a:cubicBezTo>
                  <a:cubicBezTo>
                    <a:pt x="30" y="13"/>
                    <a:pt x="29" y="14"/>
                    <a:pt x="28" y="13"/>
                  </a:cubicBezTo>
                  <a:cubicBezTo>
                    <a:pt x="28" y="13"/>
                    <a:pt x="27" y="12"/>
                    <a:pt x="26" y="12"/>
                  </a:cubicBezTo>
                  <a:cubicBezTo>
                    <a:pt x="25" y="12"/>
                    <a:pt x="24" y="14"/>
                    <a:pt x="24" y="12"/>
                  </a:cubicBezTo>
                  <a:cubicBezTo>
                    <a:pt x="22" y="10"/>
                    <a:pt x="21" y="11"/>
                    <a:pt x="20" y="10"/>
                  </a:cubicBezTo>
                  <a:cubicBezTo>
                    <a:pt x="19" y="9"/>
                    <a:pt x="19" y="8"/>
                    <a:pt x="18" y="8"/>
                  </a:cubicBezTo>
                  <a:cubicBezTo>
                    <a:pt x="17" y="7"/>
                    <a:pt x="16" y="7"/>
                    <a:pt x="16" y="7"/>
                  </a:cubicBezTo>
                  <a:cubicBezTo>
                    <a:pt x="14" y="6"/>
                    <a:pt x="11" y="4"/>
                    <a:pt x="10" y="2"/>
                  </a:cubicBezTo>
                  <a:cubicBezTo>
                    <a:pt x="10" y="1"/>
                    <a:pt x="9" y="0"/>
                    <a:pt x="8" y="0"/>
                  </a:cubicBezTo>
                  <a:cubicBezTo>
                    <a:pt x="6" y="0"/>
                    <a:pt x="6" y="1"/>
                    <a:pt x="5" y="2"/>
                  </a:cubicBezTo>
                  <a:cubicBezTo>
                    <a:pt x="5" y="3"/>
                    <a:pt x="4" y="2"/>
                    <a:pt x="4" y="2"/>
                  </a:cubicBezTo>
                  <a:cubicBezTo>
                    <a:pt x="3" y="3"/>
                    <a:pt x="2" y="3"/>
                    <a:pt x="1" y="3"/>
                  </a:cubicBezTo>
                  <a:cubicBezTo>
                    <a:pt x="0" y="4"/>
                    <a:pt x="2" y="3"/>
                    <a:pt x="1" y="3"/>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18" name="Freeform 713"/>
            <p:cNvSpPr>
              <a:spLocks/>
            </p:cNvSpPr>
            <p:nvPr/>
          </p:nvSpPr>
          <p:spPr bwMode="auto">
            <a:xfrm>
              <a:off x="16372171" y="8360921"/>
              <a:ext cx="261145" cy="216615"/>
            </a:xfrm>
            <a:custGeom>
              <a:avLst/>
              <a:gdLst>
                <a:gd name="T0" fmla="*/ 14 w 28"/>
                <a:gd name="T1" fmla="*/ 19 h 23"/>
                <a:gd name="T2" fmla="*/ 19 w 28"/>
                <a:gd name="T3" fmla="*/ 18 h 23"/>
                <a:gd name="T4" fmla="*/ 19 w 28"/>
                <a:gd name="T5" fmla="*/ 15 h 23"/>
                <a:gd name="T6" fmla="*/ 21 w 28"/>
                <a:gd name="T7" fmla="*/ 14 h 23"/>
                <a:gd name="T8" fmla="*/ 24 w 28"/>
                <a:gd name="T9" fmla="*/ 12 h 23"/>
                <a:gd name="T10" fmla="*/ 27 w 28"/>
                <a:gd name="T11" fmla="*/ 9 h 23"/>
                <a:gd name="T12" fmla="*/ 26 w 28"/>
                <a:gd name="T13" fmla="*/ 1 h 23"/>
                <a:gd name="T14" fmla="*/ 22 w 28"/>
                <a:gd name="T15" fmla="*/ 1 h 23"/>
                <a:gd name="T16" fmla="*/ 19 w 28"/>
                <a:gd name="T17" fmla="*/ 2 h 23"/>
                <a:gd name="T18" fmla="*/ 17 w 28"/>
                <a:gd name="T19" fmla="*/ 2 h 23"/>
                <a:gd name="T20" fmla="*/ 3 w 28"/>
                <a:gd name="T21" fmla="*/ 3 h 23"/>
                <a:gd name="T22" fmla="*/ 0 w 28"/>
                <a:gd name="T23" fmla="*/ 7 h 23"/>
                <a:gd name="T24" fmla="*/ 1 w 28"/>
                <a:gd name="T25" fmla="*/ 10 h 23"/>
                <a:gd name="T26" fmla="*/ 3 w 28"/>
                <a:gd name="T27" fmla="*/ 14 h 23"/>
                <a:gd name="T28" fmla="*/ 5 w 28"/>
                <a:gd name="T29" fmla="*/ 18 h 23"/>
                <a:gd name="T30" fmla="*/ 6 w 28"/>
                <a:gd name="T31" fmla="*/ 19 h 23"/>
                <a:gd name="T32" fmla="*/ 7 w 28"/>
                <a:gd name="T33" fmla="*/ 21 h 23"/>
                <a:gd name="T34" fmla="*/ 8 w 28"/>
                <a:gd name="T35" fmla="*/ 23 h 23"/>
                <a:gd name="T36" fmla="*/ 14 w 28"/>
                <a:gd name="T37" fmla="*/ 19 h 23"/>
                <a:gd name="T38" fmla="*/ 14 w 28"/>
                <a:gd name="T39"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 h="23">
                  <a:moveTo>
                    <a:pt x="14" y="19"/>
                  </a:moveTo>
                  <a:cubicBezTo>
                    <a:pt x="14" y="18"/>
                    <a:pt x="20" y="20"/>
                    <a:pt x="19" y="18"/>
                  </a:cubicBezTo>
                  <a:cubicBezTo>
                    <a:pt x="19" y="18"/>
                    <a:pt x="18" y="15"/>
                    <a:pt x="19" y="15"/>
                  </a:cubicBezTo>
                  <a:cubicBezTo>
                    <a:pt x="20" y="15"/>
                    <a:pt x="21" y="16"/>
                    <a:pt x="21" y="14"/>
                  </a:cubicBezTo>
                  <a:cubicBezTo>
                    <a:pt x="21" y="12"/>
                    <a:pt x="23" y="13"/>
                    <a:pt x="24" y="12"/>
                  </a:cubicBezTo>
                  <a:cubicBezTo>
                    <a:pt x="26" y="12"/>
                    <a:pt x="26" y="10"/>
                    <a:pt x="27" y="9"/>
                  </a:cubicBezTo>
                  <a:cubicBezTo>
                    <a:pt x="28" y="7"/>
                    <a:pt x="25" y="2"/>
                    <a:pt x="26" y="1"/>
                  </a:cubicBezTo>
                  <a:cubicBezTo>
                    <a:pt x="24" y="2"/>
                    <a:pt x="24" y="2"/>
                    <a:pt x="22" y="1"/>
                  </a:cubicBezTo>
                  <a:cubicBezTo>
                    <a:pt x="21" y="0"/>
                    <a:pt x="19" y="2"/>
                    <a:pt x="19" y="2"/>
                  </a:cubicBezTo>
                  <a:cubicBezTo>
                    <a:pt x="19" y="4"/>
                    <a:pt x="17" y="2"/>
                    <a:pt x="17" y="2"/>
                  </a:cubicBezTo>
                  <a:cubicBezTo>
                    <a:pt x="13" y="1"/>
                    <a:pt x="6" y="0"/>
                    <a:pt x="3" y="3"/>
                  </a:cubicBezTo>
                  <a:cubicBezTo>
                    <a:pt x="2" y="4"/>
                    <a:pt x="0" y="5"/>
                    <a:pt x="0" y="7"/>
                  </a:cubicBezTo>
                  <a:cubicBezTo>
                    <a:pt x="0" y="8"/>
                    <a:pt x="1" y="9"/>
                    <a:pt x="1" y="10"/>
                  </a:cubicBezTo>
                  <a:cubicBezTo>
                    <a:pt x="3" y="11"/>
                    <a:pt x="3" y="13"/>
                    <a:pt x="3" y="14"/>
                  </a:cubicBezTo>
                  <a:cubicBezTo>
                    <a:pt x="4" y="16"/>
                    <a:pt x="4" y="17"/>
                    <a:pt x="5" y="18"/>
                  </a:cubicBezTo>
                  <a:cubicBezTo>
                    <a:pt x="5" y="19"/>
                    <a:pt x="6" y="18"/>
                    <a:pt x="6" y="19"/>
                  </a:cubicBezTo>
                  <a:cubicBezTo>
                    <a:pt x="7" y="19"/>
                    <a:pt x="6" y="20"/>
                    <a:pt x="7" y="21"/>
                  </a:cubicBezTo>
                  <a:cubicBezTo>
                    <a:pt x="9" y="21"/>
                    <a:pt x="8" y="22"/>
                    <a:pt x="8" y="23"/>
                  </a:cubicBezTo>
                  <a:cubicBezTo>
                    <a:pt x="8" y="22"/>
                    <a:pt x="14" y="20"/>
                    <a:pt x="14" y="19"/>
                  </a:cubicBezTo>
                  <a:cubicBezTo>
                    <a:pt x="14" y="19"/>
                    <a:pt x="14" y="20"/>
                    <a:pt x="14" y="19"/>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19" name="Freeform 714"/>
            <p:cNvSpPr>
              <a:spLocks/>
            </p:cNvSpPr>
            <p:nvPr/>
          </p:nvSpPr>
          <p:spPr bwMode="auto">
            <a:xfrm>
              <a:off x="16270259" y="8743185"/>
              <a:ext cx="207006" cy="245289"/>
            </a:xfrm>
            <a:custGeom>
              <a:avLst/>
              <a:gdLst>
                <a:gd name="T0" fmla="*/ 10 w 22"/>
                <a:gd name="T1" fmla="*/ 3 h 26"/>
                <a:gd name="T2" fmla="*/ 7 w 22"/>
                <a:gd name="T3" fmla="*/ 4 h 26"/>
                <a:gd name="T4" fmla="*/ 6 w 22"/>
                <a:gd name="T5" fmla="*/ 4 h 26"/>
                <a:gd name="T6" fmla="*/ 5 w 22"/>
                <a:gd name="T7" fmla="*/ 1 h 26"/>
                <a:gd name="T8" fmla="*/ 0 w 22"/>
                <a:gd name="T9" fmla="*/ 0 h 26"/>
                <a:gd name="T10" fmla="*/ 1 w 22"/>
                <a:gd name="T11" fmla="*/ 6 h 26"/>
                <a:gd name="T12" fmla="*/ 4 w 22"/>
                <a:gd name="T13" fmla="*/ 14 h 26"/>
                <a:gd name="T14" fmla="*/ 9 w 22"/>
                <a:gd name="T15" fmla="*/ 21 h 26"/>
                <a:gd name="T16" fmla="*/ 19 w 22"/>
                <a:gd name="T17" fmla="*/ 26 h 26"/>
                <a:gd name="T18" fmla="*/ 20 w 22"/>
                <a:gd name="T19" fmla="*/ 23 h 26"/>
                <a:gd name="T20" fmla="*/ 16 w 22"/>
                <a:gd name="T21" fmla="*/ 14 h 26"/>
                <a:gd name="T22" fmla="*/ 16 w 22"/>
                <a:gd name="T23" fmla="*/ 6 h 26"/>
                <a:gd name="T24" fmla="*/ 10 w 22"/>
                <a:gd name="T25" fmla="*/ 3 h 26"/>
                <a:gd name="T26" fmla="*/ 10 w 22"/>
                <a:gd name="T27" fmla="*/ 3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 h="26">
                  <a:moveTo>
                    <a:pt x="10" y="3"/>
                  </a:moveTo>
                  <a:cubicBezTo>
                    <a:pt x="9" y="3"/>
                    <a:pt x="8" y="4"/>
                    <a:pt x="7" y="4"/>
                  </a:cubicBezTo>
                  <a:cubicBezTo>
                    <a:pt x="7" y="3"/>
                    <a:pt x="6" y="4"/>
                    <a:pt x="6" y="4"/>
                  </a:cubicBezTo>
                  <a:cubicBezTo>
                    <a:pt x="5" y="4"/>
                    <a:pt x="5" y="2"/>
                    <a:pt x="5" y="1"/>
                  </a:cubicBezTo>
                  <a:cubicBezTo>
                    <a:pt x="4" y="0"/>
                    <a:pt x="2" y="0"/>
                    <a:pt x="0" y="0"/>
                  </a:cubicBezTo>
                  <a:cubicBezTo>
                    <a:pt x="1" y="1"/>
                    <a:pt x="1" y="4"/>
                    <a:pt x="1" y="6"/>
                  </a:cubicBezTo>
                  <a:cubicBezTo>
                    <a:pt x="2" y="8"/>
                    <a:pt x="3" y="11"/>
                    <a:pt x="4" y="14"/>
                  </a:cubicBezTo>
                  <a:cubicBezTo>
                    <a:pt x="6" y="16"/>
                    <a:pt x="7" y="19"/>
                    <a:pt x="9" y="21"/>
                  </a:cubicBezTo>
                  <a:cubicBezTo>
                    <a:pt x="12" y="22"/>
                    <a:pt x="15" y="26"/>
                    <a:pt x="19" y="26"/>
                  </a:cubicBezTo>
                  <a:cubicBezTo>
                    <a:pt x="22" y="26"/>
                    <a:pt x="21" y="25"/>
                    <a:pt x="20" y="23"/>
                  </a:cubicBezTo>
                  <a:cubicBezTo>
                    <a:pt x="18" y="20"/>
                    <a:pt x="16" y="18"/>
                    <a:pt x="16" y="14"/>
                  </a:cubicBezTo>
                  <a:cubicBezTo>
                    <a:pt x="16" y="11"/>
                    <a:pt x="18" y="9"/>
                    <a:pt x="16" y="6"/>
                  </a:cubicBezTo>
                  <a:cubicBezTo>
                    <a:pt x="15" y="5"/>
                    <a:pt x="11" y="0"/>
                    <a:pt x="10" y="3"/>
                  </a:cubicBezTo>
                  <a:cubicBezTo>
                    <a:pt x="9" y="4"/>
                    <a:pt x="10" y="2"/>
                    <a:pt x="10" y="3"/>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20" name="Freeform 715"/>
            <p:cNvSpPr>
              <a:spLocks/>
            </p:cNvSpPr>
            <p:nvPr/>
          </p:nvSpPr>
          <p:spPr bwMode="auto">
            <a:xfrm>
              <a:off x="15104655" y="6264832"/>
              <a:ext cx="2799367" cy="1825318"/>
            </a:xfrm>
            <a:custGeom>
              <a:avLst/>
              <a:gdLst>
                <a:gd name="T0" fmla="*/ 279 w 300"/>
                <a:gd name="T1" fmla="*/ 37 h 195"/>
                <a:gd name="T2" fmla="*/ 244 w 300"/>
                <a:gd name="T3" fmla="*/ 1 h 195"/>
                <a:gd name="T4" fmla="*/ 223 w 300"/>
                <a:gd name="T5" fmla="*/ 18 h 195"/>
                <a:gd name="T6" fmla="*/ 214 w 300"/>
                <a:gd name="T7" fmla="*/ 27 h 195"/>
                <a:gd name="T8" fmla="*/ 205 w 300"/>
                <a:gd name="T9" fmla="*/ 39 h 195"/>
                <a:gd name="T10" fmla="*/ 224 w 300"/>
                <a:gd name="T11" fmla="*/ 46 h 195"/>
                <a:gd name="T12" fmla="*/ 197 w 300"/>
                <a:gd name="T13" fmla="*/ 55 h 195"/>
                <a:gd name="T14" fmla="*/ 180 w 300"/>
                <a:gd name="T15" fmla="*/ 66 h 195"/>
                <a:gd name="T16" fmla="*/ 146 w 300"/>
                <a:gd name="T17" fmla="*/ 75 h 195"/>
                <a:gd name="T18" fmla="*/ 121 w 300"/>
                <a:gd name="T19" fmla="*/ 70 h 195"/>
                <a:gd name="T20" fmla="*/ 94 w 300"/>
                <a:gd name="T21" fmla="*/ 56 h 195"/>
                <a:gd name="T22" fmla="*/ 66 w 300"/>
                <a:gd name="T23" fmla="*/ 30 h 195"/>
                <a:gd name="T24" fmla="*/ 56 w 300"/>
                <a:gd name="T25" fmla="*/ 44 h 195"/>
                <a:gd name="T26" fmla="*/ 44 w 300"/>
                <a:gd name="T27" fmla="*/ 51 h 195"/>
                <a:gd name="T28" fmla="*/ 34 w 300"/>
                <a:gd name="T29" fmla="*/ 63 h 195"/>
                <a:gd name="T30" fmla="*/ 28 w 300"/>
                <a:gd name="T31" fmla="*/ 76 h 195"/>
                <a:gd name="T32" fmla="*/ 11 w 300"/>
                <a:gd name="T33" fmla="*/ 84 h 195"/>
                <a:gd name="T34" fmla="*/ 1 w 300"/>
                <a:gd name="T35" fmla="*/ 91 h 195"/>
                <a:gd name="T36" fmla="*/ 7 w 300"/>
                <a:gd name="T37" fmla="*/ 103 h 195"/>
                <a:gd name="T38" fmla="*/ 23 w 300"/>
                <a:gd name="T39" fmla="*/ 111 h 195"/>
                <a:gd name="T40" fmla="*/ 27 w 300"/>
                <a:gd name="T41" fmla="*/ 121 h 195"/>
                <a:gd name="T42" fmla="*/ 27 w 300"/>
                <a:gd name="T43" fmla="*/ 135 h 195"/>
                <a:gd name="T44" fmla="*/ 40 w 300"/>
                <a:gd name="T45" fmla="*/ 140 h 195"/>
                <a:gd name="T46" fmla="*/ 62 w 300"/>
                <a:gd name="T47" fmla="*/ 154 h 195"/>
                <a:gd name="T48" fmla="*/ 74 w 300"/>
                <a:gd name="T49" fmla="*/ 156 h 195"/>
                <a:gd name="T50" fmla="*/ 92 w 300"/>
                <a:gd name="T51" fmla="*/ 151 h 195"/>
                <a:gd name="T52" fmla="*/ 106 w 300"/>
                <a:gd name="T53" fmla="*/ 146 h 195"/>
                <a:gd name="T54" fmla="*/ 116 w 300"/>
                <a:gd name="T55" fmla="*/ 155 h 195"/>
                <a:gd name="T56" fmla="*/ 117 w 300"/>
                <a:gd name="T57" fmla="*/ 166 h 195"/>
                <a:gd name="T58" fmla="*/ 119 w 300"/>
                <a:gd name="T59" fmla="*/ 178 h 195"/>
                <a:gd name="T60" fmla="*/ 125 w 300"/>
                <a:gd name="T61" fmla="*/ 187 h 195"/>
                <a:gd name="T62" fmla="*/ 134 w 300"/>
                <a:gd name="T63" fmla="*/ 186 h 195"/>
                <a:gd name="T64" fmla="*/ 143 w 300"/>
                <a:gd name="T65" fmla="*/ 182 h 195"/>
                <a:gd name="T66" fmla="*/ 155 w 300"/>
                <a:gd name="T67" fmla="*/ 180 h 195"/>
                <a:gd name="T68" fmla="*/ 168 w 300"/>
                <a:gd name="T69" fmla="*/ 186 h 195"/>
                <a:gd name="T70" fmla="*/ 175 w 300"/>
                <a:gd name="T71" fmla="*/ 195 h 195"/>
                <a:gd name="T72" fmla="*/ 189 w 300"/>
                <a:gd name="T73" fmla="*/ 186 h 195"/>
                <a:gd name="T74" fmla="*/ 202 w 300"/>
                <a:gd name="T75" fmla="*/ 182 h 195"/>
                <a:gd name="T76" fmla="*/ 215 w 300"/>
                <a:gd name="T77" fmla="*/ 173 h 195"/>
                <a:gd name="T78" fmla="*/ 221 w 300"/>
                <a:gd name="T79" fmla="*/ 164 h 195"/>
                <a:gd name="T80" fmla="*/ 228 w 300"/>
                <a:gd name="T81" fmla="*/ 156 h 195"/>
                <a:gd name="T82" fmla="*/ 232 w 300"/>
                <a:gd name="T83" fmla="*/ 149 h 195"/>
                <a:gd name="T84" fmla="*/ 236 w 300"/>
                <a:gd name="T85" fmla="*/ 143 h 195"/>
                <a:gd name="T86" fmla="*/ 231 w 300"/>
                <a:gd name="T87" fmla="*/ 139 h 195"/>
                <a:gd name="T88" fmla="*/ 229 w 300"/>
                <a:gd name="T89" fmla="*/ 132 h 195"/>
                <a:gd name="T90" fmla="*/ 221 w 300"/>
                <a:gd name="T91" fmla="*/ 115 h 195"/>
                <a:gd name="T92" fmla="*/ 229 w 300"/>
                <a:gd name="T93" fmla="*/ 106 h 195"/>
                <a:gd name="T94" fmla="*/ 238 w 300"/>
                <a:gd name="T95" fmla="*/ 102 h 195"/>
                <a:gd name="T96" fmla="*/ 220 w 300"/>
                <a:gd name="T97" fmla="*/ 102 h 195"/>
                <a:gd name="T98" fmla="*/ 221 w 300"/>
                <a:gd name="T99" fmla="*/ 90 h 195"/>
                <a:gd name="T100" fmla="*/ 234 w 300"/>
                <a:gd name="T101" fmla="*/ 87 h 195"/>
                <a:gd name="T102" fmla="*/ 238 w 300"/>
                <a:gd name="T103" fmla="*/ 89 h 195"/>
                <a:gd name="T104" fmla="*/ 259 w 300"/>
                <a:gd name="T105" fmla="*/ 77 h 195"/>
                <a:gd name="T106" fmla="*/ 271 w 300"/>
                <a:gd name="T107" fmla="*/ 72 h 195"/>
                <a:gd name="T108" fmla="*/ 281 w 300"/>
                <a:gd name="T109" fmla="*/ 60 h 195"/>
                <a:gd name="T110" fmla="*/ 295 w 300"/>
                <a:gd name="T111" fmla="*/ 47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00" h="195">
                  <a:moveTo>
                    <a:pt x="298" y="37"/>
                  </a:moveTo>
                  <a:cubicBezTo>
                    <a:pt x="298" y="35"/>
                    <a:pt x="294" y="36"/>
                    <a:pt x="293" y="37"/>
                  </a:cubicBezTo>
                  <a:cubicBezTo>
                    <a:pt x="291" y="37"/>
                    <a:pt x="290" y="38"/>
                    <a:pt x="288" y="39"/>
                  </a:cubicBezTo>
                  <a:cubicBezTo>
                    <a:pt x="286" y="40"/>
                    <a:pt x="279" y="40"/>
                    <a:pt x="279" y="37"/>
                  </a:cubicBezTo>
                  <a:cubicBezTo>
                    <a:pt x="277" y="33"/>
                    <a:pt x="276" y="31"/>
                    <a:pt x="272" y="29"/>
                  </a:cubicBezTo>
                  <a:cubicBezTo>
                    <a:pt x="269" y="28"/>
                    <a:pt x="263" y="28"/>
                    <a:pt x="262" y="24"/>
                  </a:cubicBezTo>
                  <a:cubicBezTo>
                    <a:pt x="261" y="18"/>
                    <a:pt x="259" y="11"/>
                    <a:pt x="255" y="6"/>
                  </a:cubicBezTo>
                  <a:cubicBezTo>
                    <a:pt x="252" y="3"/>
                    <a:pt x="248" y="3"/>
                    <a:pt x="244" y="1"/>
                  </a:cubicBezTo>
                  <a:cubicBezTo>
                    <a:pt x="240" y="0"/>
                    <a:pt x="233" y="1"/>
                    <a:pt x="229" y="3"/>
                  </a:cubicBezTo>
                  <a:cubicBezTo>
                    <a:pt x="228" y="4"/>
                    <a:pt x="226" y="5"/>
                    <a:pt x="225" y="6"/>
                  </a:cubicBezTo>
                  <a:cubicBezTo>
                    <a:pt x="225" y="7"/>
                    <a:pt x="228" y="7"/>
                    <a:pt x="228" y="8"/>
                  </a:cubicBezTo>
                  <a:cubicBezTo>
                    <a:pt x="229" y="12"/>
                    <a:pt x="224" y="15"/>
                    <a:pt x="223" y="18"/>
                  </a:cubicBezTo>
                  <a:cubicBezTo>
                    <a:pt x="222" y="19"/>
                    <a:pt x="222" y="20"/>
                    <a:pt x="222" y="21"/>
                  </a:cubicBezTo>
                  <a:cubicBezTo>
                    <a:pt x="222" y="22"/>
                    <a:pt x="222" y="22"/>
                    <a:pt x="222" y="23"/>
                  </a:cubicBezTo>
                  <a:cubicBezTo>
                    <a:pt x="222" y="25"/>
                    <a:pt x="219" y="25"/>
                    <a:pt x="217" y="26"/>
                  </a:cubicBezTo>
                  <a:cubicBezTo>
                    <a:pt x="216" y="26"/>
                    <a:pt x="215" y="27"/>
                    <a:pt x="214" y="27"/>
                  </a:cubicBezTo>
                  <a:cubicBezTo>
                    <a:pt x="213" y="27"/>
                    <a:pt x="208" y="25"/>
                    <a:pt x="208" y="25"/>
                  </a:cubicBezTo>
                  <a:cubicBezTo>
                    <a:pt x="207" y="27"/>
                    <a:pt x="206" y="30"/>
                    <a:pt x="205" y="32"/>
                  </a:cubicBezTo>
                  <a:cubicBezTo>
                    <a:pt x="205" y="33"/>
                    <a:pt x="204" y="34"/>
                    <a:pt x="204" y="35"/>
                  </a:cubicBezTo>
                  <a:cubicBezTo>
                    <a:pt x="204" y="35"/>
                    <a:pt x="202" y="41"/>
                    <a:pt x="205" y="39"/>
                  </a:cubicBezTo>
                  <a:cubicBezTo>
                    <a:pt x="206" y="38"/>
                    <a:pt x="206" y="38"/>
                    <a:pt x="208" y="38"/>
                  </a:cubicBezTo>
                  <a:cubicBezTo>
                    <a:pt x="209" y="38"/>
                    <a:pt x="211" y="40"/>
                    <a:pt x="212" y="39"/>
                  </a:cubicBezTo>
                  <a:cubicBezTo>
                    <a:pt x="216" y="36"/>
                    <a:pt x="219" y="38"/>
                    <a:pt x="222" y="42"/>
                  </a:cubicBezTo>
                  <a:cubicBezTo>
                    <a:pt x="223" y="43"/>
                    <a:pt x="225" y="45"/>
                    <a:pt x="224" y="46"/>
                  </a:cubicBezTo>
                  <a:cubicBezTo>
                    <a:pt x="224" y="46"/>
                    <a:pt x="220" y="45"/>
                    <a:pt x="219" y="45"/>
                  </a:cubicBezTo>
                  <a:cubicBezTo>
                    <a:pt x="216" y="46"/>
                    <a:pt x="212" y="46"/>
                    <a:pt x="209" y="47"/>
                  </a:cubicBezTo>
                  <a:cubicBezTo>
                    <a:pt x="206" y="48"/>
                    <a:pt x="206" y="54"/>
                    <a:pt x="202" y="54"/>
                  </a:cubicBezTo>
                  <a:cubicBezTo>
                    <a:pt x="200" y="54"/>
                    <a:pt x="198" y="53"/>
                    <a:pt x="197" y="55"/>
                  </a:cubicBezTo>
                  <a:cubicBezTo>
                    <a:pt x="196" y="56"/>
                    <a:pt x="194" y="58"/>
                    <a:pt x="192" y="58"/>
                  </a:cubicBezTo>
                  <a:cubicBezTo>
                    <a:pt x="189" y="57"/>
                    <a:pt x="183" y="53"/>
                    <a:pt x="182" y="59"/>
                  </a:cubicBezTo>
                  <a:cubicBezTo>
                    <a:pt x="182" y="61"/>
                    <a:pt x="184" y="62"/>
                    <a:pt x="184" y="63"/>
                  </a:cubicBezTo>
                  <a:cubicBezTo>
                    <a:pt x="184" y="65"/>
                    <a:pt x="181" y="65"/>
                    <a:pt x="180" y="66"/>
                  </a:cubicBezTo>
                  <a:cubicBezTo>
                    <a:pt x="177" y="69"/>
                    <a:pt x="176" y="72"/>
                    <a:pt x="172" y="72"/>
                  </a:cubicBezTo>
                  <a:cubicBezTo>
                    <a:pt x="167" y="72"/>
                    <a:pt x="162" y="72"/>
                    <a:pt x="157" y="73"/>
                  </a:cubicBezTo>
                  <a:cubicBezTo>
                    <a:pt x="155" y="74"/>
                    <a:pt x="151" y="78"/>
                    <a:pt x="150" y="77"/>
                  </a:cubicBezTo>
                  <a:cubicBezTo>
                    <a:pt x="148" y="77"/>
                    <a:pt x="147" y="75"/>
                    <a:pt x="146" y="75"/>
                  </a:cubicBezTo>
                  <a:cubicBezTo>
                    <a:pt x="144" y="75"/>
                    <a:pt x="143" y="75"/>
                    <a:pt x="141" y="75"/>
                  </a:cubicBezTo>
                  <a:cubicBezTo>
                    <a:pt x="139" y="74"/>
                    <a:pt x="137" y="74"/>
                    <a:pt x="135" y="72"/>
                  </a:cubicBezTo>
                  <a:cubicBezTo>
                    <a:pt x="133" y="71"/>
                    <a:pt x="132" y="71"/>
                    <a:pt x="131" y="70"/>
                  </a:cubicBezTo>
                  <a:cubicBezTo>
                    <a:pt x="127" y="70"/>
                    <a:pt x="125" y="70"/>
                    <a:pt x="121" y="70"/>
                  </a:cubicBezTo>
                  <a:cubicBezTo>
                    <a:pt x="118" y="70"/>
                    <a:pt x="113" y="71"/>
                    <a:pt x="109" y="70"/>
                  </a:cubicBezTo>
                  <a:cubicBezTo>
                    <a:pt x="108" y="70"/>
                    <a:pt x="107" y="68"/>
                    <a:pt x="107" y="67"/>
                  </a:cubicBezTo>
                  <a:cubicBezTo>
                    <a:pt x="105" y="65"/>
                    <a:pt x="104" y="63"/>
                    <a:pt x="102" y="61"/>
                  </a:cubicBezTo>
                  <a:cubicBezTo>
                    <a:pt x="99" y="59"/>
                    <a:pt x="97" y="56"/>
                    <a:pt x="94" y="56"/>
                  </a:cubicBezTo>
                  <a:cubicBezTo>
                    <a:pt x="92" y="56"/>
                    <a:pt x="81" y="56"/>
                    <a:pt x="83" y="52"/>
                  </a:cubicBezTo>
                  <a:cubicBezTo>
                    <a:pt x="85" y="48"/>
                    <a:pt x="84" y="41"/>
                    <a:pt x="79" y="38"/>
                  </a:cubicBezTo>
                  <a:cubicBezTo>
                    <a:pt x="75" y="35"/>
                    <a:pt x="70" y="35"/>
                    <a:pt x="69" y="29"/>
                  </a:cubicBezTo>
                  <a:cubicBezTo>
                    <a:pt x="68" y="30"/>
                    <a:pt x="67" y="29"/>
                    <a:pt x="66" y="30"/>
                  </a:cubicBezTo>
                  <a:cubicBezTo>
                    <a:pt x="65" y="31"/>
                    <a:pt x="65" y="31"/>
                    <a:pt x="65" y="32"/>
                  </a:cubicBezTo>
                  <a:cubicBezTo>
                    <a:pt x="63" y="35"/>
                    <a:pt x="60" y="34"/>
                    <a:pt x="59" y="37"/>
                  </a:cubicBezTo>
                  <a:cubicBezTo>
                    <a:pt x="59" y="39"/>
                    <a:pt x="61" y="41"/>
                    <a:pt x="60" y="42"/>
                  </a:cubicBezTo>
                  <a:cubicBezTo>
                    <a:pt x="59" y="43"/>
                    <a:pt x="57" y="44"/>
                    <a:pt x="56" y="44"/>
                  </a:cubicBezTo>
                  <a:cubicBezTo>
                    <a:pt x="55" y="45"/>
                    <a:pt x="54" y="43"/>
                    <a:pt x="53" y="44"/>
                  </a:cubicBezTo>
                  <a:cubicBezTo>
                    <a:pt x="51" y="44"/>
                    <a:pt x="50" y="43"/>
                    <a:pt x="48" y="42"/>
                  </a:cubicBezTo>
                  <a:cubicBezTo>
                    <a:pt x="47" y="41"/>
                    <a:pt x="46" y="46"/>
                    <a:pt x="45" y="47"/>
                  </a:cubicBezTo>
                  <a:cubicBezTo>
                    <a:pt x="45" y="48"/>
                    <a:pt x="44" y="50"/>
                    <a:pt x="44" y="51"/>
                  </a:cubicBezTo>
                  <a:cubicBezTo>
                    <a:pt x="44" y="53"/>
                    <a:pt x="45" y="53"/>
                    <a:pt x="45" y="54"/>
                  </a:cubicBezTo>
                  <a:cubicBezTo>
                    <a:pt x="45" y="56"/>
                    <a:pt x="39" y="54"/>
                    <a:pt x="39" y="54"/>
                  </a:cubicBezTo>
                  <a:cubicBezTo>
                    <a:pt x="37" y="55"/>
                    <a:pt x="33" y="55"/>
                    <a:pt x="32" y="56"/>
                  </a:cubicBezTo>
                  <a:cubicBezTo>
                    <a:pt x="33" y="55"/>
                    <a:pt x="34" y="62"/>
                    <a:pt x="34" y="63"/>
                  </a:cubicBezTo>
                  <a:cubicBezTo>
                    <a:pt x="35" y="64"/>
                    <a:pt x="36" y="65"/>
                    <a:pt x="37" y="66"/>
                  </a:cubicBezTo>
                  <a:cubicBezTo>
                    <a:pt x="37" y="67"/>
                    <a:pt x="34" y="69"/>
                    <a:pt x="33" y="70"/>
                  </a:cubicBezTo>
                  <a:cubicBezTo>
                    <a:pt x="32" y="71"/>
                    <a:pt x="33" y="74"/>
                    <a:pt x="32" y="74"/>
                  </a:cubicBezTo>
                  <a:cubicBezTo>
                    <a:pt x="31" y="75"/>
                    <a:pt x="29" y="75"/>
                    <a:pt x="28" y="76"/>
                  </a:cubicBezTo>
                  <a:cubicBezTo>
                    <a:pt x="26" y="77"/>
                    <a:pt x="25" y="78"/>
                    <a:pt x="24" y="79"/>
                  </a:cubicBezTo>
                  <a:cubicBezTo>
                    <a:pt x="22" y="79"/>
                    <a:pt x="21" y="79"/>
                    <a:pt x="19" y="80"/>
                  </a:cubicBezTo>
                  <a:cubicBezTo>
                    <a:pt x="17" y="80"/>
                    <a:pt x="16" y="81"/>
                    <a:pt x="15" y="83"/>
                  </a:cubicBezTo>
                  <a:cubicBezTo>
                    <a:pt x="15" y="83"/>
                    <a:pt x="11" y="84"/>
                    <a:pt x="11" y="84"/>
                  </a:cubicBezTo>
                  <a:cubicBezTo>
                    <a:pt x="11" y="84"/>
                    <a:pt x="11" y="83"/>
                    <a:pt x="11" y="83"/>
                  </a:cubicBezTo>
                  <a:cubicBezTo>
                    <a:pt x="10" y="83"/>
                    <a:pt x="9" y="83"/>
                    <a:pt x="7" y="83"/>
                  </a:cubicBezTo>
                  <a:cubicBezTo>
                    <a:pt x="6" y="83"/>
                    <a:pt x="3" y="85"/>
                    <a:pt x="3" y="86"/>
                  </a:cubicBezTo>
                  <a:cubicBezTo>
                    <a:pt x="2" y="88"/>
                    <a:pt x="1" y="90"/>
                    <a:pt x="1" y="91"/>
                  </a:cubicBezTo>
                  <a:cubicBezTo>
                    <a:pt x="0" y="93"/>
                    <a:pt x="3" y="95"/>
                    <a:pt x="4" y="95"/>
                  </a:cubicBezTo>
                  <a:cubicBezTo>
                    <a:pt x="7" y="95"/>
                    <a:pt x="6" y="95"/>
                    <a:pt x="7" y="98"/>
                  </a:cubicBezTo>
                  <a:cubicBezTo>
                    <a:pt x="7" y="99"/>
                    <a:pt x="8" y="99"/>
                    <a:pt x="8" y="101"/>
                  </a:cubicBezTo>
                  <a:cubicBezTo>
                    <a:pt x="8" y="101"/>
                    <a:pt x="7" y="103"/>
                    <a:pt x="7" y="103"/>
                  </a:cubicBezTo>
                  <a:cubicBezTo>
                    <a:pt x="9" y="104"/>
                    <a:pt x="10" y="104"/>
                    <a:pt x="11" y="105"/>
                  </a:cubicBezTo>
                  <a:cubicBezTo>
                    <a:pt x="13" y="107"/>
                    <a:pt x="12" y="109"/>
                    <a:pt x="14" y="110"/>
                  </a:cubicBezTo>
                  <a:cubicBezTo>
                    <a:pt x="16" y="111"/>
                    <a:pt x="18" y="112"/>
                    <a:pt x="20" y="113"/>
                  </a:cubicBezTo>
                  <a:cubicBezTo>
                    <a:pt x="21" y="113"/>
                    <a:pt x="22" y="112"/>
                    <a:pt x="23" y="111"/>
                  </a:cubicBezTo>
                  <a:cubicBezTo>
                    <a:pt x="26" y="109"/>
                    <a:pt x="31" y="110"/>
                    <a:pt x="33" y="113"/>
                  </a:cubicBezTo>
                  <a:cubicBezTo>
                    <a:pt x="34" y="115"/>
                    <a:pt x="32" y="116"/>
                    <a:pt x="31" y="117"/>
                  </a:cubicBezTo>
                  <a:cubicBezTo>
                    <a:pt x="30" y="118"/>
                    <a:pt x="30" y="118"/>
                    <a:pt x="30" y="119"/>
                  </a:cubicBezTo>
                  <a:cubicBezTo>
                    <a:pt x="29" y="121"/>
                    <a:pt x="28" y="121"/>
                    <a:pt x="27" y="121"/>
                  </a:cubicBezTo>
                  <a:cubicBezTo>
                    <a:pt x="24" y="123"/>
                    <a:pt x="32" y="126"/>
                    <a:pt x="29" y="128"/>
                  </a:cubicBezTo>
                  <a:cubicBezTo>
                    <a:pt x="28" y="130"/>
                    <a:pt x="27" y="129"/>
                    <a:pt x="25" y="129"/>
                  </a:cubicBezTo>
                  <a:cubicBezTo>
                    <a:pt x="21" y="128"/>
                    <a:pt x="26" y="132"/>
                    <a:pt x="26" y="132"/>
                  </a:cubicBezTo>
                  <a:cubicBezTo>
                    <a:pt x="26" y="134"/>
                    <a:pt x="25" y="135"/>
                    <a:pt x="27" y="135"/>
                  </a:cubicBezTo>
                  <a:cubicBezTo>
                    <a:pt x="29" y="136"/>
                    <a:pt x="29" y="137"/>
                    <a:pt x="31" y="138"/>
                  </a:cubicBezTo>
                  <a:cubicBezTo>
                    <a:pt x="33" y="138"/>
                    <a:pt x="34" y="140"/>
                    <a:pt x="36" y="141"/>
                  </a:cubicBezTo>
                  <a:cubicBezTo>
                    <a:pt x="36" y="141"/>
                    <a:pt x="37" y="142"/>
                    <a:pt x="38" y="142"/>
                  </a:cubicBezTo>
                  <a:cubicBezTo>
                    <a:pt x="39" y="142"/>
                    <a:pt x="38" y="140"/>
                    <a:pt x="40" y="140"/>
                  </a:cubicBezTo>
                  <a:cubicBezTo>
                    <a:pt x="44" y="140"/>
                    <a:pt x="46" y="147"/>
                    <a:pt x="50" y="147"/>
                  </a:cubicBezTo>
                  <a:cubicBezTo>
                    <a:pt x="52" y="147"/>
                    <a:pt x="52" y="150"/>
                    <a:pt x="54" y="150"/>
                  </a:cubicBezTo>
                  <a:cubicBezTo>
                    <a:pt x="56" y="151"/>
                    <a:pt x="57" y="153"/>
                    <a:pt x="58" y="153"/>
                  </a:cubicBezTo>
                  <a:cubicBezTo>
                    <a:pt x="60" y="151"/>
                    <a:pt x="60" y="154"/>
                    <a:pt x="62" y="154"/>
                  </a:cubicBezTo>
                  <a:cubicBezTo>
                    <a:pt x="63" y="154"/>
                    <a:pt x="63" y="153"/>
                    <a:pt x="64" y="153"/>
                  </a:cubicBezTo>
                  <a:cubicBezTo>
                    <a:pt x="65" y="153"/>
                    <a:pt x="65" y="154"/>
                    <a:pt x="66" y="155"/>
                  </a:cubicBezTo>
                  <a:cubicBezTo>
                    <a:pt x="68" y="155"/>
                    <a:pt x="70" y="155"/>
                    <a:pt x="72" y="154"/>
                  </a:cubicBezTo>
                  <a:cubicBezTo>
                    <a:pt x="75" y="153"/>
                    <a:pt x="73" y="155"/>
                    <a:pt x="74" y="156"/>
                  </a:cubicBezTo>
                  <a:cubicBezTo>
                    <a:pt x="74" y="156"/>
                    <a:pt x="76" y="153"/>
                    <a:pt x="77" y="153"/>
                  </a:cubicBezTo>
                  <a:cubicBezTo>
                    <a:pt x="78" y="152"/>
                    <a:pt x="80" y="152"/>
                    <a:pt x="81" y="153"/>
                  </a:cubicBezTo>
                  <a:cubicBezTo>
                    <a:pt x="83" y="155"/>
                    <a:pt x="85" y="153"/>
                    <a:pt x="87" y="154"/>
                  </a:cubicBezTo>
                  <a:cubicBezTo>
                    <a:pt x="89" y="155"/>
                    <a:pt x="91" y="153"/>
                    <a:pt x="92" y="151"/>
                  </a:cubicBezTo>
                  <a:cubicBezTo>
                    <a:pt x="93" y="151"/>
                    <a:pt x="93" y="150"/>
                    <a:pt x="94" y="150"/>
                  </a:cubicBezTo>
                  <a:cubicBezTo>
                    <a:pt x="95" y="149"/>
                    <a:pt x="96" y="150"/>
                    <a:pt x="97" y="149"/>
                  </a:cubicBezTo>
                  <a:cubicBezTo>
                    <a:pt x="98" y="148"/>
                    <a:pt x="99" y="146"/>
                    <a:pt x="101" y="147"/>
                  </a:cubicBezTo>
                  <a:cubicBezTo>
                    <a:pt x="103" y="148"/>
                    <a:pt x="103" y="148"/>
                    <a:pt x="106" y="146"/>
                  </a:cubicBezTo>
                  <a:cubicBezTo>
                    <a:pt x="107" y="145"/>
                    <a:pt x="109" y="148"/>
                    <a:pt x="109" y="149"/>
                  </a:cubicBezTo>
                  <a:cubicBezTo>
                    <a:pt x="108" y="151"/>
                    <a:pt x="106" y="152"/>
                    <a:pt x="108" y="152"/>
                  </a:cubicBezTo>
                  <a:cubicBezTo>
                    <a:pt x="111" y="152"/>
                    <a:pt x="111" y="152"/>
                    <a:pt x="114" y="151"/>
                  </a:cubicBezTo>
                  <a:cubicBezTo>
                    <a:pt x="115" y="151"/>
                    <a:pt x="116" y="154"/>
                    <a:pt x="116" y="155"/>
                  </a:cubicBezTo>
                  <a:cubicBezTo>
                    <a:pt x="116" y="155"/>
                    <a:pt x="116" y="157"/>
                    <a:pt x="117" y="156"/>
                  </a:cubicBezTo>
                  <a:cubicBezTo>
                    <a:pt x="117" y="156"/>
                    <a:pt x="119" y="156"/>
                    <a:pt x="119" y="157"/>
                  </a:cubicBezTo>
                  <a:cubicBezTo>
                    <a:pt x="119" y="158"/>
                    <a:pt x="117" y="159"/>
                    <a:pt x="118" y="160"/>
                  </a:cubicBezTo>
                  <a:cubicBezTo>
                    <a:pt x="119" y="162"/>
                    <a:pt x="118" y="165"/>
                    <a:pt x="117" y="166"/>
                  </a:cubicBezTo>
                  <a:cubicBezTo>
                    <a:pt x="116" y="168"/>
                    <a:pt x="114" y="169"/>
                    <a:pt x="113" y="170"/>
                  </a:cubicBezTo>
                  <a:cubicBezTo>
                    <a:pt x="113" y="171"/>
                    <a:pt x="113" y="176"/>
                    <a:pt x="112" y="175"/>
                  </a:cubicBezTo>
                  <a:cubicBezTo>
                    <a:pt x="113" y="176"/>
                    <a:pt x="119" y="173"/>
                    <a:pt x="120" y="175"/>
                  </a:cubicBezTo>
                  <a:cubicBezTo>
                    <a:pt x="120" y="175"/>
                    <a:pt x="118" y="176"/>
                    <a:pt x="119" y="178"/>
                  </a:cubicBezTo>
                  <a:cubicBezTo>
                    <a:pt x="120" y="180"/>
                    <a:pt x="123" y="180"/>
                    <a:pt x="122" y="181"/>
                  </a:cubicBezTo>
                  <a:cubicBezTo>
                    <a:pt x="122" y="182"/>
                    <a:pt x="121" y="184"/>
                    <a:pt x="121" y="185"/>
                  </a:cubicBezTo>
                  <a:cubicBezTo>
                    <a:pt x="122" y="186"/>
                    <a:pt x="125" y="185"/>
                    <a:pt x="125" y="186"/>
                  </a:cubicBezTo>
                  <a:cubicBezTo>
                    <a:pt x="125" y="186"/>
                    <a:pt x="125" y="187"/>
                    <a:pt x="125" y="187"/>
                  </a:cubicBezTo>
                  <a:cubicBezTo>
                    <a:pt x="125" y="189"/>
                    <a:pt x="126" y="188"/>
                    <a:pt x="127" y="188"/>
                  </a:cubicBezTo>
                  <a:cubicBezTo>
                    <a:pt x="128" y="188"/>
                    <a:pt x="129" y="187"/>
                    <a:pt x="130" y="188"/>
                  </a:cubicBezTo>
                  <a:cubicBezTo>
                    <a:pt x="131" y="188"/>
                    <a:pt x="132" y="189"/>
                    <a:pt x="133" y="190"/>
                  </a:cubicBezTo>
                  <a:cubicBezTo>
                    <a:pt x="135" y="191"/>
                    <a:pt x="134" y="187"/>
                    <a:pt x="134" y="186"/>
                  </a:cubicBezTo>
                  <a:cubicBezTo>
                    <a:pt x="132" y="182"/>
                    <a:pt x="134" y="184"/>
                    <a:pt x="136" y="182"/>
                  </a:cubicBezTo>
                  <a:cubicBezTo>
                    <a:pt x="138" y="181"/>
                    <a:pt x="137" y="182"/>
                    <a:pt x="139" y="183"/>
                  </a:cubicBezTo>
                  <a:cubicBezTo>
                    <a:pt x="139" y="183"/>
                    <a:pt x="141" y="182"/>
                    <a:pt x="141" y="182"/>
                  </a:cubicBezTo>
                  <a:cubicBezTo>
                    <a:pt x="141" y="183"/>
                    <a:pt x="143" y="181"/>
                    <a:pt x="143" y="182"/>
                  </a:cubicBezTo>
                  <a:cubicBezTo>
                    <a:pt x="144" y="183"/>
                    <a:pt x="144" y="184"/>
                    <a:pt x="146" y="182"/>
                  </a:cubicBezTo>
                  <a:cubicBezTo>
                    <a:pt x="147" y="181"/>
                    <a:pt x="147" y="182"/>
                    <a:pt x="148" y="181"/>
                  </a:cubicBezTo>
                  <a:cubicBezTo>
                    <a:pt x="149" y="180"/>
                    <a:pt x="149" y="178"/>
                    <a:pt x="151" y="178"/>
                  </a:cubicBezTo>
                  <a:cubicBezTo>
                    <a:pt x="152" y="178"/>
                    <a:pt x="153" y="180"/>
                    <a:pt x="155" y="180"/>
                  </a:cubicBezTo>
                  <a:cubicBezTo>
                    <a:pt x="155" y="180"/>
                    <a:pt x="159" y="181"/>
                    <a:pt x="159" y="181"/>
                  </a:cubicBezTo>
                  <a:cubicBezTo>
                    <a:pt x="159" y="182"/>
                    <a:pt x="157" y="183"/>
                    <a:pt x="157" y="184"/>
                  </a:cubicBezTo>
                  <a:cubicBezTo>
                    <a:pt x="158" y="185"/>
                    <a:pt x="160" y="186"/>
                    <a:pt x="161" y="187"/>
                  </a:cubicBezTo>
                  <a:cubicBezTo>
                    <a:pt x="163" y="188"/>
                    <a:pt x="167" y="189"/>
                    <a:pt x="168" y="186"/>
                  </a:cubicBezTo>
                  <a:cubicBezTo>
                    <a:pt x="168" y="186"/>
                    <a:pt x="170" y="188"/>
                    <a:pt x="170" y="188"/>
                  </a:cubicBezTo>
                  <a:cubicBezTo>
                    <a:pt x="171" y="189"/>
                    <a:pt x="172" y="187"/>
                    <a:pt x="174" y="188"/>
                  </a:cubicBezTo>
                  <a:cubicBezTo>
                    <a:pt x="175" y="189"/>
                    <a:pt x="173" y="190"/>
                    <a:pt x="173" y="191"/>
                  </a:cubicBezTo>
                  <a:cubicBezTo>
                    <a:pt x="173" y="192"/>
                    <a:pt x="175" y="194"/>
                    <a:pt x="175" y="195"/>
                  </a:cubicBezTo>
                  <a:cubicBezTo>
                    <a:pt x="176" y="195"/>
                    <a:pt x="177" y="194"/>
                    <a:pt x="178" y="194"/>
                  </a:cubicBezTo>
                  <a:cubicBezTo>
                    <a:pt x="178" y="193"/>
                    <a:pt x="175" y="192"/>
                    <a:pt x="176" y="191"/>
                  </a:cubicBezTo>
                  <a:cubicBezTo>
                    <a:pt x="178" y="188"/>
                    <a:pt x="180" y="188"/>
                    <a:pt x="183" y="187"/>
                  </a:cubicBezTo>
                  <a:cubicBezTo>
                    <a:pt x="185" y="186"/>
                    <a:pt x="187" y="186"/>
                    <a:pt x="189" y="186"/>
                  </a:cubicBezTo>
                  <a:cubicBezTo>
                    <a:pt x="190" y="186"/>
                    <a:pt x="190" y="184"/>
                    <a:pt x="191" y="184"/>
                  </a:cubicBezTo>
                  <a:cubicBezTo>
                    <a:pt x="193" y="184"/>
                    <a:pt x="192" y="183"/>
                    <a:pt x="192" y="182"/>
                  </a:cubicBezTo>
                  <a:cubicBezTo>
                    <a:pt x="192" y="183"/>
                    <a:pt x="196" y="182"/>
                    <a:pt x="196" y="182"/>
                  </a:cubicBezTo>
                  <a:cubicBezTo>
                    <a:pt x="198" y="181"/>
                    <a:pt x="200" y="182"/>
                    <a:pt x="202" y="182"/>
                  </a:cubicBezTo>
                  <a:cubicBezTo>
                    <a:pt x="204" y="182"/>
                    <a:pt x="205" y="181"/>
                    <a:pt x="207" y="180"/>
                  </a:cubicBezTo>
                  <a:cubicBezTo>
                    <a:pt x="208" y="180"/>
                    <a:pt x="208" y="177"/>
                    <a:pt x="209" y="177"/>
                  </a:cubicBezTo>
                  <a:cubicBezTo>
                    <a:pt x="211" y="177"/>
                    <a:pt x="212" y="176"/>
                    <a:pt x="213" y="175"/>
                  </a:cubicBezTo>
                  <a:cubicBezTo>
                    <a:pt x="214" y="175"/>
                    <a:pt x="215" y="174"/>
                    <a:pt x="215" y="173"/>
                  </a:cubicBezTo>
                  <a:cubicBezTo>
                    <a:pt x="214" y="173"/>
                    <a:pt x="218" y="172"/>
                    <a:pt x="218" y="172"/>
                  </a:cubicBezTo>
                  <a:cubicBezTo>
                    <a:pt x="219" y="171"/>
                    <a:pt x="220" y="169"/>
                    <a:pt x="221" y="168"/>
                  </a:cubicBezTo>
                  <a:cubicBezTo>
                    <a:pt x="222" y="167"/>
                    <a:pt x="222" y="167"/>
                    <a:pt x="222" y="166"/>
                  </a:cubicBezTo>
                  <a:cubicBezTo>
                    <a:pt x="223" y="164"/>
                    <a:pt x="221" y="165"/>
                    <a:pt x="221" y="164"/>
                  </a:cubicBezTo>
                  <a:cubicBezTo>
                    <a:pt x="221" y="164"/>
                    <a:pt x="226" y="164"/>
                    <a:pt x="223" y="162"/>
                  </a:cubicBezTo>
                  <a:cubicBezTo>
                    <a:pt x="222" y="161"/>
                    <a:pt x="223" y="161"/>
                    <a:pt x="224" y="161"/>
                  </a:cubicBezTo>
                  <a:cubicBezTo>
                    <a:pt x="225" y="161"/>
                    <a:pt x="225" y="160"/>
                    <a:pt x="226" y="159"/>
                  </a:cubicBezTo>
                  <a:cubicBezTo>
                    <a:pt x="227" y="158"/>
                    <a:pt x="227" y="157"/>
                    <a:pt x="228" y="156"/>
                  </a:cubicBezTo>
                  <a:cubicBezTo>
                    <a:pt x="228" y="156"/>
                    <a:pt x="228" y="154"/>
                    <a:pt x="228" y="154"/>
                  </a:cubicBezTo>
                  <a:cubicBezTo>
                    <a:pt x="229" y="153"/>
                    <a:pt x="230" y="153"/>
                    <a:pt x="231" y="152"/>
                  </a:cubicBezTo>
                  <a:cubicBezTo>
                    <a:pt x="232" y="151"/>
                    <a:pt x="231" y="150"/>
                    <a:pt x="231" y="150"/>
                  </a:cubicBezTo>
                  <a:cubicBezTo>
                    <a:pt x="231" y="149"/>
                    <a:pt x="232" y="149"/>
                    <a:pt x="232" y="149"/>
                  </a:cubicBezTo>
                  <a:cubicBezTo>
                    <a:pt x="233" y="149"/>
                    <a:pt x="232" y="147"/>
                    <a:pt x="232" y="147"/>
                  </a:cubicBezTo>
                  <a:cubicBezTo>
                    <a:pt x="232" y="147"/>
                    <a:pt x="234" y="148"/>
                    <a:pt x="234" y="147"/>
                  </a:cubicBezTo>
                  <a:cubicBezTo>
                    <a:pt x="236" y="146"/>
                    <a:pt x="234" y="146"/>
                    <a:pt x="233" y="145"/>
                  </a:cubicBezTo>
                  <a:cubicBezTo>
                    <a:pt x="233" y="145"/>
                    <a:pt x="236" y="143"/>
                    <a:pt x="236" y="143"/>
                  </a:cubicBezTo>
                  <a:cubicBezTo>
                    <a:pt x="235" y="145"/>
                    <a:pt x="232" y="142"/>
                    <a:pt x="231" y="141"/>
                  </a:cubicBezTo>
                  <a:cubicBezTo>
                    <a:pt x="231" y="141"/>
                    <a:pt x="230" y="142"/>
                    <a:pt x="229" y="142"/>
                  </a:cubicBezTo>
                  <a:cubicBezTo>
                    <a:pt x="228" y="143"/>
                    <a:pt x="227" y="141"/>
                    <a:pt x="226" y="142"/>
                  </a:cubicBezTo>
                  <a:cubicBezTo>
                    <a:pt x="228" y="141"/>
                    <a:pt x="230" y="140"/>
                    <a:pt x="231" y="139"/>
                  </a:cubicBezTo>
                  <a:cubicBezTo>
                    <a:pt x="232" y="138"/>
                    <a:pt x="235" y="138"/>
                    <a:pt x="233" y="136"/>
                  </a:cubicBezTo>
                  <a:cubicBezTo>
                    <a:pt x="231" y="135"/>
                    <a:pt x="230" y="134"/>
                    <a:pt x="228" y="132"/>
                  </a:cubicBezTo>
                  <a:cubicBezTo>
                    <a:pt x="228" y="131"/>
                    <a:pt x="223" y="133"/>
                    <a:pt x="223" y="130"/>
                  </a:cubicBezTo>
                  <a:cubicBezTo>
                    <a:pt x="223" y="132"/>
                    <a:pt x="228" y="132"/>
                    <a:pt x="229" y="132"/>
                  </a:cubicBezTo>
                  <a:cubicBezTo>
                    <a:pt x="230" y="132"/>
                    <a:pt x="233" y="135"/>
                    <a:pt x="234" y="133"/>
                  </a:cubicBezTo>
                  <a:cubicBezTo>
                    <a:pt x="235" y="131"/>
                    <a:pt x="229" y="129"/>
                    <a:pt x="229" y="127"/>
                  </a:cubicBezTo>
                  <a:cubicBezTo>
                    <a:pt x="228" y="125"/>
                    <a:pt x="228" y="121"/>
                    <a:pt x="226" y="120"/>
                  </a:cubicBezTo>
                  <a:cubicBezTo>
                    <a:pt x="225" y="118"/>
                    <a:pt x="219" y="118"/>
                    <a:pt x="221" y="115"/>
                  </a:cubicBezTo>
                  <a:cubicBezTo>
                    <a:pt x="222" y="113"/>
                    <a:pt x="223" y="112"/>
                    <a:pt x="224" y="111"/>
                  </a:cubicBezTo>
                  <a:cubicBezTo>
                    <a:pt x="226" y="109"/>
                    <a:pt x="224" y="110"/>
                    <a:pt x="225" y="109"/>
                  </a:cubicBezTo>
                  <a:cubicBezTo>
                    <a:pt x="225" y="108"/>
                    <a:pt x="228" y="109"/>
                    <a:pt x="228" y="109"/>
                  </a:cubicBezTo>
                  <a:cubicBezTo>
                    <a:pt x="229" y="108"/>
                    <a:pt x="227" y="107"/>
                    <a:pt x="229" y="106"/>
                  </a:cubicBezTo>
                  <a:cubicBezTo>
                    <a:pt x="231" y="106"/>
                    <a:pt x="232" y="105"/>
                    <a:pt x="233" y="104"/>
                  </a:cubicBezTo>
                  <a:cubicBezTo>
                    <a:pt x="234" y="104"/>
                    <a:pt x="235" y="104"/>
                    <a:pt x="235" y="104"/>
                  </a:cubicBezTo>
                  <a:cubicBezTo>
                    <a:pt x="236" y="104"/>
                    <a:pt x="235" y="105"/>
                    <a:pt x="236" y="105"/>
                  </a:cubicBezTo>
                  <a:cubicBezTo>
                    <a:pt x="237" y="106"/>
                    <a:pt x="238" y="103"/>
                    <a:pt x="238" y="102"/>
                  </a:cubicBezTo>
                  <a:cubicBezTo>
                    <a:pt x="236" y="100"/>
                    <a:pt x="234" y="101"/>
                    <a:pt x="233" y="101"/>
                  </a:cubicBezTo>
                  <a:cubicBezTo>
                    <a:pt x="231" y="101"/>
                    <a:pt x="230" y="99"/>
                    <a:pt x="228" y="100"/>
                  </a:cubicBezTo>
                  <a:cubicBezTo>
                    <a:pt x="227" y="100"/>
                    <a:pt x="226" y="102"/>
                    <a:pt x="224" y="102"/>
                  </a:cubicBezTo>
                  <a:cubicBezTo>
                    <a:pt x="223" y="103"/>
                    <a:pt x="221" y="103"/>
                    <a:pt x="220" y="102"/>
                  </a:cubicBezTo>
                  <a:cubicBezTo>
                    <a:pt x="219" y="101"/>
                    <a:pt x="221" y="99"/>
                    <a:pt x="220" y="98"/>
                  </a:cubicBezTo>
                  <a:cubicBezTo>
                    <a:pt x="218" y="97"/>
                    <a:pt x="210" y="97"/>
                    <a:pt x="213" y="92"/>
                  </a:cubicBezTo>
                  <a:cubicBezTo>
                    <a:pt x="214" y="91"/>
                    <a:pt x="215" y="92"/>
                    <a:pt x="217" y="92"/>
                  </a:cubicBezTo>
                  <a:cubicBezTo>
                    <a:pt x="218" y="92"/>
                    <a:pt x="220" y="91"/>
                    <a:pt x="221" y="90"/>
                  </a:cubicBezTo>
                  <a:cubicBezTo>
                    <a:pt x="223" y="87"/>
                    <a:pt x="226" y="85"/>
                    <a:pt x="229" y="83"/>
                  </a:cubicBezTo>
                  <a:cubicBezTo>
                    <a:pt x="230" y="81"/>
                    <a:pt x="231" y="81"/>
                    <a:pt x="233" y="81"/>
                  </a:cubicBezTo>
                  <a:cubicBezTo>
                    <a:pt x="233" y="82"/>
                    <a:pt x="236" y="82"/>
                    <a:pt x="236" y="83"/>
                  </a:cubicBezTo>
                  <a:cubicBezTo>
                    <a:pt x="235" y="84"/>
                    <a:pt x="235" y="86"/>
                    <a:pt x="234" y="87"/>
                  </a:cubicBezTo>
                  <a:cubicBezTo>
                    <a:pt x="233" y="87"/>
                    <a:pt x="231" y="88"/>
                    <a:pt x="231" y="89"/>
                  </a:cubicBezTo>
                  <a:cubicBezTo>
                    <a:pt x="231" y="90"/>
                    <a:pt x="234" y="90"/>
                    <a:pt x="234" y="90"/>
                  </a:cubicBezTo>
                  <a:cubicBezTo>
                    <a:pt x="234" y="90"/>
                    <a:pt x="230" y="93"/>
                    <a:pt x="231" y="93"/>
                  </a:cubicBezTo>
                  <a:cubicBezTo>
                    <a:pt x="232" y="94"/>
                    <a:pt x="237" y="89"/>
                    <a:pt x="238" y="89"/>
                  </a:cubicBezTo>
                  <a:cubicBezTo>
                    <a:pt x="240" y="88"/>
                    <a:pt x="242" y="87"/>
                    <a:pt x="244" y="87"/>
                  </a:cubicBezTo>
                  <a:cubicBezTo>
                    <a:pt x="246" y="87"/>
                    <a:pt x="246" y="87"/>
                    <a:pt x="247" y="85"/>
                  </a:cubicBezTo>
                  <a:cubicBezTo>
                    <a:pt x="249" y="84"/>
                    <a:pt x="252" y="83"/>
                    <a:pt x="254" y="81"/>
                  </a:cubicBezTo>
                  <a:cubicBezTo>
                    <a:pt x="255" y="80"/>
                    <a:pt x="257" y="77"/>
                    <a:pt x="259" y="77"/>
                  </a:cubicBezTo>
                  <a:cubicBezTo>
                    <a:pt x="260" y="76"/>
                    <a:pt x="266" y="80"/>
                    <a:pt x="266" y="77"/>
                  </a:cubicBezTo>
                  <a:cubicBezTo>
                    <a:pt x="266" y="76"/>
                    <a:pt x="265" y="75"/>
                    <a:pt x="266" y="74"/>
                  </a:cubicBezTo>
                  <a:cubicBezTo>
                    <a:pt x="267" y="74"/>
                    <a:pt x="268" y="74"/>
                    <a:pt x="269" y="74"/>
                  </a:cubicBezTo>
                  <a:cubicBezTo>
                    <a:pt x="271" y="74"/>
                    <a:pt x="270" y="73"/>
                    <a:pt x="271" y="72"/>
                  </a:cubicBezTo>
                  <a:cubicBezTo>
                    <a:pt x="273" y="71"/>
                    <a:pt x="274" y="72"/>
                    <a:pt x="274" y="70"/>
                  </a:cubicBezTo>
                  <a:cubicBezTo>
                    <a:pt x="274" y="67"/>
                    <a:pt x="277" y="70"/>
                    <a:pt x="278" y="71"/>
                  </a:cubicBezTo>
                  <a:cubicBezTo>
                    <a:pt x="278" y="69"/>
                    <a:pt x="281" y="69"/>
                    <a:pt x="281" y="67"/>
                  </a:cubicBezTo>
                  <a:cubicBezTo>
                    <a:pt x="281" y="65"/>
                    <a:pt x="282" y="62"/>
                    <a:pt x="281" y="60"/>
                  </a:cubicBezTo>
                  <a:cubicBezTo>
                    <a:pt x="279" y="57"/>
                    <a:pt x="280" y="58"/>
                    <a:pt x="282" y="56"/>
                  </a:cubicBezTo>
                  <a:cubicBezTo>
                    <a:pt x="284" y="55"/>
                    <a:pt x="285" y="54"/>
                    <a:pt x="287" y="55"/>
                  </a:cubicBezTo>
                  <a:cubicBezTo>
                    <a:pt x="290" y="56"/>
                    <a:pt x="290" y="56"/>
                    <a:pt x="291" y="53"/>
                  </a:cubicBezTo>
                  <a:cubicBezTo>
                    <a:pt x="292" y="51"/>
                    <a:pt x="294" y="50"/>
                    <a:pt x="295" y="47"/>
                  </a:cubicBezTo>
                  <a:cubicBezTo>
                    <a:pt x="295" y="45"/>
                    <a:pt x="296" y="43"/>
                    <a:pt x="298" y="41"/>
                  </a:cubicBezTo>
                  <a:cubicBezTo>
                    <a:pt x="300" y="39"/>
                    <a:pt x="298" y="39"/>
                    <a:pt x="298" y="37"/>
                  </a:cubicBezTo>
                  <a:close/>
                </a:path>
              </a:pathLst>
            </a:custGeom>
            <a:grpFill/>
            <a:ln w="9525"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21" name="Freeform 716"/>
            <p:cNvSpPr>
              <a:spLocks/>
            </p:cNvSpPr>
            <p:nvPr/>
          </p:nvSpPr>
          <p:spPr bwMode="auto">
            <a:xfrm>
              <a:off x="15747967" y="6357215"/>
              <a:ext cx="1464969" cy="637107"/>
            </a:xfrm>
            <a:custGeom>
              <a:avLst/>
              <a:gdLst>
                <a:gd name="T0" fmla="*/ 0 w 157"/>
                <a:gd name="T1" fmla="*/ 19 h 68"/>
                <a:gd name="T2" fmla="*/ 7 w 157"/>
                <a:gd name="T3" fmla="*/ 26 h 68"/>
                <a:gd name="T4" fmla="*/ 12 w 157"/>
                <a:gd name="T5" fmla="*/ 29 h 68"/>
                <a:gd name="T6" fmla="*/ 15 w 157"/>
                <a:gd name="T7" fmla="*/ 36 h 68"/>
                <a:gd name="T8" fmla="*/ 15 w 157"/>
                <a:gd name="T9" fmla="*/ 38 h 68"/>
                <a:gd name="T10" fmla="*/ 15 w 157"/>
                <a:gd name="T11" fmla="*/ 40 h 68"/>
                <a:gd name="T12" fmla="*/ 16 w 157"/>
                <a:gd name="T13" fmla="*/ 45 h 68"/>
                <a:gd name="T14" fmla="*/ 28 w 157"/>
                <a:gd name="T15" fmla="*/ 47 h 68"/>
                <a:gd name="T16" fmla="*/ 36 w 157"/>
                <a:gd name="T17" fmla="*/ 54 h 68"/>
                <a:gd name="T18" fmla="*/ 39 w 157"/>
                <a:gd name="T19" fmla="*/ 59 h 68"/>
                <a:gd name="T20" fmla="*/ 44 w 157"/>
                <a:gd name="T21" fmla="*/ 60 h 68"/>
                <a:gd name="T22" fmla="*/ 56 w 157"/>
                <a:gd name="T23" fmla="*/ 60 h 68"/>
                <a:gd name="T24" fmla="*/ 64 w 157"/>
                <a:gd name="T25" fmla="*/ 61 h 68"/>
                <a:gd name="T26" fmla="*/ 69 w 157"/>
                <a:gd name="T27" fmla="*/ 64 h 68"/>
                <a:gd name="T28" fmla="*/ 76 w 157"/>
                <a:gd name="T29" fmla="*/ 66 h 68"/>
                <a:gd name="T30" fmla="*/ 81 w 157"/>
                <a:gd name="T31" fmla="*/ 67 h 68"/>
                <a:gd name="T32" fmla="*/ 93 w 157"/>
                <a:gd name="T33" fmla="*/ 62 h 68"/>
                <a:gd name="T34" fmla="*/ 106 w 157"/>
                <a:gd name="T35" fmla="*/ 61 h 68"/>
                <a:gd name="T36" fmla="*/ 113 w 157"/>
                <a:gd name="T37" fmla="*/ 55 h 68"/>
                <a:gd name="T38" fmla="*/ 114 w 157"/>
                <a:gd name="T39" fmla="*/ 51 h 68"/>
                <a:gd name="T40" fmla="*/ 115 w 157"/>
                <a:gd name="T41" fmla="*/ 47 h 68"/>
                <a:gd name="T42" fmla="*/ 126 w 157"/>
                <a:gd name="T43" fmla="*/ 46 h 68"/>
                <a:gd name="T44" fmla="*/ 130 w 157"/>
                <a:gd name="T45" fmla="*/ 44 h 68"/>
                <a:gd name="T46" fmla="*/ 137 w 157"/>
                <a:gd name="T47" fmla="*/ 42 h 68"/>
                <a:gd name="T48" fmla="*/ 139 w 157"/>
                <a:gd name="T49" fmla="*/ 38 h 68"/>
                <a:gd name="T50" fmla="*/ 143 w 157"/>
                <a:gd name="T51" fmla="*/ 37 h 68"/>
                <a:gd name="T52" fmla="*/ 154 w 157"/>
                <a:gd name="T53" fmla="*/ 36 h 68"/>
                <a:gd name="T54" fmla="*/ 150 w 157"/>
                <a:gd name="T55" fmla="*/ 29 h 68"/>
                <a:gd name="T56" fmla="*/ 145 w 157"/>
                <a:gd name="T57" fmla="*/ 28 h 68"/>
                <a:gd name="T58" fmla="*/ 141 w 157"/>
                <a:gd name="T59" fmla="*/ 29 h 68"/>
                <a:gd name="T60" fmla="*/ 136 w 157"/>
                <a:gd name="T61" fmla="*/ 28 h 68"/>
                <a:gd name="T62" fmla="*/ 134 w 157"/>
                <a:gd name="T63" fmla="*/ 27 h 68"/>
                <a:gd name="T64" fmla="*/ 137 w 157"/>
                <a:gd name="T65" fmla="*/ 19 h 68"/>
                <a:gd name="T66" fmla="*/ 137 w 157"/>
                <a:gd name="T67" fmla="*/ 14 h 68"/>
                <a:gd name="T68" fmla="*/ 131 w 157"/>
                <a:gd name="T69" fmla="*/ 14 h 68"/>
                <a:gd name="T70" fmla="*/ 124 w 157"/>
                <a:gd name="T71" fmla="*/ 15 h 68"/>
                <a:gd name="T72" fmla="*/ 114 w 157"/>
                <a:gd name="T73" fmla="*/ 19 h 68"/>
                <a:gd name="T74" fmla="*/ 103 w 157"/>
                <a:gd name="T75" fmla="*/ 19 h 68"/>
                <a:gd name="T76" fmla="*/ 98 w 157"/>
                <a:gd name="T77" fmla="*/ 17 h 68"/>
                <a:gd name="T78" fmla="*/ 94 w 157"/>
                <a:gd name="T79" fmla="*/ 15 h 68"/>
                <a:gd name="T80" fmla="*/ 83 w 157"/>
                <a:gd name="T81" fmla="*/ 11 h 68"/>
                <a:gd name="T82" fmla="*/ 77 w 157"/>
                <a:gd name="T83" fmla="*/ 13 h 68"/>
                <a:gd name="T84" fmla="*/ 71 w 157"/>
                <a:gd name="T85" fmla="*/ 12 h 68"/>
                <a:gd name="T86" fmla="*/ 68 w 157"/>
                <a:gd name="T87" fmla="*/ 8 h 68"/>
                <a:gd name="T88" fmla="*/ 64 w 157"/>
                <a:gd name="T89" fmla="*/ 5 h 68"/>
                <a:gd name="T90" fmla="*/ 58 w 157"/>
                <a:gd name="T91" fmla="*/ 3 h 68"/>
                <a:gd name="T92" fmla="*/ 52 w 157"/>
                <a:gd name="T93" fmla="*/ 1 h 68"/>
                <a:gd name="T94" fmla="*/ 45 w 157"/>
                <a:gd name="T95" fmla="*/ 7 h 68"/>
                <a:gd name="T96" fmla="*/ 47 w 157"/>
                <a:gd name="T97" fmla="*/ 13 h 68"/>
                <a:gd name="T98" fmla="*/ 41 w 157"/>
                <a:gd name="T99" fmla="*/ 15 h 68"/>
                <a:gd name="T100" fmla="*/ 37 w 157"/>
                <a:gd name="T101" fmla="*/ 14 h 68"/>
                <a:gd name="T102" fmla="*/ 34 w 157"/>
                <a:gd name="T103" fmla="*/ 14 h 68"/>
                <a:gd name="T104" fmla="*/ 28 w 157"/>
                <a:gd name="T105" fmla="*/ 10 h 68"/>
                <a:gd name="T106" fmla="*/ 21 w 157"/>
                <a:gd name="T107" fmla="*/ 9 h 68"/>
                <a:gd name="T108" fmla="*/ 13 w 157"/>
                <a:gd name="T109" fmla="*/ 13 h 68"/>
                <a:gd name="T110" fmla="*/ 7 w 157"/>
                <a:gd name="T111" fmla="*/ 17 h 68"/>
                <a:gd name="T112" fmla="*/ 0 w 157"/>
                <a:gd name="T113" fmla="*/ 19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57" h="68">
                  <a:moveTo>
                    <a:pt x="0" y="19"/>
                  </a:moveTo>
                  <a:cubicBezTo>
                    <a:pt x="1" y="23"/>
                    <a:pt x="3" y="25"/>
                    <a:pt x="7" y="26"/>
                  </a:cubicBezTo>
                  <a:cubicBezTo>
                    <a:pt x="9" y="27"/>
                    <a:pt x="10" y="28"/>
                    <a:pt x="12" y="29"/>
                  </a:cubicBezTo>
                  <a:cubicBezTo>
                    <a:pt x="13" y="31"/>
                    <a:pt x="14" y="34"/>
                    <a:pt x="15" y="36"/>
                  </a:cubicBezTo>
                  <a:cubicBezTo>
                    <a:pt x="16" y="37"/>
                    <a:pt x="15" y="37"/>
                    <a:pt x="15" y="38"/>
                  </a:cubicBezTo>
                  <a:cubicBezTo>
                    <a:pt x="14" y="38"/>
                    <a:pt x="15" y="39"/>
                    <a:pt x="15" y="40"/>
                  </a:cubicBezTo>
                  <a:cubicBezTo>
                    <a:pt x="14" y="43"/>
                    <a:pt x="13" y="43"/>
                    <a:pt x="16" y="45"/>
                  </a:cubicBezTo>
                  <a:cubicBezTo>
                    <a:pt x="20" y="46"/>
                    <a:pt x="24" y="45"/>
                    <a:pt x="28" y="47"/>
                  </a:cubicBezTo>
                  <a:cubicBezTo>
                    <a:pt x="30" y="49"/>
                    <a:pt x="34" y="52"/>
                    <a:pt x="36" y="54"/>
                  </a:cubicBezTo>
                  <a:cubicBezTo>
                    <a:pt x="37" y="55"/>
                    <a:pt x="38" y="57"/>
                    <a:pt x="39" y="59"/>
                  </a:cubicBezTo>
                  <a:cubicBezTo>
                    <a:pt x="40" y="61"/>
                    <a:pt x="43" y="60"/>
                    <a:pt x="44" y="60"/>
                  </a:cubicBezTo>
                  <a:cubicBezTo>
                    <a:pt x="48" y="60"/>
                    <a:pt x="52" y="60"/>
                    <a:pt x="56" y="60"/>
                  </a:cubicBezTo>
                  <a:cubicBezTo>
                    <a:pt x="58" y="60"/>
                    <a:pt x="62" y="60"/>
                    <a:pt x="64" y="61"/>
                  </a:cubicBezTo>
                  <a:cubicBezTo>
                    <a:pt x="66" y="62"/>
                    <a:pt x="67" y="64"/>
                    <a:pt x="69" y="64"/>
                  </a:cubicBezTo>
                  <a:cubicBezTo>
                    <a:pt x="71" y="65"/>
                    <a:pt x="74" y="66"/>
                    <a:pt x="76" y="66"/>
                  </a:cubicBezTo>
                  <a:cubicBezTo>
                    <a:pt x="78" y="65"/>
                    <a:pt x="80" y="68"/>
                    <a:pt x="81" y="67"/>
                  </a:cubicBezTo>
                  <a:cubicBezTo>
                    <a:pt x="85" y="65"/>
                    <a:pt x="88" y="63"/>
                    <a:pt x="93" y="62"/>
                  </a:cubicBezTo>
                  <a:cubicBezTo>
                    <a:pt x="97" y="62"/>
                    <a:pt x="103" y="63"/>
                    <a:pt x="106" y="61"/>
                  </a:cubicBezTo>
                  <a:cubicBezTo>
                    <a:pt x="109" y="59"/>
                    <a:pt x="110" y="56"/>
                    <a:pt x="113" y="55"/>
                  </a:cubicBezTo>
                  <a:cubicBezTo>
                    <a:pt x="116" y="54"/>
                    <a:pt x="116" y="53"/>
                    <a:pt x="114" y="51"/>
                  </a:cubicBezTo>
                  <a:cubicBezTo>
                    <a:pt x="113" y="50"/>
                    <a:pt x="113" y="48"/>
                    <a:pt x="115" y="47"/>
                  </a:cubicBezTo>
                  <a:cubicBezTo>
                    <a:pt x="118" y="44"/>
                    <a:pt x="122" y="50"/>
                    <a:pt x="126" y="46"/>
                  </a:cubicBezTo>
                  <a:cubicBezTo>
                    <a:pt x="127" y="45"/>
                    <a:pt x="128" y="44"/>
                    <a:pt x="130" y="44"/>
                  </a:cubicBezTo>
                  <a:cubicBezTo>
                    <a:pt x="133" y="43"/>
                    <a:pt x="134" y="44"/>
                    <a:pt x="137" y="42"/>
                  </a:cubicBezTo>
                  <a:cubicBezTo>
                    <a:pt x="138" y="41"/>
                    <a:pt x="138" y="38"/>
                    <a:pt x="139" y="38"/>
                  </a:cubicBezTo>
                  <a:cubicBezTo>
                    <a:pt x="141" y="37"/>
                    <a:pt x="142" y="37"/>
                    <a:pt x="143" y="37"/>
                  </a:cubicBezTo>
                  <a:cubicBezTo>
                    <a:pt x="147" y="36"/>
                    <a:pt x="150" y="35"/>
                    <a:pt x="154" y="36"/>
                  </a:cubicBezTo>
                  <a:cubicBezTo>
                    <a:pt x="157" y="36"/>
                    <a:pt x="151" y="29"/>
                    <a:pt x="150" y="29"/>
                  </a:cubicBezTo>
                  <a:cubicBezTo>
                    <a:pt x="149" y="28"/>
                    <a:pt x="147" y="27"/>
                    <a:pt x="145" y="28"/>
                  </a:cubicBezTo>
                  <a:cubicBezTo>
                    <a:pt x="143" y="28"/>
                    <a:pt x="143" y="30"/>
                    <a:pt x="141" y="29"/>
                  </a:cubicBezTo>
                  <a:cubicBezTo>
                    <a:pt x="140" y="28"/>
                    <a:pt x="137" y="27"/>
                    <a:pt x="136" y="28"/>
                  </a:cubicBezTo>
                  <a:cubicBezTo>
                    <a:pt x="135" y="30"/>
                    <a:pt x="134" y="29"/>
                    <a:pt x="134" y="27"/>
                  </a:cubicBezTo>
                  <a:cubicBezTo>
                    <a:pt x="134" y="25"/>
                    <a:pt x="137" y="21"/>
                    <a:pt x="137" y="19"/>
                  </a:cubicBezTo>
                  <a:cubicBezTo>
                    <a:pt x="138" y="17"/>
                    <a:pt x="141" y="14"/>
                    <a:pt x="137" y="14"/>
                  </a:cubicBezTo>
                  <a:cubicBezTo>
                    <a:pt x="134" y="14"/>
                    <a:pt x="134" y="15"/>
                    <a:pt x="131" y="14"/>
                  </a:cubicBezTo>
                  <a:cubicBezTo>
                    <a:pt x="128" y="13"/>
                    <a:pt x="127" y="13"/>
                    <a:pt x="124" y="15"/>
                  </a:cubicBezTo>
                  <a:cubicBezTo>
                    <a:pt x="121" y="17"/>
                    <a:pt x="117" y="18"/>
                    <a:pt x="114" y="19"/>
                  </a:cubicBezTo>
                  <a:cubicBezTo>
                    <a:pt x="109" y="20"/>
                    <a:pt x="107" y="19"/>
                    <a:pt x="103" y="19"/>
                  </a:cubicBezTo>
                  <a:cubicBezTo>
                    <a:pt x="101" y="18"/>
                    <a:pt x="100" y="18"/>
                    <a:pt x="98" y="17"/>
                  </a:cubicBezTo>
                  <a:cubicBezTo>
                    <a:pt x="97" y="17"/>
                    <a:pt x="96" y="15"/>
                    <a:pt x="94" y="15"/>
                  </a:cubicBezTo>
                  <a:cubicBezTo>
                    <a:pt x="90" y="14"/>
                    <a:pt x="88" y="12"/>
                    <a:pt x="83" y="11"/>
                  </a:cubicBezTo>
                  <a:cubicBezTo>
                    <a:pt x="81" y="11"/>
                    <a:pt x="79" y="12"/>
                    <a:pt x="77" y="13"/>
                  </a:cubicBezTo>
                  <a:cubicBezTo>
                    <a:pt x="75" y="14"/>
                    <a:pt x="73" y="13"/>
                    <a:pt x="71" y="12"/>
                  </a:cubicBezTo>
                  <a:cubicBezTo>
                    <a:pt x="69" y="11"/>
                    <a:pt x="68" y="11"/>
                    <a:pt x="68" y="8"/>
                  </a:cubicBezTo>
                  <a:cubicBezTo>
                    <a:pt x="67" y="6"/>
                    <a:pt x="67" y="6"/>
                    <a:pt x="64" y="5"/>
                  </a:cubicBezTo>
                  <a:cubicBezTo>
                    <a:pt x="62" y="4"/>
                    <a:pt x="60" y="3"/>
                    <a:pt x="58" y="3"/>
                  </a:cubicBezTo>
                  <a:cubicBezTo>
                    <a:pt x="56" y="3"/>
                    <a:pt x="53" y="0"/>
                    <a:pt x="52" y="1"/>
                  </a:cubicBezTo>
                  <a:cubicBezTo>
                    <a:pt x="50" y="1"/>
                    <a:pt x="46" y="5"/>
                    <a:pt x="45" y="7"/>
                  </a:cubicBezTo>
                  <a:cubicBezTo>
                    <a:pt x="45" y="9"/>
                    <a:pt x="48" y="11"/>
                    <a:pt x="47" y="13"/>
                  </a:cubicBezTo>
                  <a:cubicBezTo>
                    <a:pt x="46" y="15"/>
                    <a:pt x="43" y="17"/>
                    <a:pt x="41" y="15"/>
                  </a:cubicBezTo>
                  <a:cubicBezTo>
                    <a:pt x="39" y="15"/>
                    <a:pt x="38" y="14"/>
                    <a:pt x="37" y="14"/>
                  </a:cubicBezTo>
                  <a:cubicBezTo>
                    <a:pt x="36" y="14"/>
                    <a:pt x="35" y="14"/>
                    <a:pt x="34" y="14"/>
                  </a:cubicBezTo>
                  <a:cubicBezTo>
                    <a:pt x="31" y="13"/>
                    <a:pt x="31" y="11"/>
                    <a:pt x="28" y="10"/>
                  </a:cubicBezTo>
                  <a:cubicBezTo>
                    <a:pt x="26" y="9"/>
                    <a:pt x="23" y="8"/>
                    <a:pt x="21" y="9"/>
                  </a:cubicBezTo>
                  <a:cubicBezTo>
                    <a:pt x="18" y="10"/>
                    <a:pt x="16" y="12"/>
                    <a:pt x="13" y="13"/>
                  </a:cubicBezTo>
                  <a:cubicBezTo>
                    <a:pt x="11" y="14"/>
                    <a:pt x="9" y="16"/>
                    <a:pt x="7" y="17"/>
                  </a:cubicBezTo>
                  <a:cubicBezTo>
                    <a:pt x="4" y="17"/>
                    <a:pt x="2" y="19"/>
                    <a:pt x="0" y="19"/>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22" name="Freeform 717"/>
            <p:cNvSpPr>
              <a:spLocks/>
            </p:cNvSpPr>
            <p:nvPr/>
          </p:nvSpPr>
          <p:spPr bwMode="auto">
            <a:xfrm>
              <a:off x="12219302" y="5133964"/>
              <a:ext cx="585987" cy="1009821"/>
            </a:xfrm>
            <a:custGeom>
              <a:avLst/>
              <a:gdLst>
                <a:gd name="T0" fmla="*/ 61 w 63"/>
                <a:gd name="T1" fmla="*/ 25 h 108"/>
                <a:gd name="T2" fmla="*/ 61 w 63"/>
                <a:gd name="T3" fmla="*/ 20 h 108"/>
                <a:gd name="T4" fmla="*/ 61 w 63"/>
                <a:gd name="T5" fmla="*/ 16 h 108"/>
                <a:gd name="T6" fmla="*/ 60 w 63"/>
                <a:gd name="T7" fmla="*/ 13 h 108"/>
                <a:gd name="T8" fmla="*/ 60 w 63"/>
                <a:gd name="T9" fmla="*/ 11 h 108"/>
                <a:gd name="T10" fmla="*/ 57 w 63"/>
                <a:gd name="T11" fmla="*/ 7 h 108"/>
                <a:gd name="T12" fmla="*/ 51 w 63"/>
                <a:gd name="T13" fmla="*/ 5 h 108"/>
                <a:gd name="T14" fmla="*/ 44 w 63"/>
                <a:gd name="T15" fmla="*/ 1 h 108"/>
                <a:gd name="T16" fmla="*/ 44 w 63"/>
                <a:gd name="T17" fmla="*/ 5 h 108"/>
                <a:gd name="T18" fmla="*/ 34 w 63"/>
                <a:gd name="T19" fmla="*/ 5 h 108"/>
                <a:gd name="T20" fmla="*/ 34 w 63"/>
                <a:gd name="T21" fmla="*/ 10 h 108"/>
                <a:gd name="T22" fmla="*/ 29 w 63"/>
                <a:gd name="T23" fmla="*/ 10 h 108"/>
                <a:gd name="T24" fmla="*/ 27 w 63"/>
                <a:gd name="T25" fmla="*/ 12 h 108"/>
                <a:gd name="T26" fmla="*/ 25 w 63"/>
                <a:gd name="T27" fmla="*/ 15 h 108"/>
                <a:gd name="T28" fmla="*/ 25 w 63"/>
                <a:gd name="T29" fmla="*/ 18 h 108"/>
                <a:gd name="T30" fmla="*/ 24 w 63"/>
                <a:gd name="T31" fmla="*/ 20 h 108"/>
                <a:gd name="T32" fmla="*/ 20 w 63"/>
                <a:gd name="T33" fmla="*/ 25 h 108"/>
                <a:gd name="T34" fmla="*/ 17 w 63"/>
                <a:gd name="T35" fmla="*/ 27 h 108"/>
                <a:gd name="T36" fmla="*/ 16 w 63"/>
                <a:gd name="T37" fmla="*/ 33 h 108"/>
                <a:gd name="T38" fmla="*/ 13 w 63"/>
                <a:gd name="T39" fmla="*/ 38 h 108"/>
                <a:gd name="T40" fmla="*/ 15 w 63"/>
                <a:gd name="T41" fmla="*/ 42 h 108"/>
                <a:gd name="T42" fmla="*/ 9 w 63"/>
                <a:gd name="T43" fmla="*/ 44 h 108"/>
                <a:gd name="T44" fmla="*/ 5 w 63"/>
                <a:gd name="T45" fmla="*/ 51 h 108"/>
                <a:gd name="T46" fmla="*/ 6 w 63"/>
                <a:gd name="T47" fmla="*/ 57 h 108"/>
                <a:gd name="T48" fmla="*/ 8 w 63"/>
                <a:gd name="T49" fmla="*/ 63 h 108"/>
                <a:gd name="T50" fmla="*/ 7 w 63"/>
                <a:gd name="T51" fmla="*/ 67 h 108"/>
                <a:gd name="T52" fmla="*/ 7 w 63"/>
                <a:gd name="T53" fmla="*/ 74 h 108"/>
                <a:gd name="T54" fmla="*/ 4 w 63"/>
                <a:gd name="T55" fmla="*/ 78 h 108"/>
                <a:gd name="T56" fmla="*/ 3 w 63"/>
                <a:gd name="T57" fmla="*/ 83 h 108"/>
                <a:gd name="T58" fmla="*/ 0 w 63"/>
                <a:gd name="T59" fmla="*/ 82 h 108"/>
                <a:gd name="T60" fmla="*/ 4 w 63"/>
                <a:gd name="T61" fmla="*/ 90 h 108"/>
                <a:gd name="T62" fmla="*/ 7 w 63"/>
                <a:gd name="T63" fmla="*/ 97 h 108"/>
                <a:gd name="T64" fmla="*/ 8 w 63"/>
                <a:gd name="T65" fmla="*/ 102 h 108"/>
                <a:gd name="T66" fmla="*/ 10 w 63"/>
                <a:gd name="T67" fmla="*/ 107 h 108"/>
                <a:gd name="T68" fmla="*/ 14 w 63"/>
                <a:gd name="T69" fmla="*/ 108 h 108"/>
                <a:gd name="T70" fmla="*/ 15 w 63"/>
                <a:gd name="T71" fmla="*/ 105 h 108"/>
                <a:gd name="T72" fmla="*/ 24 w 63"/>
                <a:gd name="T73" fmla="*/ 101 h 108"/>
                <a:gd name="T74" fmla="*/ 27 w 63"/>
                <a:gd name="T75" fmla="*/ 92 h 108"/>
                <a:gd name="T76" fmla="*/ 26 w 63"/>
                <a:gd name="T77" fmla="*/ 87 h 108"/>
                <a:gd name="T78" fmla="*/ 28 w 63"/>
                <a:gd name="T79" fmla="*/ 84 h 108"/>
                <a:gd name="T80" fmla="*/ 32 w 63"/>
                <a:gd name="T81" fmla="*/ 82 h 108"/>
                <a:gd name="T82" fmla="*/ 32 w 63"/>
                <a:gd name="T83" fmla="*/ 81 h 108"/>
                <a:gd name="T84" fmla="*/ 35 w 63"/>
                <a:gd name="T85" fmla="*/ 80 h 108"/>
                <a:gd name="T86" fmla="*/ 34 w 63"/>
                <a:gd name="T87" fmla="*/ 78 h 108"/>
                <a:gd name="T88" fmla="*/ 36 w 63"/>
                <a:gd name="T89" fmla="*/ 77 h 108"/>
                <a:gd name="T90" fmla="*/ 35 w 63"/>
                <a:gd name="T91" fmla="*/ 73 h 108"/>
                <a:gd name="T92" fmla="*/ 29 w 63"/>
                <a:gd name="T93" fmla="*/ 66 h 108"/>
                <a:gd name="T94" fmla="*/ 30 w 63"/>
                <a:gd name="T95" fmla="*/ 60 h 108"/>
                <a:gd name="T96" fmla="*/ 30 w 63"/>
                <a:gd name="T97" fmla="*/ 56 h 108"/>
                <a:gd name="T98" fmla="*/ 33 w 63"/>
                <a:gd name="T99" fmla="*/ 53 h 108"/>
                <a:gd name="T100" fmla="*/ 39 w 63"/>
                <a:gd name="T101" fmla="*/ 48 h 108"/>
                <a:gd name="T102" fmla="*/ 49 w 63"/>
                <a:gd name="T103" fmla="*/ 41 h 108"/>
                <a:gd name="T104" fmla="*/ 50 w 63"/>
                <a:gd name="T105" fmla="*/ 35 h 108"/>
                <a:gd name="T106" fmla="*/ 50 w 63"/>
                <a:gd name="T107" fmla="*/ 32 h 108"/>
                <a:gd name="T108" fmla="*/ 54 w 63"/>
                <a:gd name="T109" fmla="*/ 30 h 108"/>
                <a:gd name="T110" fmla="*/ 58 w 63"/>
                <a:gd name="T111" fmla="*/ 29 h 108"/>
                <a:gd name="T112" fmla="*/ 60 w 63"/>
                <a:gd name="T113" fmla="*/ 28 h 108"/>
                <a:gd name="T114" fmla="*/ 63 w 63"/>
                <a:gd name="T115" fmla="*/ 28 h 108"/>
                <a:gd name="T116" fmla="*/ 61 w 63"/>
                <a:gd name="T117" fmla="*/ 25 h 108"/>
                <a:gd name="T118" fmla="*/ 61 w 63"/>
                <a:gd name="T119" fmla="*/ 25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3" h="108">
                  <a:moveTo>
                    <a:pt x="61" y="25"/>
                  </a:moveTo>
                  <a:cubicBezTo>
                    <a:pt x="60" y="24"/>
                    <a:pt x="62" y="22"/>
                    <a:pt x="61" y="20"/>
                  </a:cubicBezTo>
                  <a:cubicBezTo>
                    <a:pt x="60" y="18"/>
                    <a:pt x="61" y="18"/>
                    <a:pt x="61" y="16"/>
                  </a:cubicBezTo>
                  <a:cubicBezTo>
                    <a:pt x="61" y="15"/>
                    <a:pt x="60" y="14"/>
                    <a:pt x="60" y="13"/>
                  </a:cubicBezTo>
                  <a:cubicBezTo>
                    <a:pt x="59" y="12"/>
                    <a:pt x="60" y="12"/>
                    <a:pt x="60" y="11"/>
                  </a:cubicBezTo>
                  <a:cubicBezTo>
                    <a:pt x="59" y="9"/>
                    <a:pt x="59" y="8"/>
                    <a:pt x="57" y="7"/>
                  </a:cubicBezTo>
                  <a:cubicBezTo>
                    <a:pt x="55" y="6"/>
                    <a:pt x="53" y="6"/>
                    <a:pt x="51" y="5"/>
                  </a:cubicBezTo>
                  <a:cubicBezTo>
                    <a:pt x="49" y="3"/>
                    <a:pt x="47" y="0"/>
                    <a:pt x="44" y="1"/>
                  </a:cubicBezTo>
                  <a:cubicBezTo>
                    <a:pt x="43" y="1"/>
                    <a:pt x="44" y="4"/>
                    <a:pt x="44" y="5"/>
                  </a:cubicBezTo>
                  <a:cubicBezTo>
                    <a:pt x="43" y="8"/>
                    <a:pt x="37" y="6"/>
                    <a:pt x="34" y="5"/>
                  </a:cubicBezTo>
                  <a:cubicBezTo>
                    <a:pt x="34" y="7"/>
                    <a:pt x="34" y="8"/>
                    <a:pt x="34" y="10"/>
                  </a:cubicBezTo>
                  <a:cubicBezTo>
                    <a:pt x="33" y="10"/>
                    <a:pt x="31" y="9"/>
                    <a:pt x="29" y="10"/>
                  </a:cubicBezTo>
                  <a:cubicBezTo>
                    <a:pt x="28" y="10"/>
                    <a:pt x="28" y="11"/>
                    <a:pt x="27" y="12"/>
                  </a:cubicBezTo>
                  <a:cubicBezTo>
                    <a:pt x="27" y="13"/>
                    <a:pt x="25" y="14"/>
                    <a:pt x="25" y="15"/>
                  </a:cubicBezTo>
                  <a:cubicBezTo>
                    <a:pt x="24" y="16"/>
                    <a:pt x="26" y="18"/>
                    <a:pt x="25" y="18"/>
                  </a:cubicBezTo>
                  <a:cubicBezTo>
                    <a:pt x="25" y="19"/>
                    <a:pt x="24" y="19"/>
                    <a:pt x="24" y="20"/>
                  </a:cubicBezTo>
                  <a:cubicBezTo>
                    <a:pt x="22" y="21"/>
                    <a:pt x="20" y="23"/>
                    <a:pt x="20" y="25"/>
                  </a:cubicBezTo>
                  <a:cubicBezTo>
                    <a:pt x="20" y="27"/>
                    <a:pt x="18" y="25"/>
                    <a:pt x="17" y="27"/>
                  </a:cubicBezTo>
                  <a:cubicBezTo>
                    <a:pt x="17" y="29"/>
                    <a:pt x="17" y="31"/>
                    <a:pt x="16" y="33"/>
                  </a:cubicBezTo>
                  <a:cubicBezTo>
                    <a:pt x="16" y="35"/>
                    <a:pt x="13" y="36"/>
                    <a:pt x="13" y="38"/>
                  </a:cubicBezTo>
                  <a:cubicBezTo>
                    <a:pt x="13" y="39"/>
                    <a:pt x="16" y="41"/>
                    <a:pt x="15" y="42"/>
                  </a:cubicBezTo>
                  <a:cubicBezTo>
                    <a:pt x="13" y="44"/>
                    <a:pt x="11" y="43"/>
                    <a:pt x="9" y="44"/>
                  </a:cubicBezTo>
                  <a:cubicBezTo>
                    <a:pt x="6" y="45"/>
                    <a:pt x="5" y="48"/>
                    <a:pt x="5" y="51"/>
                  </a:cubicBezTo>
                  <a:cubicBezTo>
                    <a:pt x="6" y="53"/>
                    <a:pt x="6" y="55"/>
                    <a:pt x="6" y="57"/>
                  </a:cubicBezTo>
                  <a:cubicBezTo>
                    <a:pt x="6" y="60"/>
                    <a:pt x="4" y="61"/>
                    <a:pt x="8" y="63"/>
                  </a:cubicBezTo>
                  <a:cubicBezTo>
                    <a:pt x="10" y="65"/>
                    <a:pt x="9" y="66"/>
                    <a:pt x="7" y="67"/>
                  </a:cubicBezTo>
                  <a:cubicBezTo>
                    <a:pt x="6" y="68"/>
                    <a:pt x="8" y="72"/>
                    <a:pt x="7" y="74"/>
                  </a:cubicBezTo>
                  <a:cubicBezTo>
                    <a:pt x="7" y="76"/>
                    <a:pt x="4" y="76"/>
                    <a:pt x="4" y="78"/>
                  </a:cubicBezTo>
                  <a:cubicBezTo>
                    <a:pt x="4" y="79"/>
                    <a:pt x="4" y="83"/>
                    <a:pt x="3" y="83"/>
                  </a:cubicBezTo>
                  <a:cubicBezTo>
                    <a:pt x="3" y="83"/>
                    <a:pt x="1" y="82"/>
                    <a:pt x="0" y="82"/>
                  </a:cubicBezTo>
                  <a:cubicBezTo>
                    <a:pt x="0" y="86"/>
                    <a:pt x="4" y="87"/>
                    <a:pt x="4" y="90"/>
                  </a:cubicBezTo>
                  <a:cubicBezTo>
                    <a:pt x="3" y="91"/>
                    <a:pt x="6" y="96"/>
                    <a:pt x="7" y="97"/>
                  </a:cubicBezTo>
                  <a:cubicBezTo>
                    <a:pt x="9" y="99"/>
                    <a:pt x="8" y="100"/>
                    <a:pt x="8" y="102"/>
                  </a:cubicBezTo>
                  <a:cubicBezTo>
                    <a:pt x="8" y="103"/>
                    <a:pt x="10" y="105"/>
                    <a:pt x="10" y="107"/>
                  </a:cubicBezTo>
                  <a:cubicBezTo>
                    <a:pt x="9" y="108"/>
                    <a:pt x="13" y="107"/>
                    <a:pt x="14" y="108"/>
                  </a:cubicBezTo>
                  <a:cubicBezTo>
                    <a:pt x="16" y="108"/>
                    <a:pt x="15" y="107"/>
                    <a:pt x="15" y="105"/>
                  </a:cubicBezTo>
                  <a:cubicBezTo>
                    <a:pt x="15" y="100"/>
                    <a:pt x="23" y="104"/>
                    <a:pt x="24" y="101"/>
                  </a:cubicBezTo>
                  <a:cubicBezTo>
                    <a:pt x="25" y="98"/>
                    <a:pt x="26" y="95"/>
                    <a:pt x="27" y="92"/>
                  </a:cubicBezTo>
                  <a:cubicBezTo>
                    <a:pt x="27" y="90"/>
                    <a:pt x="27" y="88"/>
                    <a:pt x="26" y="87"/>
                  </a:cubicBezTo>
                  <a:cubicBezTo>
                    <a:pt x="25" y="85"/>
                    <a:pt x="26" y="85"/>
                    <a:pt x="28" y="84"/>
                  </a:cubicBezTo>
                  <a:cubicBezTo>
                    <a:pt x="29" y="84"/>
                    <a:pt x="32" y="83"/>
                    <a:pt x="32" y="82"/>
                  </a:cubicBezTo>
                  <a:cubicBezTo>
                    <a:pt x="32" y="82"/>
                    <a:pt x="32" y="81"/>
                    <a:pt x="32" y="81"/>
                  </a:cubicBezTo>
                  <a:cubicBezTo>
                    <a:pt x="33" y="81"/>
                    <a:pt x="35" y="81"/>
                    <a:pt x="35" y="80"/>
                  </a:cubicBezTo>
                  <a:cubicBezTo>
                    <a:pt x="35" y="79"/>
                    <a:pt x="34" y="79"/>
                    <a:pt x="34" y="78"/>
                  </a:cubicBezTo>
                  <a:cubicBezTo>
                    <a:pt x="35" y="78"/>
                    <a:pt x="36" y="77"/>
                    <a:pt x="36" y="77"/>
                  </a:cubicBezTo>
                  <a:cubicBezTo>
                    <a:pt x="38" y="75"/>
                    <a:pt x="37" y="74"/>
                    <a:pt x="35" y="73"/>
                  </a:cubicBezTo>
                  <a:cubicBezTo>
                    <a:pt x="33" y="71"/>
                    <a:pt x="29" y="70"/>
                    <a:pt x="29" y="66"/>
                  </a:cubicBezTo>
                  <a:cubicBezTo>
                    <a:pt x="29" y="64"/>
                    <a:pt x="29" y="62"/>
                    <a:pt x="30" y="60"/>
                  </a:cubicBezTo>
                  <a:cubicBezTo>
                    <a:pt x="31" y="58"/>
                    <a:pt x="31" y="58"/>
                    <a:pt x="30" y="56"/>
                  </a:cubicBezTo>
                  <a:cubicBezTo>
                    <a:pt x="29" y="56"/>
                    <a:pt x="33" y="53"/>
                    <a:pt x="33" y="53"/>
                  </a:cubicBezTo>
                  <a:cubicBezTo>
                    <a:pt x="35" y="51"/>
                    <a:pt x="36" y="49"/>
                    <a:pt x="39" y="48"/>
                  </a:cubicBezTo>
                  <a:cubicBezTo>
                    <a:pt x="42" y="47"/>
                    <a:pt x="47" y="44"/>
                    <a:pt x="49" y="41"/>
                  </a:cubicBezTo>
                  <a:cubicBezTo>
                    <a:pt x="51" y="38"/>
                    <a:pt x="46" y="36"/>
                    <a:pt x="50" y="35"/>
                  </a:cubicBezTo>
                  <a:cubicBezTo>
                    <a:pt x="52" y="34"/>
                    <a:pt x="51" y="34"/>
                    <a:pt x="50" y="32"/>
                  </a:cubicBezTo>
                  <a:cubicBezTo>
                    <a:pt x="50" y="31"/>
                    <a:pt x="53" y="30"/>
                    <a:pt x="54" y="30"/>
                  </a:cubicBezTo>
                  <a:cubicBezTo>
                    <a:pt x="56" y="28"/>
                    <a:pt x="57" y="27"/>
                    <a:pt x="58" y="29"/>
                  </a:cubicBezTo>
                  <a:cubicBezTo>
                    <a:pt x="59" y="29"/>
                    <a:pt x="60" y="28"/>
                    <a:pt x="60" y="28"/>
                  </a:cubicBezTo>
                  <a:cubicBezTo>
                    <a:pt x="61" y="28"/>
                    <a:pt x="62" y="28"/>
                    <a:pt x="63" y="28"/>
                  </a:cubicBezTo>
                  <a:cubicBezTo>
                    <a:pt x="63" y="27"/>
                    <a:pt x="62" y="27"/>
                    <a:pt x="61" y="25"/>
                  </a:cubicBezTo>
                  <a:cubicBezTo>
                    <a:pt x="60" y="24"/>
                    <a:pt x="61" y="26"/>
                    <a:pt x="61" y="25"/>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23" name="Freeform 718"/>
            <p:cNvSpPr>
              <a:spLocks/>
            </p:cNvSpPr>
            <p:nvPr/>
          </p:nvSpPr>
          <p:spPr bwMode="auto">
            <a:xfrm>
              <a:off x="12649240" y="5057512"/>
              <a:ext cx="503186" cy="786831"/>
            </a:xfrm>
            <a:custGeom>
              <a:avLst/>
              <a:gdLst>
                <a:gd name="T0" fmla="*/ 53 w 54"/>
                <a:gd name="T1" fmla="*/ 59 h 84"/>
                <a:gd name="T2" fmla="*/ 47 w 54"/>
                <a:gd name="T3" fmla="*/ 55 h 84"/>
                <a:gd name="T4" fmla="*/ 49 w 54"/>
                <a:gd name="T5" fmla="*/ 51 h 84"/>
                <a:gd name="T6" fmla="*/ 44 w 54"/>
                <a:gd name="T7" fmla="*/ 44 h 84"/>
                <a:gd name="T8" fmla="*/ 46 w 54"/>
                <a:gd name="T9" fmla="*/ 43 h 84"/>
                <a:gd name="T10" fmla="*/ 44 w 54"/>
                <a:gd name="T11" fmla="*/ 38 h 84"/>
                <a:gd name="T12" fmla="*/ 45 w 54"/>
                <a:gd name="T13" fmla="*/ 36 h 84"/>
                <a:gd name="T14" fmla="*/ 44 w 54"/>
                <a:gd name="T15" fmla="*/ 32 h 84"/>
                <a:gd name="T16" fmla="*/ 42 w 54"/>
                <a:gd name="T17" fmla="*/ 26 h 84"/>
                <a:gd name="T18" fmla="*/ 45 w 54"/>
                <a:gd name="T19" fmla="*/ 23 h 84"/>
                <a:gd name="T20" fmla="*/ 44 w 54"/>
                <a:gd name="T21" fmla="*/ 19 h 84"/>
                <a:gd name="T22" fmla="*/ 38 w 54"/>
                <a:gd name="T23" fmla="*/ 13 h 84"/>
                <a:gd name="T24" fmla="*/ 40 w 54"/>
                <a:gd name="T25" fmla="*/ 12 h 84"/>
                <a:gd name="T26" fmla="*/ 39 w 54"/>
                <a:gd name="T27" fmla="*/ 10 h 84"/>
                <a:gd name="T28" fmla="*/ 41 w 54"/>
                <a:gd name="T29" fmla="*/ 3 h 84"/>
                <a:gd name="T30" fmla="*/ 37 w 54"/>
                <a:gd name="T31" fmla="*/ 1 h 84"/>
                <a:gd name="T32" fmla="*/ 34 w 54"/>
                <a:gd name="T33" fmla="*/ 0 h 84"/>
                <a:gd name="T34" fmla="*/ 29 w 54"/>
                <a:gd name="T35" fmla="*/ 1 h 84"/>
                <a:gd name="T36" fmla="*/ 25 w 54"/>
                <a:gd name="T37" fmla="*/ 5 h 84"/>
                <a:gd name="T38" fmla="*/ 24 w 54"/>
                <a:gd name="T39" fmla="*/ 10 h 84"/>
                <a:gd name="T40" fmla="*/ 21 w 54"/>
                <a:gd name="T41" fmla="*/ 13 h 84"/>
                <a:gd name="T42" fmla="*/ 17 w 54"/>
                <a:gd name="T43" fmla="*/ 11 h 84"/>
                <a:gd name="T44" fmla="*/ 14 w 54"/>
                <a:gd name="T45" fmla="*/ 12 h 84"/>
                <a:gd name="T46" fmla="*/ 7 w 54"/>
                <a:gd name="T47" fmla="*/ 10 h 84"/>
                <a:gd name="T48" fmla="*/ 4 w 54"/>
                <a:gd name="T49" fmla="*/ 7 h 84"/>
                <a:gd name="T50" fmla="*/ 0 w 54"/>
                <a:gd name="T51" fmla="*/ 9 h 84"/>
                <a:gd name="T52" fmla="*/ 8 w 54"/>
                <a:gd name="T53" fmla="*/ 14 h 84"/>
                <a:gd name="T54" fmla="*/ 12 w 54"/>
                <a:gd name="T55" fmla="*/ 16 h 84"/>
                <a:gd name="T56" fmla="*/ 14 w 54"/>
                <a:gd name="T57" fmla="*/ 19 h 84"/>
                <a:gd name="T58" fmla="*/ 14 w 54"/>
                <a:gd name="T59" fmla="*/ 21 h 84"/>
                <a:gd name="T60" fmla="*/ 15 w 54"/>
                <a:gd name="T61" fmla="*/ 24 h 84"/>
                <a:gd name="T62" fmla="*/ 15 w 54"/>
                <a:gd name="T63" fmla="*/ 27 h 84"/>
                <a:gd name="T64" fmla="*/ 16 w 54"/>
                <a:gd name="T65" fmla="*/ 29 h 84"/>
                <a:gd name="T66" fmla="*/ 15 w 54"/>
                <a:gd name="T67" fmla="*/ 33 h 84"/>
                <a:gd name="T68" fmla="*/ 17 w 54"/>
                <a:gd name="T69" fmla="*/ 36 h 84"/>
                <a:gd name="T70" fmla="*/ 21 w 54"/>
                <a:gd name="T71" fmla="*/ 38 h 84"/>
                <a:gd name="T72" fmla="*/ 22 w 54"/>
                <a:gd name="T73" fmla="*/ 41 h 84"/>
                <a:gd name="T74" fmla="*/ 23 w 54"/>
                <a:gd name="T75" fmla="*/ 44 h 84"/>
                <a:gd name="T76" fmla="*/ 20 w 54"/>
                <a:gd name="T77" fmla="*/ 44 h 84"/>
                <a:gd name="T78" fmla="*/ 16 w 54"/>
                <a:gd name="T79" fmla="*/ 49 h 84"/>
                <a:gd name="T80" fmla="*/ 13 w 54"/>
                <a:gd name="T81" fmla="*/ 51 h 84"/>
                <a:gd name="T82" fmla="*/ 10 w 54"/>
                <a:gd name="T83" fmla="*/ 54 h 84"/>
                <a:gd name="T84" fmla="*/ 4 w 54"/>
                <a:gd name="T85" fmla="*/ 57 h 84"/>
                <a:gd name="T86" fmla="*/ 2 w 54"/>
                <a:gd name="T87" fmla="*/ 62 h 84"/>
                <a:gd name="T88" fmla="*/ 4 w 54"/>
                <a:gd name="T89" fmla="*/ 67 h 84"/>
                <a:gd name="T90" fmla="*/ 4 w 54"/>
                <a:gd name="T91" fmla="*/ 73 h 84"/>
                <a:gd name="T92" fmla="*/ 4 w 54"/>
                <a:gd name="T93" fmla="*/ 78 h 84"/>
                <a:gd name="T94" fmla="*/ 7 w 54"/>
                <a:gd name="T95" fmla="*/ 80 h 84"/>
                <a:gd name="T96" fmla="*/ 5 w 54"/>
                <a:gd name="T97" fmla="*/ 81 h 84"/>
                <a:gd name="T98" fmla="*/ 8 w 54"/>
                <a:gd name="T99" fmla="*/ 79 h 84"/>
                <a:gd name="T100" fmla="*/ 8 w 54"/>
                <a:gd name="T101" fmla="*/ 83 h 84"/>
                <a:gd name="T102" fmla="*/ 11 w 54"/>
                <a:gd name="T103" fmla="*/ 80 h 84"/>
                <a:gd name="T104" fmla="*/ 11 w 54"/>
                <a:gd name="T105" fmla="*/ 83 h 84"/>
                <a:gd name="T106" fmla="*/ 23 w 54"/>
                <a:gd name="T107" fmla="*/ 80 h 84"/>
                <a:gd name="T108" fmla="*/ 36 w 54"/>
                <a:gd name="T109" fmla="*/ 78 h 84"/>
                <a:gd name="T110" fmla="*/ 46 w 54"/>
                <a:gd name="T111" fmla="*/ 68 h 84"/>
                <a:gd name="T112" fmla="*/ 53 w 54"/>
                <a:gd name="T113" fmla="*/ 59 h 84"/>
                <a:gd name="T114" fmla="*/ 53 w 54"/>
                <a:gd name="T115" fmla="*/ 59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4" h="84">
                  <a:moveTo>
                    <a:pt x="53" y="59"/>
                  </a:moveTo>
                  <a:cubicBezTo>
                    <a:pt x="52" y="57"/>
                    <a:pt x="49" y="56"/>
                    <a:pt x="47" y="55"/>
                  </a:cubicBezTo>
                  <a:cubicBezTo>
                    <a:pt x="44" y="53"/>
                    <a:pt x="48" y="53"/>
                    <a:pt x="49" y="51"/>
                  </a:cubicBezTo>
                  <a:cubicBezTo>
                    <a:pt x="49" y="51"/>
                    <a:pt x="45" y="45"/>
                    <a:pt x="44" y="44"/>
                  </a:cubicBezTo>
                  <a:cubicBezTo>
                    <a:pt x="44" y="44"/>
                    <a:pt x="46" y="43"/>
                    <a:pt x="46" y="43"/>
                  </a:cubicBezTo>
                  <a:cubicBezTo>
                    <a:pt x="46" y="42"/>
                    <a:pt x="44" y="39"/>
                    <a:pt x="44" y="38"/>
                  </a:cubicBezTo>
                  <a:cubicBezTo>
                    <a:pt x="44" y="37"/>
                    <a:pt x="45" y="37"/>
                    <a:pt x="45" y="36"/>
                  </a:cubicBezTo>
                  <a:cubicBezTo>
                    <a:pt x="46" y="35"/>
                    <a:pt x="44" y="33"/>
                    <a:pt x="44" y="32"/>
                  </a:cubicBezTo>
                  <a:cubicBezTo>
                    <a:pt x="42" y="30"/>
                    <a:pt x="40" y="28"/>
                    <a:pt x="42" y="26"/>
                  </a:cubicBezTo>
                  <a:cubicBezTo>
                    <a:pt x="43" y="25"/>
                    <a:pt x="45" y="24"/>
                    <a:pt x="45" y="23"/>
                  </a:cubicBezTo>
                  <a:cubicBezTo>
                    <a:pt x="46" y="21"/>
                    <a:pt x="44" y="20"/>
                    <a:pt x="44" y="19"/>
                  </a:cubicBezTo>
                  <a:cubicBezTo>
                    <a:pt x="43" y="18"/>
                    <a:pt x="36" y="15"/>
                    <a:pt x="38" y="13"/>
                  </a:cubicBezTo>
                  <a:cubicBezTo>
                    <a:pt x="38" y="13"/>
                    <a:pt x="40" y="12"/>
                    <a:pt x="40" y="12"/>
                  </a:cubicBezTo>
                  <a:cubicBezTo>
                    <a:pt x="40" y="12"/>
                    <a:pt x="37" y="10"/>
                    <a:pt x="39" y="10"/>
                  </a:cubicBezTo>
                  <a:cubicBezTo>
                    <a:pt x="42" y="10"/>
                    <a:pt x="44" y="5"/>
                    <a:pt x="41" y="3"/>
                  </a:cubicBezTo>
                  <a:cubicBezTo>
                    <a:pt x="40" y="2"/>
                    <a:pt x="38" y="2"/>
                    <a:pt x="37" y="1"/>
                  </a:cubicBezTo>
                  <a:cubicBezTo>
                    <a:pt x="36" y="0"/>
                    <a:pt x="35" y="0"/>
                    <a:pt x="34" y="0"/>
                  </a:cubicBezTo>
                  <a:cubicBezTo>
                    <a:pt x="32" y="1"/>
                    <a:pt x="31" y="0"/>
                    <a:pt x="29" y="1"/>
                  </a:cubicBezTo>
                  <a:cubicBezTo>
                    <a:pt x="28" y="2"/>
                    <a:pt x="26" y="4"/>
                    <a:pt x="25" y="5"/>
                  </a:cubicBezTo>
                  <a:cubicBezTo>
                    <a:pt x="25" y="6"/>
                    <a:pt x="25" y="10"/>
                    <a:pt x="24" y="10"/>
                  </a:cubicBezTo>
                  <a:cubicBezTo>
                    <a:pt x="23" y="11"/>
                    <a:pt x="22" y="12"/>
                    <a:pt x="21" y="13"/>
                  </a:cubicBezTo>
                  <a:cubicBezTo>
                    <a:pt x="20" y="13"/>
                    <a:pt x="18" y="11"/>
                    <a:pt x="17" y="11"/>
                  </a:cubicBezTo>
                  <a:cubicBezTo>
                    <a:pt x="16" y="11"/>
                    <a:pt x="15" y="12"/>
                    <a:pt x="14" y="12"/>
                  </a:cubicBezTo>
                  <a:cubicBezTo>
                    <a:pt x="11" y="13"/>
                    <a:pt x="9" y="12"/>
                    <a:pt x="7" y="10"/>
                  </a:cubicBezTo>
                  <a:cubicBezTo>
                    <a:pt x="7" y="9"/>
                    <a:pt x="5" y="7"/>
                    <a:pt x="4" y="7"/>
                  </a:cubicBezTo>
                  <a:cubicBezTo>
                    <a:pt x="3" y="7"/>
                    <a:pt x="1" y="9"/>
                    <a:pt x="0" y="9"/>
                  </a:cubicBezTo>
                  <a:cubicBezTo>
                    <a:pt x="2" y="11"/>
                    <a:pt x="5" y="13"/>
                    <a:pt x="8" y="14"/>
                  </a:cubicBezTo>
                  <a:cubicBezTo>
                    <a:pt x="9" y="14"/>
                    <a:pt x="11" y="15"/>
                    <a:pt x="12" y="16"/>
                  </a:cubicBezTo>
                  <a:cubicBezTo>
                    <a:pt x="13" y="17"/>
                    <a:pt x="13" y="18"/>
                    <a:pt x="14" y="19"/>
                  </a:cubicBezTo>
                  <a:cubicBezTo>
                    <a:pt x="14" y="20"/>
                    <a:pt x="13" y="20"/>
                    <a:pt x="14" y="21"/>
                  </a:cubicBezTo>
                  <a:cubicBezTo>
                    <a:pt x="14" y="22"/>
                    <a:pt x="16" y="23"/>
                    <a:pt x="15" y="24"/>
                  </a:cubicBezTo>
                  <a:cubicBezTo>
                    <a:pt x="15" y="25"/>
                    <a:pt x="14" y="26"/>
                    <a:pt x="15" y="27"/>
                  </a:cubicBezTo>
                  <a:cubicBezTo>
                    <a:pt x="15" y="27"/>
                    <a:pt x="16" y="29"/>
                    <a:pt x="16" y="29"/>
                  </a:cubicBezTo>
                  <a:cubicBezTo>
                    <a:pt x="15" y="30"/>
                    <a:pt x="15" y="32"/>
                    <a:pt x="15" y="33"/>
                  </a:cubicBezTo>
                  <a:cubicBezTo>
                    <a:pt x="15" y="33"/>
                    <a:pt x="17" y="36"/>
                    <a:pt x="17" y="36"/>
                  </a:cubicBezTo>
                  <a:cubicBezTo>
                    <a:pt x="18" y="37"/>
                    <a:pt x="20" y="38"/>
                    <a:pt x="21" y="38"/>
                  </a:cubicBezTo>
                  <a:cubicBezTo>
                    <a:pt x="22" y="39"/>
                    <a:pt x="22" y="40"/>
                    <a:pt x="22" y="41"/>
                  </a:cubicBezTo>
                  <a:cubicBezTo>
                    <a:pt x="22" y="42"/>
                    <a:pt x="23" y="43"/>
                    <a:pt x="23" y="44"/>
                  </a:cubicBezTo>
                  <a:cubicBezTo>
                    <a:pt x="23" y="45"/>
                    <a:pt x="21" y="44"/>
                    <a:pt x="20" y="44"/>
                  </a:cubicBezTo>
                  <a:cubicBezTo>
                    <a:pt x="19" y="44"/>
                    <a:pt x="16" y="48"/>
                    <a:pt x="16" y="49"/>
                  </a:cubicBezTo>
                  <a:cubicBezTo>
                    <a:pt x="15" y="50"/>
                    <a:pt x="14" y="50"/>
                    <a:pt x="13" y="51"/>
                  </a:cubicBezTo>
                  <a:cubicBezTo>
                    <a:pt x="12" y="52"/>
                    <a:pt x="11" y="53"/>
                    <a:pt x="10" y="54"/>
                  </a:cubicBezTo>
                  <a:cubicBezTo>
                    <a:pt x="9" y="54"/>
                    <a:pt x="4" y="58"/>
                    <a:pt x="4" y="57"/>
                  </a:cubicBezTo>
                  <a:cubicBezTo>
                    <a:pt x="4" y="59"/>
                    <a:pt x="2" y="60"/>
                    <a:pt x="2" y="62"/>
                  </a:cubicBezTo>
                  <a:cubicBezTo>
                    <a:pt x="3" y="64"/>
                    <a:pt x="2" y="67"/>
                    <a:pt x="4" y="67"/>
                  </a:cubicBezTo>
                  <a:cubicBezTo>
                    <a:pt x="5" y="67"/>
                    <a:pt x="4" y="72"/>
                    <a:pt x="4" y="73"/>
                  </a:cubicBezTo>
                  <a:cubicBezTo>
                    <a:pt x="4" y="75"/>
                    <a:pt x="2" y="77"/>
                    <a:pt x="4" y="78"/>
                  </a:cubicBezTo>
                  <a:cubicBezTo>
                    <a:pt x="4" y="78"/>
                    <a:pt x="8" y="79"/>
                    <a:pt x="7" y="80"/>
                  </a:cubicBezTo>
                  <a:cubicBezTo>
                    <a:pt x="7" y="80"/>
                    <a:pt x="5" y="81"/>
                    <a:pt x="5" y="81"/>
                  </a:cubicBezTo>
                  <a:cubicBezTo>
                    <a:pt x="7" y="81"/>
                    <a:pt x="7" y="79"/>
                    <a:pt x="8" y="79"/>
                  </a:cubicBezTo>
                  <a:cubicBezTo>
                    <a:pt x="10" y="78"/>
                    <a:pt x="8" y="83"/>
                    <a:pt x="8" y="83"/>
                  </a:cubicBezTo>
                  <a:cubicBezTo>
                    <a:pt x="8" y="83"/>
                    <a:pt x="11" y="80"/>
                    <a:pt x="11" y="80"/>
                  </a:cubicBezTo>
                  <a:cubicBezTo>
                    <a:pt x="12" y="79"/>
                    <a:pt x="11" y="83"/>
                    <a:pt x="11" y="83"/>
                  </a:cubicBezTo>
                  <a:cubicBezTo>
                    <a:pt x="14" y="84"/>
                    <a:pt x="20" y="81"/>
                    <a:pt x="23" y="80"/>
                  </a:cubicBezTo>
                  <a:cubicBezTo>
                    <a:pt x="27" y="79"/>
                    <a:pt x="31" y="79"/>
                    <a:pt x="36" y="78"/>
                  </a:cubicBezTo>
                  <a:cubicBezTo>
                    <a:pt x="39" y="74"/>
                    <a:pt x="43" y="71"/>
                    <a:pt x="46" y="68"/>
                  </a:cubicBezTo>
                  <a:cubicBezTo>
                    <a:pt x="48" y="66"/>
                    <a:pt x="54" y="62"/>
                    <a:pt x="53" y="59"/>
                  </a:cubicBezTo>
                  <a:cubicBezTo>
                    <a:pt x="52" y="57"/>
                    <a:pt x="54" y="62"/>
                    <a:pt x="53" y="59"/>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24" name="Freeform 719"/>
            <p:cNvSpPr>
              <a:spLocks/>
            </p:cNvSpPr>
            <p:nvPr/>
          </p:nvSpPr>
          <p:spPr bwMode="auto">
            <a:xfrm>
              <a:off x="11929493" y="4965129"/>
              <a:ext cx="1194269" cy="1000263"/>
            </a:xfrm>
            <a:custGeom>
              <a:avLst/>
              <a:gdLst>
                <a:gd name="T0" fmla="*/ 38 w 128"/>
                <a:gd name="T1" fmla="*/ 87 h 107"/>
                <a:gd name="T2" fmla="*/ 38 w 128"/>
                <a:gd name="T3" fmla="*/ 63 h 107"/>
                <a:gd name="T4" fmla="*/ 47 w 128"/>
                <a:gd name="T5" fmla="*/ 52 h 107"/>
                <a:gd name="T6" fmla="*/ 56 w 128"/>
                <a:gd name="T7" fmla="*/ 34 h 107"/>
                <a:gd name="T8" fmla="*/ 72 w 128"/>
                <a:gd name="T9" fmla="*/ 25 h 107"/>
                <a:gd name="T10" fmla="*/ 86 w 128"/>
                <a:gd name="T11" fmla="*/ 22 h 107"/>
                <a:gd name="T12" fmla="*/ 102 w 128"/>
                <a:gd name="T13" fmla="*/ 20 h 107"/>
                <a:gd name="T14" fmla="*/ 112 w 128"/>
                <a:gd name="T15" fmla="*/ 10 h 107"/>
                <a:gd name="T16" fmla="*/ 120 w 128"/>
                <a:gd name="T17" fmla="*/ 13 h 107"/>
                <a:gd name="T18" fmla="*/ 127 w 128"/>
                <a:gd name="T19" fmla="*/ 6 h 107"/>
                <a:gd name="T20" fmla="*/ 114 w 128"/>
                <a:gd name="T21" fmla="*/ 5 h 107"/>
                <a:gd name="T22" fmla="*/ 116 w 128"/>
                <a:gd name="T23" fmla="*/ 2 h 107"/>
                <a:gd name="T24" fmla="*/ 106 w 128"/>
                <a:gd name="T25" fmla="*/ 3 h 107"/>
                <a:gd name="T26" fmla="*/ 100 w 128"/>
                <a:gd name="T27" fmla="*/ 1 h 107"/>
                <a:gd name="T28" fmla="*/ 95 w 128"/>
                <a:gd name="T29" fmla="*/ 3 h 107"/>
                <a:gd name="T30" fmla="*/ 91 w 128"/>
                <a:gd name="T31" fmla="*/ 6 h 107"/>
                <a:gd name="T32" fmla="*/ 90 w 128"/>
                <a:gd name="T33" fmla="*/ 11 h 107"/>
                <a:gd name="T34" fmla="*/ 84 w 128"/>
                <a:gd name="T35" fmla="*/ 10 h 107"/>
                <a:gd name="T36" fmla="*/ 80 w 128"/>
                <a:gd name="T37" fmla="*/ 13 h 107"/>
                <a:gd name="T38" fmla="*/ 76 w 128"/>
                <a:gd name="T39" fmla="*/ 15 h 107"/>
                <a:gd name="T40" fmla="*/ 72 w 128"/>
                <a:gd name="T41" fmla="*/ 16 h 107"/>
                <a:gd name="T42" fmla="*/ 68 w 128"/>
                <a:gd name="T43" fmla="*/ 10 h 107"/>
                <a:gd name="T44" fmla="*/ 67 w 128"/>
                <a:gd name="T45" fmla="*/ 14 h 107"/>
                <a:gd name="T46" fmla="*/ 65 w 128"/>
                <a:gd name="T47" fmla="*/ 14 h 107"/>
                <a:gd name="T48" fmla="*/ 62 w 128"/>
                <a:gd name="T49" fmla="*/ 18 h 107"/>
                <a:gd name="T50" fmla="*/ 61 w 128"/>
                <a:gd name="T51" fmla="*/ 21 h 107"/>
                <a:gd name="T52" fmla="*/ 57 w 128"/>
                <a:gd name="T53" fmla="*/ 20 h 107"/>
                <a:gd name="T54" fmla="*/ 54 w 128"/>
                <a:gd name="T55" fmla="*/ 20 h 107"/>
                <a:gd name="T56" fmla="*/ 51 w 128"/>
                <a:gd name="T57" fmla="*/ 22 h 107"/>
                <a:gd name="T58" fmla="*/ 49 w 128"/>
                <a:gd name="T59" fmla="*/ 23 h 107"/>
                <a:gd name="T60" fmla="*/ 54 w 128"/>
                <a:gd name="T61" fmla="*/ 25 h 107"/>
                <a:gd name="T62" fmla="*/ 56 w 128"/>
                <a:gd name="T63" fmla="*/ 25 h 107"/>
                <a:gd name="T64" fmla="*/ 57 w 128"/>
                <a:gd name="T65" fmla="*/ 28 h 107"/>
                <a:gd name="T66" fmla="*/ 49 w 128"/>
                <a:gd name="T67" fmla="*/ 31 h 107"/>
                <a:gd name="T68" fmla="*/ 53 w 128"/>
                <a:gd name="T69" fmla="*/ 33 h 107"/>
                <a:gd name="T70" fmla="*/ 49 w 128"/>
                <a:gd name="T71" fmla="*/ 35 h 107"/>
                <a:gd name="T72" fmla="*/ 43 w 128"/>
                <a:gd name="T73" fmla="*/ 40 h 107"/>
                <a:gd name="T74" fmla="*/ 42 w 128"/>
                <a:gd name="T75" fmla="*/ 43 h 107"/>
                <a:gd name="T76" fmla="*/ 39 w 128"/>
                <a:gd name="T77" fmla="*/ 45 h 107"/>
                <a:gd name="T78" fmla="*/ 39 w 128"/>
                <a:gd name="T79" fmla="*/ 49 h 107"/>
                <a:gd name="T80" fmla="*/ 39 w 128"/>
                <a:gd name="T81" fmla="*/ 52 h 107"/>
                <a:gd name="T82" fmla="*/ 35 w 128"/>
                <a:gd name="T83" fmla="*/ 56 h 107"/>
                <a:gd name="T84" fmla="*/ 27 w 128"/>
                <a:gd name="T85" fmla="*/ 62 h 107"/>
                <a:gd name="T86" fmla="*/ 31 w 128"/>
                <a:gd name="T87" fmla="*/ 64 h 107"/>
                <a:gd name="T88" fmla="*/ 28 w 128"/>
                <a:gd name="T89" fmla="*/ 66 h 107"/>
                <a:gd name="T90" fmla="*/ 19 w 128"/>
                <a:gd name="T91" fmla="*/ 68 h 107"/>
                <a:gd name="T92" fmla="*/ 16 w 128"/>
                <a:gd name="T93" fmla="*/ 72 h 107"/>
                <a:gd name="T94" fmla="*/ 10 w 128"/>
                <a:gd name="T95" fmla="*/ 73 h 107"/>
                <a:gd name="T96" fmla="*/ 10 w 128"/>
                <a:gd name="T97" fmla="*/ 74 h 107"/>
                <a:gd name="T98" fmla="*/ 5 w 128"/>
                <a:gd name="T99" fmla="*/ 75 h 107"/>
                <a:gd name="T100" fmla="*/ 4 w 128"/>
                <a:gd name="T101" fmla="*/ 81 h 107"/>
                <a:gd name="T102" fmla="*/ 1 w 128"/>
                <a:gd name="T103" fmla="*/ 86 h 107"/>
                <a:gd name="T104" fmla="*/ 6 w 128"/>
                <a:gd name="T105" fmla="*/ 92 h 107"/>
                <a:gd name="T106" fmla="*/ 7 w 128"/>
                <a:gd name="T107" fmla="*/ 94 h 107"/>
                <a:gd name="T108" fmla="*/ 3 w 128"/>
                <a:gd name="T109" fmla="*/ 93 h 107"/>
                <a:gd name="T110" fmla="*/ 5 w 128"/>
                <a:gd name="T111" fmla="*/ 97 h 107"/>
                <a:gd name="T112" fmla="*/ 5 w 128"/>
                <a:gd name="T113" fmla="*/ 103 h 107"/>
                <a:gd name="T114" fmla="*/ 27 w 128"/>
                <a:gd name="T115" fmla="*/ 99 h 107"/>
                <a:gd name="T116" fmla="*/ 34 w 128"/>
                <a:gd name="T117" fmla="*/ 101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8" h="107">
                  <a:moveTo>
                    <a:pt x="34" y="101"/>
                  </a:moveTo>
                  <a:cubicBezTo>
                    <a:pt x="34" y="101"/>
                    <a:pt x="35" y="98"/>
                    <a:pt x="35" y="97"/>
                  </a:cubicBezTo>
                  <a:cubicBezTo>
                    <a:pt x="35" y="95"/>
                    <a:pt x="36" y="94"/>
                    <a:pt x="38" y="93"/>
                  </a:cubicBezTo>
                  <a:cubicBezTo>
                    <a:pt x="40" y="91"/>
                    <a:pt x="38" y="88"/>
                    <a:pt x="38" y="87"/>
                  </a:cubicBezTo>
                  <a:cubicBezTo>
                    <a:pt x="38" y="84"/>
                    <a:pt x="42" y="84"/>
                    <a:pt x="39" y="82"/>
                  </a:cubicBezTo>
                  <a:cubicBezTo>
                    <a:pt x="37" y="80"/>
                    <a:pt x="36" y="80"/>
                    <a:pt x="37" y="77"/>
                  </a:cubicBezTo>
                  <a:cubicBezTo>
                    <a:pt x="38" y="75"/>
                    <a:pt x="37" y="73"/>
                    <a:pt x="37" y="71"/>
                  </a:cubicBezTo>
                  <a:cubicBezTo>
                    <a:pt x="36" y="68"/>
                    <a:pt x="35" y="65"/>
                    <a:pt x="38" y="63"/>
                  </a:cubicBezTo>
                  <a:cubicBezTo>
                    <a:pt x="39" y="62"/>
                    <a:pt x="41" y="62"/>
                    <a:pt x="42" y="61"/>
                  </a:cubicBezTo>
                  <a:cubicBezTo>
                    <a:pt x="43" y="61"/>
                    <a:pt x="44" y="62"/>
                    <a:pt x="45" y="61"/>
                  </a:cubicBezTo>
                  <a:cubicBezTo>
                    <a:pt x="46" y="59"/>
                    <a:pt x="45" y="58"/>
                    <a:pt x="44" y="57"/>
                  </a:cubicBezTo>
                  <a:cubicBezTo>
                    <a:pt x="44" y="55"/>
                    <a:pt x="46" y="54"/>
                    <a:pt x="47" y="52"/>
                  </a:cubicBezTo>
                  <a:cubicBezTo>
                    <a:pt x="47" y="51"/>
                    <a:pt x="48" y="48"/>
                    <a:pt x="48" y="46"/>
                  </a:cubicBezTo>
                  <a:cubicBezTo>
                    <a:pt x="48" y="44"/>
                    <a:pt x="52" y="44"/>
                    <a:pt x="51" y="43"/>
                  </a:cubicBezTo>
                  <a:cubicBezTo>
                    <a:pt x="51" y="41"/>
                    <a:pt x="53" y="40"/>
                    <a:pt x="54" y="38"/>
                  </a:cubicBezTo>
                  <a:cubicBezTo>
                    <a:pt x="56" y="36"/>
                    <a:pt x="56" y="37"/>
                    <a:pt x="56" y="34"/>
                  </a:cubicBezTo>
                  <a:cubicBezTo>
                    <a:pt x="55" y="33"/>
                    <a:pt x="59" y="28"/>
                    <a:pt x="60" y="28"/>
                  </a:cubicBezTo>
                  <a:cubicBezTo>
                    <a:pt x="61" y="27"/>
                    <a:pt x="64" y="28"/>
                    <a:pt x="65" y="28"/>
                  </a:cubicBezTo>
                  <a:cubicBezTo>
                    <a:pt x="65" y="26"/>
                    <a:pt x="65" y="25"/>
                    <a:pt x="65" y="23"/>
                  </a:cubicBezTo>
                  <a:cubicBezTo>
                    <a:pt x="68" y="24"/>
                    <a:pt x="70" y="24"/>
                    <a:pt x="72" y="25"/>
                  </a:cubicBezTo>
                  <a:cubicBezTo>
                    <a:pt x="76" y="25"/>
                    <a:pt x="74" y="21"/>
                    <a:pt x="75" y="19"/>
                  </a:cubicBezTo>
                  <a:cubicBezTo>
                    <a:pt x="75" y="19"/>
                    <a:pt x="77" y="19"/>
                    <a:pt x="78" y="19"/>
                  </a:cubicBezTo>
                  <a:cubicBezTo>
                    <a:pt x="79" y="18"/>
                    <a:pt x="81" y="16"/>
                    <a:pt x="82" y="18"/>
                  </a:cubicBezTo>
                  <a:cubicBezTo>
                    <a:pt x="84" y="19"/>
                    <a:pt x="84" y="21"/>
                    <a:pt x="86" y="22"/>
                  </a:cubicBezTo>
                  <a:cubicBezTo>
                    <a:pt x="87" y="22"/>
                    <a:pt x="89" y="22"/>
                    <a:pt x="90" y="22"/>
                  </a:cubicBezTo>
                  <a:cubicBezTo>
                    <a:pt x="91" y="22"/>
                    <a:pt x="92" y="21"/>
                    <a:pt x="94" y="21"/>
                  </a:cubicBezTo>
                  <a:cubicBezTo>
                    <a:pt x="95" y="21"/>
                    <a:pt x="96" y="23"/>
                    <a:pt x="98" y="23"/>
                  </a:cubicBezTo>
                  <a:cubicBezTo>
                    <a:pt x="98" y="22"/>
                    <a:pt x="102" y="20"/>
                    <a:pt x="102" y="20"/>
                  </a:cubicBezTo>
                  <a:cubicBezTo>
                    <a:pt x="102" y="17"/>
                    <a:pt x="102" y="16"/>
                    <a:pt x="103" y="14"/>
                  </a:cubicBezTo>
                  <a:cubicBezTo>
                    <a:pt x="104" y="13"/>
                    <a:pt x="106" y="11"/>
                    <a:pt x="107" y="11"/>
                  </a:cubicBezTo>
                  <a:cubicBezTo>
                    <a:pt x="108" y="11"/>
                    <a:pt x="109" y="11"/>
                    <a:pt x="110" y="11"/>
                  </a:cubicBezTo>
                  <a:cubicBezTo>
                    <a:pt x="111" y="11"/>
                    <a:pt x="111" y="10"/>
                    <a:pt x="112" y="10"/>
                  </a:cubicBezTo>
                  <a:cubicBezTo>
                    <a:pt x="113" y="10"/>
                    <a:pt x="115" y="12"/>
                    <a:pt x="116" y="12"/>
                  </a:cubicBezTo>
                  <a:cubicBezTo>
                    <a:pt x="118" y="13"/>
                    <a:pt x="119" y="14"/>
                    <a:pt x="119" y="17"/>
                  </a:cubicBezTo>
                  <a:cubicBezTo>
                    <a:pt x="121" y="17"/>
                    <a:pt x="126" y="14"/>
                    <a:pt x="124" y="12"/>
                  </a:cubicBezTo>
                  <a:cubicBezTo>
                    <a:pt x="126" y="13"/>
                    <a:pt x="121" y="13"/>
                    <a:pt x="120" y="13"/>
                  </a:cubicBezTo>
                  <a:cubicBezTo>
                    <a:pt x="125" y="12"/>
                    <a:pt x="118" y="9"/>
                    <a:pt x="117" y="10"/>
                  </a:cubicBezTo>
                  <a:cubicBezTo>
                    <a:pt x="118" y="9"/>
                    <a:pt x="119" y="10"/>
                    <a:pt x="119" y="10"/>
                  </a:cubicBezTo>
                  <a:cubicBezTo>
                    <a:pt x="121" y="10"/>
                    <a:pt x="123" y="10"/>
                    <a:pt x="124" y="9"/>
                  </a:cubicBezTo>
                  <a:cubicBezTo>
                    <a:pt x="125" y="9"/>
                    <a:pt x="128" y="7"/>
                    <a:pt x="127" y="6"/>
                  </a:cubicBezTo>
                  <a:cubicBezTo>
                    <a:pt x="125" y="5"/>
                    <a:pt x="122" y="4"/>
                    <a:pt x="119" y="3"/>
                  </a:cubicBezTo>
                  <a:cubicBezTo>
                    <a:pt x="118" y="2"/>
                    <a:pt x="117" y="4"/>
                    <a:pt x="116" y="5"/>
                  </a:cubicBezTo>
                  <a:cubicBezTo>
                    <a:pt x="116" y="5"/>
                    <a:pt x="114" y="8"/>
                    <a:pt x="114" y="7"/>
                  </a:cubicBezTo>
                  <a:cubicBezTo>
                    <a:pt x="114" y="7"/>
                    <a:pt x="114" y="6"/>
                    <a:pt x="114" y="5"/>
                  </a:cubicBezTo>
                  <a:cubicBezTo>
                    <a:pt x="114" y="5"/>
                    <a:pt x="112" y="5"/>
                    <a:pt x="112" y="5"/>
                  </a:cubicBezTo>
                  <a:cubicBezTo>
                    <a:pt x="113" y="4"/>
                    <a:pt x="115" y="5"/>
                    <a:pt x="115" y="4"/>
                  </a:cubicBezTo>
                  <a:cubicBezTo>
                    <a:pt x="115" y="4"/>
                    <a:pt x="112" y="4"/>
                    <a:pt x="112" y="4"/>
                  </a:cubicBezTo>
                  <a:cubicBezTo>
                    <a:pt x="112" y="3"/>
                    <a:pt x="116" y="3"/>
                    <a:pt x="116" y="2"/>
                  </a:cubicBezTo>
                  <a:cubicBezTo>
                    <a:pt x="115" y="1"/>
                    <a:pt x="109" y="0"/>
                    <a:pt x="110" y="2"/>
                  </a:cubicBezTo>
                  <a:cubicBezTo>
                    <a:pt x="111" y="3"/>
                    <a:pt x="111" y="3"/>
                    <a:pt x="110" y="4"/>
                  </a:cubicBezTo>
                  <a:cubicBezTo>
                    <a:pt x="109" y="5"/>
                    <a:pt x="107" y="7"/>
                    <a:pt x="106" y="7"/>
                  </a:cubicBezTo>
                  <a:cubicBezTo>
                    <a:pt x="105" y="7"/>
                    <a:pt x="106" y="3"/>
                    <a:pt x="106" y="3"/>
                  </a:cubicBezTo>
                  <a:cubicBezTo>
                    <a:pt x="106" y="2"/>
                    <a:pt x="101" y="9"/>
                    <a:pt x="100" y="9"/>
                  </a:cubicBezTo>
                  <a:cubicBezTo>
                    <a:pt x="97" y="9"/>
                    <a:pt x="100" y="5"/>
                    <a:pt x="101" y="4"/>
                  </a:cubicBezTo>
                  <a:cubicBezTo>
                    <a:pt x="102" y="4"/>
                    <a:pt x="103" y="2"/>
                    <a:pt x="103" y="2"/>
                  </a:cubicBezTo>
                  <a:cubicBezTo>
                    <a:pt x="102" y="1"/>
                    <a:pt x="100" y="0"/>
                    <a:pt x="100" y="1"/>
                  </a:cubicBezTo>
                  <a:cubicBezTo>
                    <a:pt x="100" y="1"/>
                    <a:pt x="101" y="2"/>
                    <a:pt x="101" y="2"/>
                  </a:cubicBezTo>
                  <a:cubicBezTo>
                    <a:pt x="101" y="2"/>
                    <a:pt x="99" y="2"/>
                    <a:pt x="98" y="2"/>
                  </a:cubicBezTo>
                  <a:cubicBezTo>
                    <a:pt x="97" y="3"/>
                    <a:pt x="98" y="2"/>
                    <a:pt x="97" y="1"/>
                  </a:cubicBezTo>
                  <a:cubicBezTo>
                    <a:pt x="97" y="1"/>
                    <a:pt x="95" y="3"/>
                    <a:pt x="95" y="3"/>
                  </a:cubicBezTo>
                  <a:cubicBezTo>
                    <a:pt x="95" y="4"/>
                    <a:pt x="97" y="5"/>
                    <a:pt x="96" y="5"/>
                  </a:cubicBezTo>
                  <a:cubicBezTo>
                    <a:pt x="95" y="5"/>
                    <a:pt x="95" y="5"/>
                    <a:pt x="95" y="5"/>
                  </a:cubicBezTo>
                  <a:cubicBezTo>
                    <a:pt x="94" y="5"/>
                    <a:pt x="94" y="6"/>
                    <a:pt x="94" y="7"/>
                  </a:cubicBezTo>
                  <a:cubicBezTo>
                    <a:pt x="95" y="5"/>
                    <a:pt x="91" y="6"/>
                    <a:pt x="91" y="6"/>
                  </a:cubicBezTo>
                  <a:cubicBezTo>
                    <a:pt x="91" y="6"/>
                    <a:pt x="93" y="5"/>
                    <a:pt x="93" y="4"/>
                  </a:cubicBezTo>
                  <a:cubicBezTo>
                    <a:pt x="93" y="5"/>
                    <a:pt x="89" y="6"/>
                    <a:pt x="88" y="6"/>
                  </a:cubicBezTo>
                  <a:cubicBezTo>
                    <a:pt x="87" y="6"/>
                    <a:pt x="91" y="9"/>
                    <a:pt x="91" y="9"/>
                  </a:cubicBezTo>
                  <a:cubicBezTo>
                    <a:pt x="91" y="9"/>
                    <a:pt x="90" y="11"/>
                    <a:pt x="90" y="11"/>
                  </a:cubicBezTo>
                  <a:cubicBezTo>
                    <a:pt x="90" y="11"/>
                    <a:pt x="87" y="8"/>
                    <a:pt x="87" y="8"/>
                  </a:cubicBezTo>
                  <a:cubicBezTo>
                    <a:pt x="87" y="8"/>
                    <a:pt x="85" y="11"/>
                    <a:pt x="85" y="8"/>
                  </a:cubicBezTo>
                  <a:cubicBezTo>
                    <a:pt x="84" y="7"/>
                    <a:pt x="81" y="9"/>
                    <a:pt x="80" y="8"/>
                  </a:cubicBezTo>
                  <a:cubicBezTo>
                    <a:pt x="81" y="9"/>
                    <a:pt x="84" y="9"/>
                    <a:pt x="84" y="10"/>
                  </a:cubicBezTo>
                  <a:cubicBezTo>
                    <a:pt x="84" y="10"/>
                    <a:pt x="83" y="10"/>
                    <a:pt x="83" y="11"/>
                  </a:cubicBezTo>
                  <a:cubicBezTo>
                    <a:pt x="83" y="12"/>
                    <a:pt x="84" y="12"/>
                    <a:pt x="84" y="13"/>
                  </a:cubicBezTo>
                  <a:cubicBezTo>
                    <a:pt x="84" y="13"/>
                    <a:pt x="81" y="12"/>
                    <a:pt x="81" y="11"/>
                  </a:cubicBezTo>
                  <a:cubicBezTo>
                    <a:pt x="80" y="11"/>
                    <a:pt x="80" y="12"/>
                    <a:pt x="80" y="13"/>
                  </a:cubicBezTo>
                  <a:cubicBezTo>
                    <a:pt x="79" y="13"/>
                    <a:pt x="79" y="12"/>
                    <a:pt x="79" y="11"/>
                  </a:cubicBezTo>
                  <a:cubicBezTo>
                    <a:pt x="79" y="11"/>
                    <a:pt x="77" y="13"/>
                    <a:pt x="77" y="13"/>
                  </a:cubicBezTo>
                  <a:cubicBezTo>
                    <a:pt x="76" y="14"/>
                    <a:pt x="78" y="14"/>
                    <a:pt x="78" y="15"/>
                  </a:cubicBezTo>
                  <a:cubicBezTo>
                    <a:pt x="78" y="15"/>
                    <a:pt x="76" y="15"/>
                    <a:pt x="76" y="15"/>
                  </a:cubicBezTo>
                  <a:cubicBezTo>
                    <a:pt x="75" y="14"/>
                    <a:pt x="76" y="13"/>
                    <a:pt x="76" y="12"/>
                  </a:cubicBezTo>
                  <a:cubicBezTo>
                    <a:pt x="76" y="12"/>
                    <a:pt x="73" y="14"/>
                    <a:pt x="73" y="14"/>
                  </a:cubicBezTo>
                  <a:cubicBezTo>
                    <a:pt x="73" y="14"/>
                    <a:pt x="73" y="14"/>
                    <a:pt x="74" y="14"/>
                  </a:cubicBezTo>
                  <a:cubicBezTo>
                    <a:pt x="73" y="14"/>
                    <a:pt x="72" y="16"/>
                    <a:pt x="72" y="16"/>
                  </a:cubicBezTo>
                  <a:cubicBezTo>
                    <a:pt x="71" y="15"/>
                    <a:pt x="73" y="14"/>
                    <a:pt x="72" y="14"/>
                  </a:cubicBezTo>
                  <a:cubicBezTo>
                    <a:pt x="71" y="13"/>
                    <a:pt x="70" y="13"/>
                    <a:pt x="70" y="12"/>
                  </a:cubicBezTo>
                  <a:cubicBezTo>
                    <a:pt x="70" y="12"/>
                    <a:pt x="72" y="12"/>
                    <a:pt x="72" y="12"/>
                  </a:cubicBezTo>
                  <a:cubicBezTo>
                    <a:pt x="72" y="11"/>
                    <a:pt x="69" y="10"/>
                    <a:pt x="68" y="10"/>
                  </a:cubicBezTo>
                  <a:cubicBezTo>
                    <a:pt x="68" y="11"/>
                    <a:pt x="69" y="13"/>
                    <a:pt x="69" y="13"/>
                  </a:cubicBezTo>
                  <a:cubicBezTo>
                    <a:pt x="69" y="13"/>
                    <a:pt x="65" y="14"/>
                    <a:pt x="66" y="14"/>
                  </a:cubicBezTo>
                  <a:cubicBezTo>
                    <a:pt x="66" y="14"/>
                    <a:pt x="68" y="14"/>
                    <a:pt x="68" y="14"/>
                  </a:cubicBezTo>
                  <a:cubicBezTo>
                    <a:pt x="68" y="14"/>
                    <a:pt x="67" y="14"/>
                    <a:pt x="67" y="14"/>
                  </a:cubicBezTo>
                  <a:cubicBezTo>
                    <a:pt x="68" y="16"/>
                    <a:pt x="70" y="14"/>
                    <a:pt x="69" y="14"/>
                  </a:cubicBezTo>
                  <a:cubicBezTo>
                    <a:pt x="70" y="15"/>
                    <a:pt x="69" y="16"/>
                    <a:pt x="69" y="16"/>
                  </a:cubicBezTo>
                  <a:cubicBezTo>
                    <a:pt x="69" y="17"/>
                    <a:pt x="67" y="15"/>
                    <a:pt x="67" y="15"/>
                  </a:cubicBezTo>
                  <a:cubicBezTo>
                    <a:pt x="66" y="15"/>
                    <a:pt x="66" y="14"/>
                    <a:pt x="65" y="14"/>
                  </a:cubicBezTo>
                  <a:cubicBezTo>
                    <a:pt x="65" y="14"/>
                    <a:pt x="64" y="16"/>
                    <a:pt x="63" y="15"/>
                  </a:cubicBezTo>
                  <a:cubicBezTo>
                    <a:pt x="63" y="14"/>
                    <a:pt x="60" y="16"/>
                    <a:pt x="60" y="16"/>
                  </a:cubicBezTo>
                  <a:cubicBezTo>
                    <a:pt x="60" y="16"/>
                    <a:pt x="60" y="19"/>
                    <a:pt x="60" y="19"/>
                  </a:cubicBezTo>
                  <a:cubicBezTo>
                    <a:pt x="60" y="20"/>
                    <a:pt x="61" y="17"/>
                    <a:pt x="62" y="18"/>
                  </a:cubicBezTo>
                  <a:cubicBezTo>
                    <a:pt x="62" y="18"/>
                    <a:pt x="64" y="19"/>
                    <a:pt x="64" y="18"/>
                  </a:cubicBezTo>
                  <a:cubicBezTo>
                    <a:pt x="64" y="19"/>
                    <a:pt x="63" y="19"/>
                    <a:pt x="63" y="20"/>
                  </a:cubicBezTo>
                  <a:cubicBezTo>
                    <a:pt x="62" y="20"/>
                    <a:pt x="63" y="22"/>
                    <a:pt x="62" y="22"/>
                  </a:cubicBezTo>
                  <a:cubicBezTo>
                    <a:pt x="62" y="23"/>
                    <a:pt x="61" y="21"/>
                    <a:pt x="61" y="21"/>
                  </a:cubicBezTo>
                  <a:cubicBezTo>
                    <a:pt x="60" y="21"/>
                    <a:pt x="60" y="23"/>
                    <a:pt x="59" y="23"/>
                  </a:cubicBezTo>
                  <a:cubicBezTo>
                    <a:pt x="59" y="23"/>
                    <a:pt x="59" y="21"/>
                    <a:pt x="59" y="21"/>
                  </a:cubicBezTo>
                  <a:cubicBezTo>
                    <a:pt x="58" y="21"/>
                    <a:pt x="58" y="22"/>
                    <a:pt x="57" y="22"/>
                  </a:cubicBezTo>
                  <a:cubicBezTo>
                    <a:pt x="57" y="22"/>
                    <a:pt x="57" y="20"/>
                    <a:pt x="57" y="20"/>
                  </a:cubicBezTo>
                  <a:cubicBezTo>
                    <a:pt x="57" y="19"/>
                    <a:pt x="56" y="22"/>
                    <a:pt x="55" y="22"/>
                  </a:cubicBezTo>
                  <a:cubicBezTo>
                    <a:pt x="53" y="23"/>
                    <a:pt x="56" y="17"/>
                    <a:pt x="56" y="17"/>
                  </a:cubicBezTo>
                  <a:cubicBezTo>
                    <a:pt x="55" y="17"/>
                    <a:pt x="53" y="18"/>
                    <a:pt x="53" y="18"/>
                  </a:cubicBezTo>
                  <a:cubicBezTo>
                    <a:pt x="52" y="19"/>
                    <a:pt x="54" y="20"/>
                    <a:pt x="54" y="20"/>
                  </a:cubicBezTo>
                  <a:cubicBezTo>
                    <a:pt x="53" y="20"/>
                    <a:pt x="53" y="20"/>
                    <a:pt x="52" y="20"/>
                  </a:cubicBezTo>
                  <a:cubicBezTo>
                    <a:pt x="52" y="20"/>
                    <a:pt x="52" y="21"/>
                    <a:pt x="51" y="22"/>
                  </a:cubicBezTo>
                  <a:cubicBezTo>
                    <a:pt x="52" y="21"/>
                    <a:pt x="47" y="21"/>
                    <a:pt x="49" y="22"/>
                  </a:cubicBezTo>
                  <a:cubicBezTo>
                    <a:pt x="49" y="23"/>
                    <a:pt x="51" y="22"/>
                    <a:pt x="51" y="22"/>
                  </a:cubicBezTo>
                  <a:cubicBezTo>
                    <a:pt x="51" y="22"/>
                    <a:pt x="50" y="23"/>
                    <a:pt x="51" y="23"/>
                  </a:cubicBezTo>
                  <a:cubicBezTo>
                    <a:pt x="51" y="23"/>
                    <a:pt x="52" y="23"/>
                    <a:pt x="52" y="22"/>
                  </a:cubicBezTo>
                  <a:cubicBezTo>
                    <a:pt x="52" y="22"/>
                    <a:pt x="52" y="24"/>
                    <a:pt x="51" y="24"/>
                  </a:cubicBezTo>
                  <a:cubicBezTo>
                    <a:pt x="50" y="24"/>
                    <a:pt x="50" y="23"/>
                    <a:pt x="49" y="23"/>
                  </a:cubicBezTo>
                  <a:cubicBezTo>
                    <a:pt x="48" y="24"/>
                    <a:pt x="48" y="26"/>
                    <a:pt x="47" y="26"/>
                  </a:cubicBezTo>
                  <a:cubicBezTo>
                    <a:pt x="47" y="26"/>
                    <a:pt x="44" y="26"/>
                    <a:pt x="44" y="26"/>
                  </a:cubicBezTo>
                  <a:cubicBezTo>
                    <a:pt x="44" y="29"/>
                    <a:pt x="51" y="25"/>
                    <a:pt x="51" y="25"/>
                  </a:cubicBezTo>
                  <a:cubicBezTo>
                    <a:pt x="52" y="25"/>
                    <a:pt x="53" y="24"/>
                    <a:pt x="54" y="25"/>
                  </a:cubicBezTo>
                  <a:cubicBezTo>
                    <a:pt x="56" y="25"/>
                    <a:pt x="55" y="23"/>
                    <a:pt x="54" y="23"/>
                  </a:cubicBezTo>
                  <a:cubicBezTo>
                    <a:pt x="55" y="23"/>
                    <a:pt x="55" y="23"/>
                    <a:pt x="55" y="23"/>
                  </a:cubicBezTo>
                  <a:cubicBezTo>
                    <a:pt x="56" y="25"/>
                    <a:pt x="57" y="23"/>
                    <a:pt x="58" y="23"/>
                  </a:cubicBezTo>
                  <a:cubicBezTo>
                    <a:pt x="57" y="23"/>
                    <a:pt x="57" y="25"/>
                    <a:pt x="56" y="25"/>
                  </a:cubicBezTo>
                  <a:cubicBezTo>
                    <a:pt x="57" y="25"/>
                    <a:pt x="58" y="25"/>
                    <a:pt x="58" y="25"/>
                  </a:cubicBezTo>
                  <a:cubicBezTo>
                    <a:pt x="58" y="25"/>
                    <a:pt x="56" y="26"/>
                    <a:pt x="56" y="27"/>
                  </a:cubicBezTo>
                  <a:cubicBezTo>
                    <a:pt x="56" y="27"/>
                    <a:pt x="61" y="25"/>
                    <a:pt x="61" y="26"/>
                  </a:cubicBezTo>
                  <a:cubicBezTo>
                    <a:pt x="60" y="27"/>
                    <a:pt x="57" y="26"/>
                    <a:pt x="57" y="28"/>
                  </a:cubicBezTo>
                  <a:cubicBezTo>
                    <a:pt x="56" y="31"/>
                    <a:pt x="54" y="27"/>
                    <a:pt x="54" y="27"/>
                  </a:cubicBezTo>
                  <a:cubicBezTo>
                    <a:pt x="54" y="26"/>
                    <a:pt x="54" y="29"/>
                    <a:pt x="54" y="29"/>
                  </a:cubicBezTo>
                  <a:cubicBezTo>
                    <a:pt x="54" y="29"/>
                    <a:pt x="53" y="27"/>
                    <a:pt x="52" y="27"/>
                  </a:cubicBezTo>
                  <a:cubicBezTo>
                    <a:pt x="51" y="28"/>
                    <a:pt x="49" y="30"/>
                    <a:pt x="49" y="31"/>
                  </a:cubicBezTo>
                  <a:cubicBezTo>
                    <a:pt x="49" y="31"/>
                    <a:pt x="51" y="30"/>
                    <a:pt x="51" y="30"/>
                  </a:cubicBezTo>
                  <a:cubicBezTo>
                    <a:pt x="51" y="31"/>
                    <a:pt x="53" y="30"/>
                    <a:pt x="53" y="31"/>
                  </a:cubicBezTo>
                  <a:cubicBezTo>
                    <a:pt x="53" y="30"/>
                    <a:pt x="50" y="31"/>
                    <a:pt x="50" y="32"/>
                  </a:cubicBezTo>
                  <a:cubicBezTo>
                    <a:pt x="51" y="33"/>
                    <a:pt x="54" y="31"/>
                    <a:pt x="53" y="33"/>
                  </a:cubicBezTo>
                  <a:cubicBezTo>
                    <a:pt x="54" y="31"/>
                    <a:pt x="47" y="34"/>
                    <a:pt x="47" y="34"/>
                  </a:cubicBezTo>
                  <a:cubicBezTo>
                    <a:pt x="47" y="33"/>
                    <a:pt x="53" y="35"/>
                    <a:pt x="52" y="35"/>
                  </a:cubicBezTo>
                  <a:cubicBezTo>
                    <a:pt x="51" y="36"/>
                    <a:pt x="50" y="34"/>
                    <a:pt x="49" y="35"/>
                  </a:cubicBezTo>
                  <a:cubicBezTo>
                    <a:pt x="49" y="35"/>
                    <a:pt x="49" y="35"/>
                    <a:pt x="49" y="35"/>
                  </a:cubicBezTo>
                  <a:cubicBezTo>
                    <a:pt x="49" y="36"/>
                    <a:pt x="46" y="34"/>
                    <a:pt x="45" y="36"/>
                  </a:cubicBezTo>
                  <a:cubicBezTo>
                    <a:pt x="45" y="36"/>
                    <a:pt x="48" y="36"/>
                    <a:pt x="48" y="36"/>
                  </a:cubicBezTo>
                  <a:cubicBezTo>
                    <a:pt x="46" y="38"/>
                    <a:pt x="44" y="36"/>
                    <a:pt x="45" y="39"/>
                  </a:cubicBezTo>
                  <a:cubicBezTo>
                    <a:pt x="45" y="39"/>
                    <a:pt x="43" y="40"/>
                    <a:pt x="43" y="40"/>
                  </a:cubicBezTo>
                  <a:cubicBezTo>
                    <a:pt x="42" y="41"/>
                    <a:pt x="42" y="41"/>
                    <a:pt x="42" y="41"/>
                  </a:cubicBezTo>
                  <a:cubicBezTo>
                    <a:pt x="42" y="42"/>
                    <a:pt x="41" y="42"/>
                    <a:pt x="41" y="42"/>
                  </a:cubicBezTo>
                  <a:cubicBezTo>
                    <a:pt x="41" y="43"/>
                    <a:pt x="42" y="42"/>
                    <a:pt x="42" y="42"/>
                  </a:cubicBezTo>
                  <a:cubicBezTo>
                    <a:pt x="43" y="42"/>
                    <a:pt x="42" y="43"/>
                    <a:pt x="42" y="43"/>
                  </a:cubicBezTo>
                  <a:cubicBezTo>
                    <a:pt x="43" y="43"/>
                    <a:pt x="45" y="44"/>
                    <a:pt x="46" y="43"/>
                  </a:cubicBezTo>
                  <a:cubicBezTo>
                    <a:pt x="44" y="44"/>
                    <a:pt x="44" y="44"/>
                    <a:pt x="42" y="44"/>
                  </a:cubicBezTo>
                  <a:cubicBezTo>
                    <a:pt x="41" y="44"/>
                    <a:pt x="38" y="44"/>
                    <a:pt x="38" y="45"/>
                  </a:cubicBezTo>
                  <a:cubicBezTo>
                    <a:pt x="38" y="45"/>
                    <a:pt x="39" y="45"/>
                    <a:pt x="39" y="45"/>
                  </a:cubicBezTo>
                  <a:cubicBezTo>
                    <a:pt x="39" y="45"/>
                    <a:pt x="38" y="46"/>
                    <a:pt x="38" y="46"/>
                  </a:cubicBezTo>
                  <a:cubicBezTo>
                    <a:pt x="38" y="46"/>
                    <a:pt x="40" y="45"/>
                    <a:pt x="40" y="46"/>
                  </a:cubicBezTo>
                  <a:cubicBezTo>
                    <a:pt x="40" y="46"/>
                    <a:pt x="38" y="48"/>
                    <a:pt x="38" y="48"/>
                  </a:cubicBezTo>
                  <a:cubicBezTo>
                    <a:pt x="38" y="48"/>
                    <a:pt x="39" y="48"/>
                    <a:pt x="39" y="49"/>
                  </a:cubicBezTo>
                  <a:cubicBezTo>
                    <a:pt x="39" y="49"/>
                    <a:pt x="37" y="49"/>
                    <a:pt x="37" y="49"/>
                  </a:cubicBezTo>
                  <a:cubicBezTo>
                    <a:pt x="37" y="49"/>
                    <a:pt x="39" y="50"/>
                    <a:pt x="39" y="50"/>
                  </a:cubicBezTo>
                  <a:cubicBezTo>
                    <a:pt x="38" y="50"/>
                    <a:pt x="37" y="50"/>
                    <a:pt x="37" y="50"/>
                  </a:cubicBezTo>
                  <a:cubicBezTo>
                    <a:pt x="37" y="51"/>
                    <a:pt x="38" y="52"/>
                    <a:pt x="39" y="52"/>
                  </a:cubicBezTo>
                  <a:cubicBezTo>
                    <a:pt x="37" y="52"/>
                    <a:pt x="35" y="52"/>
                    <a:pt x="34" y="54"/>
                  </a:cubicBezTo>
                  <a:cubicBezTo>
                    <a:pt x="34" y="55"/>
                    <a:pt x="30" y="54"/>
                    <a:pt x="30" y="54"/>
                  </a:cubicBezTo>
                  <a:cubicBezTo>
                    <a:pt x="30" y="57"/>
                    <a:pt x="36" y="54"/>
                    <a:pt x="37" y="54"/>
                  </a:cubicBezTo>
                  <a:cubicBezTo>
                    <a:pt x="36" y="54"/>
                    <a:pt x="35" y="56"/>
                    <a:pt x="35" y="56"/>
                  </a:cubicBezTo>
                  <a:cubicBezTo>
                    <a:pt x="32" y="56"/>
                    <a:pt x="34" y="57"/>
                    <a:pt x="33" y="58"/>
                  </a:cubicBezTo>
                  <a:cubicBezTo>
                    <a:pt x="32" y="59"/>
                    <a:pt x="30" y="57"/>
                    <a:pt x="29" y="58"/>
                  </a:cubicBezTo>
                  <a:cubicBezTo>
                    <a:pt x="29" y="59"/>
                    <a:pt x="26" y="61"/>
                    <a:pt x="26" y="61"/>
                  </a:cubicBezTo>
                  <a:cubicBezTo>
                    <a:pt x="26" y="62"/>
                    <a:pt x="27" y="62"/>
                    <a:pt x="27" y="62"/>
                  </a:cubicBezTo>
                  <a:cubicBezTo>
                    <a:pt x="27" y="63"/>
                    <a:pt x="24" y="63"/>
                    <a:pt x="24" y="63"/>
                  </a:cubicBezTo>
                  <a:cubicBezTo>
                    <a:pt x="24" y="63"/>
                    <a:pt x="25" y="64"/>
                    <a:pt x="25" y="65"/>
                  </a:cubicBezTo>
                  <a:cubicBezTo>
                    <a:pt x="25" y="66"/>
                    <a:pt x="27" y="65"/>
                    <a:pt x="28" y="65"/>
                  </a:cubicBezTo>
                  <a:cubicBezTo>
                    <a:pt x="29" y="64"/>
                    <a:pt x="30" y="65"/>
                    <a:pt x="31" y="64"/>
                  </a:cubicBezTo>
                  <a:cubicBezTo>
                    <a:pt x="31" y="64"/>
                    <a:pt x="30" y="63"/>
                    <a:pt x="30" y="62"/>
                  </a:cubicBezTo>
                  <a:cubicBezTo>
                    <a:pt x="30" y="62"/>
                    <a:pt x="32" y="63"/>
                    <a:pt x="33" y="64"/>
                  </a:cubicBezTo>
                  <a:cubicBezTo>
                    <a:pt x="33" y="64"/>
                    <a:pt x="30" y="66"/>
                    <a:pt x="30" y="66"/>
                  </a:cubicBezTo>
                  <a:cubicBezTo>
                    <a:pt x="29" y="66"/>
                    <a:pt x="28" y="67"/>
                    <a:pt x="28" y="66"/>
                  </a:cubicBezTo>
                  <a:cubicBezTo>
                    <a:pt x="27" y="65"/>
                    <a:pt x="26" y="67"/>
                    <a:pt x="25" y="67"/>
                  </a:cubicBezTo>
                  <a:cubicBezTo>
                    <a:pt x="24" y="66"/>
                    <a:pt x="24" y="63"/>
                    <a:pt x="23" y="66"/>
                  </a:cubicBezTo>
                  <a:cubicBezTo>
                    <a:pt x="21" y="70"/>
                    <a:pt x="20" y="65"/>
                    <a:pt x="21" y="65"/>
                  </a:cubicBezTo>
                  <a:cubicBezTo>
                    <a:pt x="19" y="65"/>
                    <a:pt x="21" y="69"/>
                    <a:pt x="19" y="68"/>
                  </a:cubicBezTo>
                  <a:cubicBezTo>
                    <a:pt x="15" y="68"/>
                    <a:pt x="18" y="70"/>
                    <a:pt x="17" y="71"/>
                  </a:cubicBezTo>
                  <a:cubicBezTo>
                    <a:pt x="16" y="71"/>
                    <a:pt x="16" y="69"/>
                    <a:pt x="16" y="69"/>
                  </a:cubicBezTo>
                  <a:cubicBezTo>
                    <a:pt x="14" y="69"/>
                    <a:pt x="12" y="70"/>
                    <a:pt x="11" y="71"/>
                  </a:cubicBezTo>
                  <a:cubicBezTo>
                    <a:pt x="11" y="72"/>
                    <a:pt x="15" y="72"/>
                    <a:pt x="16" y="72"/>
                  </a:cubicBezTo>
                  <a:cubicBezTo>
                    <a:pt x="16" y="72"/>
                    <a:pt x="19" y="71"/>
                    <a:pt x="19" y="71"/>
                  </a:cubicBezTo>
                  <a:cubicBezTo>
                    <a:pt x="20" y="72"/>
                    <a:pt x="15" y="72"/>
                    <a:pt x="15" y="72"/>
                  </a:cubicBezTo>
                  <a:cubicBezTo>
                    <a:pt x="14" y="72"/>
                    <a:pt x="14" y="73"/>
                    <a:pt x="13" y="73"/>
                  </a:cubicBezTo>
                  <a:cubicBezTo>
                    <a:pt x="12" y="73"/>
                    <a:pt x="11" y="73"/>
                    <a:pt x="10" y="73"/>
                  </a:cubicBezTo>
                  <a:cubicBezTo>
                    <a:pt x="8" y="72"/>
                    <a:pt x="7" y="73"/>
                    <a:pt x="9" y="74"/>
                  </a:cubicBezTo>
                  <a:cubicBezTo>
                    <a:pt x="10" y="74"/>
                    <a:pt x="12" y="74"/>
                    <a:pt x="12" y="76"/>
                  </a:cubicBezTo>
                  <a:cubicBezTo>
                    <a:pt x="12" y="76"/>
                    <a:pt x="11" y="78"/>
                    <a:pt x="11" y="77"/>
                  </a:cubicBezTo>
                  <a:cubicBezTo>
                    <a:pt x="10" y="77"/>
                    <a:pt x="12" y="75"/>
                    <a:pt x="10" y="74"/>
                  </a:cubicBezTo>
                  <a:cubicBezTo>
                    <a:pt x="7" y="74"/>
                    <a:pt x="9" y="75"/>
                    <a:pt x="8" y="76"/>
                  </a:cubicBezTo>
                  <a:cubicBezTo>
                    <a:pt x="8" y="76"/>
                    <a:pt x="8" y="73"/>
                    <a:pt x="7" y="73"/>
                  </a:cubicBezTo>
                  <a:cubicBezTo>
                    <a:pt x="7" y="72"/>
                    <a:pt x="5" y="78"/>
                    <a:pt x="6" y="77"/>
                  </a:cubicBezTo>
                  <a:cubicBezTo>
                    <a:pt x="5" y="77"/>
                    <a:pt x="5" y="75"/>
                    <a:pt x="5" y="75"/>
                  </a:cubicBezTo>
                  <a:cubicBezTo>
                    <a:pt x="4" y="75"/>
                    <a:pt x="4" y="77"/>
                    <a:pt x="4" y="77"/>
                  </a:cubicBezTo>
                  <a:cubicBezTo>
                    <a:pt x="3" y="78"/>
                    <a:pt x="1" y="77"/>
                    <a:pt x="1" y="78"/>
                  </a:cubicBezTo>
                  <a:cubicBezTo>
                    <a:pt x="1" y="79"/>
                    <a:pt x="0" y="80"/>
                    <a:pt x="1" y="80"/>
                  </a:cubicBezTo>
                  <a:cubicBezTo>
                    <a:pt x="2" y="80"/>
                    <a:pt x="3" y="80"/>
                    <a:pt x="4" y="81"/>
                  </a:cubicBezTo>
                  <a:cubicBezTo>
                    <a:pt x="4" y="81"/>
                    <a:pt x="0" y="82"/>
                    <a:pt x="1" y="83"/>
                  </a:cubicBezTo>
                  <a:cubicBezTo>
                    <a:pt x="1" y="84"/>
                    <a:pt x="3" y="84"/>
                    <a:pt x="3" y="84"/>
                  </a:cubicBezTo>
                  <a:cubicBezTo>
                    <a:pt x="3" y="84"/>
                    <a:pt x="6" y="83"/>
                    <a:pt x="6" y="84"/>
                  </a:cubicBezTo>
                  <a:cubicBezTo>
                    <a:pt x="5" y="85"/>
                    <a:pt x="2" y="84"/>
                    <a:pt x="1" y="86"/>
                  </a:cubicBezTo>
                  <a:cubicBezTo>
                    <a:pt x="0" y="87"/>
                    <a:pt x="6" y="87"/>
                    <a:pt x="4" y="89"/>
                  </a:cubicBezTo>
                  <a:cubicBezTo>
                    <a:pt x="4" y="89"/>
                    <a:pt x="3" y="87"/>
                    <a:pt x="2" y="88"/>
                  </a:cubicBezTo>
                  <a:cubicBezTo>
                    <a:pt x="1" y="89"/>
                    <a:pt x="1" y="90"/>
                    <a:pt x="2" y="91"/>
                  </a:cubicBezTo>
                  <a:cubicBezTo>
                    <a:pt x="3" y="91"/>
                    <a:pt x="5" y="92"/>
                    <a:pt x="6" y="92"/>
                  </a:cubicBezTo>
                  <a:cubicBezTo>
                    <a:pt x="7" y="91"/>
                    <a:pt x="8" y="89"/>
                    <a:pt x="9" y="90"/>
                  </a:cubicBezTo>
                  <a:cubicBezTo>
                    <a:pt x="8" y="90"/>
                    <a:pt x="7" y="91"/>
                    <a:pt x="7" y="91"/>
                  </a:cubicBezTo>
                  <a:cubicBezTo>
                    <a:pt x="7" y="92"/>
                    <a:pt x="6" y="92"/>
                    <a:pt x="5" y="92"/>
                  </a:cubicBezTo>
                  <a:cubicBezTo>
                    <a:pt x="5" y="92"/>
                    <a:pt x="7" y="93"/>
                    <a:pt x="7" y="94"/>
                  </a:cubicBezTo>
                  <a:cubicBezTo>
                    <a:pt x="7" y="94"/>
                    <a:pt x="4" y="92"/>
                    <a:pt x="5" y="94"/>
                  </a:cubicBezTo>
                  <a:cubicBezTo>
                    <a:pt x="5" y="95"/>
                    <a:pt x="8" y="96"/>
                    <a:pt x="8" y="96"/>
                  </a:cubicBezTo>
                  <a:cubicBezTo>
                    <a:pt x="8" y="97"/>
                    <a:pt x="5" y="95"/>
                    <a:pt x="4" y="96"/>
                  </a:cubicBezTo>
                  <a:cubicBezTo>
                    <a:pt x="2" y="96"/>
                    <a:pt x="4" y="93"/>
                    <a:pt x="3" y="93"/>
                  </a:cubicBezTo>
                  <a:cubicBezTo>
                    <a:pt x="3" y="93"/>
                    <a:pt x="1" y="95"/>
                    <a:pt x="2" y="96"/>
                  </a:cubicBezTo>
                  <a:cubicBezTo>
                    <a:pt x="3" y="96"/>
                    <a:pt x="2" y="98"/>
                    <a:pt x="2" y="98"/>
                  </a:cubicBezTo>
                  <a:cubicBezTo>
                    <a:pt x="3" y="99"/>
                    <a:pt x="4" y="97"/>
                    <a:pt x="5" y="96"/>
                  </a:cubicBezTo>
                  <a:cubicBezTo>
                    <a:pt x="5" y="96"/>
                    <a:pt x="5" y="97"/>
                    <a:pt x="5" y="97"/>
                  </a:cubicBezTo>
                  <a:cubicBezTo>
                    <a:pt x="6" y="97"/>
                    <a:pt x="6" y="96"/>
                    <a:pt x="7" y="96"/>
                  </a:cubicBezTo>
                  <a:cubicBezTo>
                    <a:pt x="7" y="96"/>
                    <a:pt x="7" y="98"/>
                    <a:pt x="6" y="98"/>
                  </a:cubicBezTo>
                  <a:cubicBezTo>
                    <a:pt x="4" y="99"/>
                    <a:pt x="8" y="101"/>
                    <a:pt x="8" y="100"/>
                  </a:cubicBezTo>
                  <a:cubicBezTo>
                    <a:pt x="8" y="102"/>
                    <a:pt x="1" y="100"/>
                    <a:pt x="5" y="103"/>
                  </a:cubicBezTo>
                  <a:cubicBezTo>
                    <a:pt x="7" y="104"/>
                    <a:pt x="8" y="105"/>
                    <a:pt x="10" y="105"/>
                  </a:cubicBezTo>
                  <a:cubicBezTo>
                    <a:pt x="10" y="105"/>
                    <a:pt x="13" y="107"/>
                    <a:pt x="14" y="107"/>
                  </a:cubicBezTo>
                  <a:cubicBezTo>
                    <a:pt x="17" y="107"/>
                    <a:pt x="21" y="104"/>
                    <a:pt x="23" y="102"/>
                  </a:cubicBezTo>
                  <a:cubicBezTo>
                    <a:pt x="24" y="100"/>
                    <a:pt x="25" y="100"/>
                    <a:pt x="27" y="99"/>
                  </a:cubicBezTo>
                  <a:cubicBezTo>
                    <a:pt x="28" y="98"/>
                    <a:pt x="28" y="95"/>
                    <a:pt x="29" y="95"/>
                  </a:cubicBezTo>
                  <a:cubicBezTo>
                    <a:pt x="29" y="95"/>
                    <a:pt x="29" y="98"/>
                    <a:pt x="30" y="98"/>
                  </a:cubicBezTo>
                  <a:cubicBezTo>
                    <a:pt x="32" y="99"/>
                    <a:pt x="31" y="99"/>
                    <a:pt x="31" y="100"/>
                  </a:cubicBezTo>
                  <a:cubicBezTo>
                    <a:pt x="32" y="100"/>
                    <a:pt x="33" y="100"/>
                    <a:pt x="34" y="101"/>
                  </a:cubicBezTo>
                  <a:cubicBezTo>
                    <a:pt x="34" y="102"/>
                    <a:pt x="33" y="100"/>
                    <a:pt x="34" y="10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25" name="Freeform 720"/>
            <p:cNvSpPr>
              <a:spLocks noEditPoints="1"/>
            </p:cNvSpPr>
            <p:nvPr/>
          </p:nvSpPr>
          <p:spPr bwMode="auto">
            <a:xfrm>
              <a:off x="12945416" y="4366247"/>
              <a:ext cx="7563702" cy="2637633"/>
            </a:xfrm>
            <a:custGeom>
              <a:avLst/>
              <a:gdLst>
                <a:gd name="T0" fmla="*/ 785 w 810"/>
                <a:gd name="T1" fmla="*/ 109 h 282"/>
                <a:gd name="T2" fmla="*/ 725 w 810"/>
                <a:gd name="T3" fmla="*/ 77 h 282"/>
                <a:gd name="T4" fmla="*/ 665 w 810"/>
                <a:gd name="T5" fmla="*/ 80 h 282"/>
                <a:gd name="T6" fmla="*/ 607 w 810"/>
                <a:gd name="T7" fmla="*/ 65 h 282"/>
                <a:gd name="T8" fmla="*/ 578 w 810"/>
                <a:gd name="T9" fmla="*/ 56 h 282"/>
                <a:gd name="T10" fmla="*/ 555 w 810"/>
                <a:gd name="T11" fmla="*/ 61 h 282"/>
                <a:gd name="T12" fmla="*/ 521 w 810"/>
                <a:gd name="T13" fmla="*/ 59 h 282"/>
                <a:gd name="T14" fmla="*/ 495 w 810"/>
                <a:gd name="T15" fmla="*/ 44 h 282"/>
                <a:gd name="T16" fmla="*/ 469 w 810"/>
                <a:gd name="T17" fmla="*/ 49 h 282"/>
                <a:gd name="T18" fmla="*/ 423 w 810"/>
                <a:gd name="T19" fmla="*/ 43 h 282"/>
                <a:gd name="T20" fmla="*/ 383 w 810"/>
                <a:gd name="T21" fmla="*/ 50 h 282"/>
                <a:gd name="T22" fmla="*/ 423 w 810"/>
                <a:gd name="T23" fmla="*/ 17 h 282"/>
                <a:gd name="T24" fmla="*/ 378 w 810"/>
                <a:gd name="T25" fmla="*/ 7 h 282"/>
                <a:gd name="T26" fmla="*/ 355 w 810"/>
                <a:gd name="T27" fmla="*/ 17 h 282"/>
                <a:gd name="T28" fmla="*/ 320 w 810"/>
                <a:gd name="T29" fmla="*/ 22 h 282"/>
                <a:gd name="T30" fmla="*/ 297 w 810"/>
                <a:gd name="T31" fmla="*/ 32 h 282"/>
                <a:gd name="T32" fmla="*/ 269 w 810"/>
                <a:gd name="T33" fmla="*/ 49 h 282"/>
                <a:gd name="T34" fmla="*/ 247 w 810"/>
                <a:gd name="T35" fmla="*/ 58 h 282"/>
                <a:gd name="T36" fmla="*/ 242 w 810"/>
                <a:gd name="T37" fmla="*/ 50 h 282"/>
                <a:gd name="T38" fmla="*/ 259 w 810"/>
                <a:gd name="T39" fmla="*/ 97 h 282"/>
                <a:gd name="T40" fmla="*/ 227 w 810"/>
                <a:gd name="T41" fmla="*/ 107 h 282"/>
                <a:gd name="T42" fmla="*/ 231 w 810"/>
                <a:gd name="T43" fmla="*/ 88 h 282"/>
                <a:gd name="T44" fmla="*/ 206 w 810"/>
                <a:gd name="T45" fmla="*/ 60 h 282"/>
                <a:gd name="T46" fmla="*/ 191 w 810"/>
                <a:gd name="T47" fmla="*/ 83 h 282"/>
                <a:gd name="T48" fmla="*/ 131 w 810"/>
                <a:gd name="T49" fmla="*/ 90 h 282"/>
                <a:gd name="T50" fmla="*/ 92 w 810"/>
                <a:gd name="T51" fmla="*/ 100 h 282"/>
                <a:gd name="T52" fmla="*/ 84 w 810"/>
                <a:gd name="T53" fmla="*/ 107 h 282"/>
                <a:gd name="T54" fmla="*/ 53 w 810"/>
                <a:gd name="T55" fmla="*/ 120 h 282"/>
                <a:gd name="T56" fmla="*/ 31 w 810"/>
                <a:gd name="T57" fmla="*/ 102 h 282"/>
                <a:gd name="T58" fmla="*/ 29 w 810"/>
                <a:gd name="T59" fmla="*/ 84 h 282"/>
                <a:gd name="T60" fmla="*/ 5 w 810"/>
                <a:gd name="T61" fmla="*/ 88 h 282"/>
                <a:gd name="T62" fmla="*/ 7 w 810"/>
                <a:gd name="T63" fmla="*/ 152 h 282"/>
                <a:gd name="T64" fmla="*/ 16 w 810"/>
                <a:gd name="T65" fmla="*/ 187 h 282"/>
                <a:gd name="T66" fmla="*/ 40 w 810"/>
                <a:gd name="T67" fmla="*/ 223 h 282"/>
                <a:gd name="T68" fmla="*/ 53 w 810"/>
                <a:gd name="T69" fmla="*/ 244 h 282"/>
                <a:gd name="T70" fmla="*/ 82 w 810"/>
                <a:gd name="T71" fmla="*/ 272 h 282"/>
                <a:gd name="T72" fmla="*/ 109 w 810"/>
                <a:gd name="T73" fmla="*/ 250 h 282"/>
                <a:gd name="T74" fmla="*/ 108 w 810"/>
                <a:gd name="T75" fmla="*/ 222 h 282"/>
                <a:gd name="T76" fmla="*/ 160 w 810"/>
                <a:gd name="T77" fmla="*/ 223 h 282"/>
                <a:gd name="T78" fmla="*/ 196 w 810"/>
                <a:gd name="T79" fmla="*/ 196 h 282"/>
                <a:gd name="T80" fmla="*/ 252 w 810"/>
                <a:gd name="T81" fmla="*/ 204 h 282"/>
                <a:gd name="T82" fmla="*/ 331 w 810"/>
                <a:gd name="T83" fmla="*/ 226 h 282"/>
                <a:gd name="T84" fmla="*/ 415 w 810"/>
                <a:gd name="T85" fmla="*/ 231 h 282"/>
                <a:gd name="T86" fmla="*/ 483 w 810"/>
                <a:gd name="T87" fmla="*/ 207 h 282"/>
                <a:gd name="T88" fmla="*/ 521 w 810"/>
                <a:gd name="T89" fmla="*/ 258 h 282"/>
                <a:gd name="T90" fmla="*/ 558 w 810"/>
                <a:gd name="T91" fmla="*/ 226 h 282"/>
                <a:gd name="T92" fmla="*/ 543 w 810"/>
                <a:gd name="T93" fmla="*/ 199 h 282"/>
                <a:gd name="T94" fmla="*/ 591 w 810"/>
                <a:gd name="T95" fmla="*/ 162 h 282"/>
                <a:gd name="T96" fmla="*/ 627 w 810"/>
                <a:gd name="T97" fmla="*/ 165 h 282"/>
                <a:gd name="T98" fmla="*/ 657 w 810"/>
                <a:gd name="T99" fmla="*/ 153 h 282"/>
                <a:gd name="T100" fmla="*/ 669 w 810"/>
                <a:gd name="T101" fmla="*/ 154 h 282"/>
                <a:gd name="T102" fmla="*/ 649 w 810"/>
                <a:gd name="T103" fmla="*/ 210 h 282"/>
                <a:gd name="T104" fmla="*/ 667 w 810"/>
                <a:gd name="T105" fmla="*/ 171 h 282"/>
                <a:gd name="T106" fmla="*/ 710 w 810"/>
                <a:gd name="T107" fmla="*/ 156 h 282"/>
                <a:gd name="T108" fmla="*/ 738 w 810"/>
                <a:gd name="T109" fmla="*/ 121 h 282"/>
                <a:gd name="T110" fmla="*/ 765 w 810"/>
                <a:gd name="T111" fmla="*/ 116 h 282"/>
                <a:gd name="T112" fmla="*/ 802 w 810"/>
                <a:gd name="T113" fmla="*/ 115 h 282"/>
                <a:gd name="T114" fmla="*/ 388 w 810"/>
                <a:gd name="T115" fmla="*/ 21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810" h="282">
                  <a:moveTo>
                    <a:pt x="808" y="111"/>
                  </a:moveTo>
                  <a:cubicBezTo>
                    <a:pt x="806" y="109"/>
                    <a:pt x="803" y="108"/>
                    <a:pt x="801" y="106"/>
                  </a:cubicBezTo>
                  <a:cubicBezTo>
                    <a:pt x="800" y="105"/>
                    <a:pt x="799" y="104"/>
                    <a:pt x="797" y="103"/>
                  </a:cubicBezTo>
                  <a:cubicBezTo>
                    <a:pt x="796" y="103"/>
                    <a:pt x="794" y="103"/>
                    <a:pt x="793" y="102"/>
                  </a:cubicBezTo>
                  <a:cubicBezTo>
                    <a:pt x="793" y="103"/>
                    <a:pt x="794" y="103"/>
                    <a:pt x="794" y="103"/>
                  </a:cubicBezTo>
                  <a:cubicBezTo>
                    <a:pt x="795" y="103"/>
                    <a:pt x="792" y="104"/>
                    <a:pt x="791" y="103"/>
                  </a:cubicBezTo>
                  <a:cubicBezTo>
                    <a:pt x="791" y="103"/>
                    <a:pt x="792" y="103"/>
                    <a:pt x="792" y="102"/>
                  </a:cubicBezTo>
                  <a:cubicBezTo>
                    <a:pt x="791" y="101"/>
                    <a:pt x="786" y="103"/>
                    <a:pt x="785" y="102"/>
                  </a:cubicBezTo>
                  <a:cubicBezTo>
                    <a:pt x="787" y="103"/>
                    <a:pt x="787" y="103"/>
                    <a:pt x="787" y="106"/>
                  </a:cubicBezTo>
                  <a:cubicBezTo>
                    <a:pt x="786" y="107"/>
                    <a:pt x="788" y="109"/>
                    <a:pt x="788" y="109"/>
                  </a:cubicBezTo>
                  <a:cubicBezTo>
                    <a:pt x="787" y="109"/>
                    <a:pt x="787" y="108"/>
                    <a:pt x="787" y="108"/>
                  </a:cubicBezTo>
                  <a:cubicBezTo>
                    <a:pt x="786" y="107"/>
                    <a:pt x="786" y="109"/>
                    <a:pt x="785" y="109"/>
                  </a:cubicBezTo>
                  <a:cubicBezTo>
                    <a:pt x="785" y="109"/>
                    <a:pt x="783" y="105"/>
                    <a:pt x="783" y="105"/>
                  </a:cubicBezTo>
                  <a:cubicBezTo>
                    <a:pt x="783" y="104"/>
                    <a:pt x="783" y="104"/>
                    <a:pt x="783" y="104"/>
                  </a:cubicBezTo>
                  <a:cubicBezTo>
                    <a:pt x="783" y="103"/>
                    <a:pt x="782" y="102"/>
                    <a:pt x="783" y="101"/>
                  </a:cubicBezTo>
                  <a:cubicBezTo>
                    <a:pt x="784" y="99"/>
                    <a:pt x="782" y="100"/>
                    <a:pt x="781" y="99"/>
                  </a:cubicBezTo>
                  <a:cubicBezTo>
                    <a:pt x="781" y="98"/>
                    <a:pt x="779" y="97"/>
                    <a:pt x="778" y="97"/>
                  </a:cubicBezTo>
                  <a:cubicBezTo>
                    <a:pt x="771" y="93"/>
                    <a:pt x="765" y="89"/>
                    <a:pt x="758" y="87"/>
                  </a:cubicBezTo>
                  <a:cubicBezTo>
                    <a:pt x="756" y="86"/>
                    <a:pt x="755" y="85"/>
                    <a:pt x="754" y="84"/>
                  </a:cubicBezTo>
                  <a:cubicBezTo>
                    <a:pt x="753" y="83"/>
                    <a:pt x="751" y="82"/>
                    <a:pt x="749" y="82"/>
                  </a:cubicBezTo>
                  <a:cubicBezTo>
                    <a:pt x="746" y="81"/>
                    <a:pt x="743" y="80"/>
                    <a:pt x="739" y="78"/>
                  </a:cubicBezTo>
                  <a:cubicBezTo>
                    <a:pt x="736" y="78"/>
                    <a:pt x="732" y="78"/>
                    <a:pt x="730" y="78"/>
                  </a:cubicBezTo>
                  <a:cubicBezTo>
                    <a:pt x="728" y="78"/>
                    <a:pt x="727" y="78"/>
                    <a:pt x="726" y="78"/>
                  </a:cubicBezTo>
                  <a:cubicBezTo>
                    <a:pt x="726" y="78"/>
                    <a:pt x="725" y="77"/>
                    <a:pt x="725" y="77"/>
                  </a:cubicBezTo>
                  <a:cubicBezTo>
                    <a:pt x="724" y="78"/>
                    <a:pt x="724" y="79"/>
                    <a:pt x="723" y="78"/>
                  </a:cubicBezTo>
                  <a:cubicBezTo>
                    <a:pt x="720" y="78"/>
                    <a:pt x="717" y="77"/>
                    <a:pt x="714" y="76"/>
                  </a:cubicBezTo>
                  <a:cubicBezTo>
                    <a:pt x="713" y="76"/>
                    <a:pt x="710" y="75"/>
                    <a:pt x="710" y="77"/>
                  </a:cubicBezTo>
                  <a:cubicBezTo>
                    <a:pt x="709" y="79"/>
                    <a:pt x="708" y="79"/>
                    <a:pt x="710" y="80"/>
                  </a:cubicBezTo>
                  <a:cubicBezTo>
                    <a:pt x="712" y="82"/>
                    <a:pt x="714" y="86"/>
                    <a:pt x="709" y="87"/>
                  </a:cubicBezTo>
                  <a:cubicBezTo>
                    <a:pt x="708" y="88"/>
                    <a:pt x="705" y="88"/>
                    <a:pt x="704" y="86"/>
                  </a:cubicBezTo>
                  <a:cubicBezTo>
                    <a:pt x="703" y="85"/>
                    <a:pt x="703" y="84"/>
                    <a:pt x="700" y="84"/>
                  </a:cubicBezTo>
                  <a:cubicBezTo>
                    <a:pt x="697" y="83"/>
                    <a:pt x="699" y="82"/>
                    <a:pt x="698" y="81"/>
                  </a:cubicBezTo>
                  <a:cubicBezTo>
                    <a:pt x="698" y="80"/>
                    <a:pt x="695" y="79"/>
                    <a:pt x="694" y="80"/>
                  </a:cubicBezTo>
                  <a:cubicBezTo>
                    <a:pt x="691" y="83"/>
                    <a:pt x="686" y="80"/>
                    <a:pt x="682" y="80"/>
                  </a:cubicBezTo>
                  <a:cubicBezTo>
                    <a:pt x="678" y="80"/>
                    <a:pt x="674" y="79"/>
                    <a:pt x="670" y="79"/>
                  </a:cubicBezTo>
                  <a:cubicBezTo>
                    <a:pt x="668" y="79"/>
                    <a:pt x="667" y="79"/>
                    <a:pt x="665" y="80"/>
                  </a:cubicBezTo>
                  <a:cubicBezTo>
                    <a:pt x="663" y="81"/>
                    <a:pt x="664" y="84"/>
                    <a:pt x="664" y="86"/>
                  </a:cubicBezTo>
                  <a:cubicBezTo>
                    <a:pt x="664" y="86"/>
                    <a:pt x="664" y="86"/>
                    <a:pt x="664" y="86"/>
                  </a:cubicBezTo>
                  <a:cubicBezTo>
                    <a:pt x="663" y="86"/>
                    <a:pt x="662" y="81"/>
                    <a:pt x="661" y="80"/>
                  </a:cubicBezTo>
                  <a:cubicBezTo>
                    <a:pt x="660" y="80"/>
                    <a:pt x="656" y="80"/>
                    <a:pt x="655" y="78"/>
                  </a:cubicBezTo>
                  <a:cubicBezTo>
                    <a:pt x="655" y="75"/>
                    <a:pt x="659" y="74"/>
                    <a:pt x="655" y="71"/>
                  </a:cubicBezTo>
                  <a:cubicBezTo>
                    <a:pt x="653" y="70"/>
                    <a:pt x="651" y="69"/>
                    <a:pt x="648" y="68"/>
                  </a:cubicBezTo>
                  <a:cubicBezTo>
                    <a:pt x="642" y="66"/>
                    <a:pt x="635" y="68"/>
                    <a:pt x="629" y="69"/>
                  </a:cubicBezTo>
                  <a:cubicBezTo>
                    <a:pt x="626" y="69"/>
                    <a:pt x="623" y="69"/>
                    <a:pt x="619" y="69"/>
                  </a:cubicBezTo>
                  <a:cubicBezTo>
                    <a:pt x="618" y="69"/>
                    <a:pt x="618" y="69"/>
                    <a:pt x="617" y="69"/>
                  </a:cubicBezTo>
                  <a:cubicBezTo>
                    <a:pt x="615" y="68"/>
                    <a:pt x="617" y="68"/>
                    <a:pt x="618" y="67"/>
                  </a:cubicBezTo>
                  <a:cubicBezTo>
                    <a:pt x="618" y="66"/>
                    <a:pt x="613" y="65"/>
                    <a:pt x="613" y="65"/>
                  </a:cubicBezTo>
                  <a:cubicBezTo>
                    <a:pt x="612" y="64"/>
                    <a:pt x="608" y="65"/>
                    <a:pt x="607" y="65"/>
                  </a:cubicBezTo>
                  <a:cubicBezTo>
                    <a:pt x="607" y="65"/>
                    <a:pt x="611" y="64"/>
                    <a:pt x="610" y="63"/>
                  </a:cubicBezTo>
                  <a:cubicBezTo>
                    <a:pt x="609" y="63"/>
                    <a:pt x="608" y="64"/>
                    <a:pt x="607" y="64"/>
                  </a:cubicBezTo>
                  <a:cubicBezTo>
                    <a:pt x="606" y="63"/>
                    <a:pt x="604" y="62"/>
                    <a:pt x="604" y="62"/>
                  </a:cubicBezTo>
                  <a:cubicBezTo>
                    <a:pt x="603" y="62"/>
                    <a:pt x="600" y="60"/>
                    <a:pt x="602" y="60"/>
                  </a:cubicBezTo>
                  <a:cubicBezTo>
                    <a:pt x="603" y="60"/>
                    <a:pt x="605" y="60"/>
                    <a:pt x="606" y="60"/>
                  </a:cubicBezTo>
                  <a:cubicBezTo>
                    <a:pt x="609" y="60"/>
                    <a:pt x="605" y="57"/>
                    <a:pt x="604" y="57"/>
                  </a:cubicBezTo>
                  <a:cubicBezTo>
                    <a:pt x="602" y="55"/>
                    <a:pt x="597" y="56"/>
                    <a:pt x="594" y="55"/>
                  </a:cubicBezTo>
                  <a:cubicBezTo>
                    <a:pt x="592" y="55"/>
                    <a:pt x="591" y="57"/>
                    <a:pt x="589" y="59"/>
                  </a:cubicBezTo>
                  <a:cubicBezTo>
                    <a:pt x="589" y="59"/>
                    <a:pt x="582" y="63"/>
                    <a:pt x="582" y="60"/>
                  </a:cubicBezTo>
                  <a:cubicBezTo>
                    <a:pt x="583" y="58"/>
                    <a:pt x="584" y="60"/>
                    <a:pt x="586" y="59"/>
                  </a:cubicBezTo>
                  <a:cubicBezTo>
                    <a:pt x="586" y="59"/>
                    <a:pt x="585" y="56"/>
                    <a:pt x="584" y="56"/>
                  </a:cubicBezTo>
                  <a:cubicBezTo>
                    <a:pt x="584" y="56"/>
                    <a:pt x="578" y="56"/>
                    <a:pt x="578" y="56"/>
                  </a:cubicBezTo>
                  <a:cubicBezTo>
                    <a:pt x="579" y="55"/>
                    <a:pt x="581" y="54"/>
                    <a:pt x="583" y="54"/>
                  </a:cubicBezTo>
                  <a:cubicBezTo>
                    <a:pt x="584" y="55"/>
                    <a:pt x="591" y="55"/>
                    <a:pt x="591" y="55"/>
                  </a:cubicBezTo>
                  <a:cubicBezTo>
                    <a:pt x="591" y="54"/>
                    <a:pt x="585" y="54"/>
                    <a:pt x="584" y="53"/>
                  </a:cubicBezTo>
                  <a:cubicBezTo>
                    <a:pt x="582" y="53"/>
                    <a:pt x="580" y="53"/>
                    <a:pt x="578" y="53"/>
                  </a:cubicBezTo>
                  <a:cubicBezTo>
                    <a:pt x="574" y="52"/>
                    <a:pt x="570" y="52"/>
                    <a:pt x="566" y="51"/>
                  </a:cubicBezTo>
                  <a:cubicBezTo>
                    <a:pt x="565" y="51"/>
                    <a:pt x="561" y="50"/>
                    <a:pt x="561" y="50"/>
                  </a:cubicBezTo>
                  <a:cubicBezTo>
                    <a:pt x="561" y="51"/>
                    <a:pt x="562" y="52"/>
                    <a:pt x="561" y="52"/>
                  </a:cubicBezTo>
                  <a:cubicBezTo>
                    <a:pt x="560" y="53"/>
                    <a:pt x="559" y="53"/>
                    <a:pt x="558" y="53"/>
                  </a:cubicBezTo>
                  <a:cubicBezTo>
                    <a:pt x="557" y="53"/>
                    <a:pt x="552" y="54"/>
                    <a:pt x="553" y="56"/>
                  </a:cubicBezTo>
                  <a:cubicBezTo>
                    <a:pt x="554" y="58"/>
                    <a:pt x="556" y="55"/>
                    <a:pt x="557" y="56"/>
                  </a:cubicBezTo>
                  <a:cubicBezTo>
                    <a:pt x="557" y="56"/>
                    <a:pt x="554" y="57"/>
                    <a:pt x="555" y="59"/>
                  </a:cubicBezTo>
                  <a:cubicBezTo>
                    <a:pt x="556" y="59"/>
                    <a:pt x="555" y="60"/>
                    <a:pt x="555" y="61"/>
                  </a:cubicBezTo>
                  <a:cubicBezTo>
                    <a:pt x="556" y="61"/>
                    <a:pt x="557" y="62"/>
                    <a:pt x="557" y="63"/>
                  </a:cubicBezTo>
                  <a:cubicBezTo>
                    <a:pt x="557" y="63"/>
                    <a:pt x="553" y="63"/>
                    <a:pt x="552" y="63"/>
                  </a:cubicBezTo>
                  <a:cubicBezTo>
                    <a:pt x="550" y="63"/>
                    <a:pt x="552" y="62"/>
                    <a:pt x="552" y="62"/>
                  </a:cubicBezTo>
                  <a:cubicBezTo>
                    <a:pt x="551" y="61"/>
                    <a:pt x="548" y="62"/>
                    <a:pt x="548" y="62"/>
                  </a:cubicBezTo>
                  <a:cubicBezTo>
                    <a:pt x="546" y="63"/>
                    <a:pt x="544" y="62"/>
                    <a:pt x="543" y="62"/>
                  </a:cubicBezTo>
                  <a:cubicBezTo>
                    <a:pt x="542" y="62"/>
                    <a:pt x="546" y="63"/>
                    <a:pt x="546" y="63"/>
                  </a:cubicBezTo>
                  <a:cubicBezTo>
                    <a:pt x="549" y="64"/>
                    <a:pt x="546" y="66"/>
                    <a:pt x="545" y="65"/>
                  </a:cubicBezTo>
                  <a:cubicBezTo>
                    <a:pt x="544" y="65"/>
                    <a:pt x="544" y="64"/>
                    <a:pt x="544" y="63"/>
                  </a:cubicBezTo>
                  <a:cubicBezTo>
                    <a:pt x="543" y="63"/>
                    <a:pt x="542" y="63"/>
                    <a:pt x="541" y="63"/>
                  </a:cubicBezTo>
                  <a:cubicBezTo>
                    <a:pt x="539" y="62"/>
                    <a:pt x="537" y="61"/>
                    <a:pt x="534" y="62"/>
                  </a:cubicBezTo>
                  <a:cubicBezTo>
                    <a:pt x="531" y="62"/>
                    <a:pt x="529" y="65"/>
                    <a:pt x="526" y="63"/>
                  </a:cubicBezTo>
                  <a:cubicBezTo>
                    <a:pt x="524" y="62"/>
                    <a:pt x="522" y="61"/>
                    <a:pt x="521" y="59"/>
                  </a:cubicBezTo>
                  <a:cubicBezTo>
                    <a:pt x="520" y="58"/>
                    <a:pt x="518" y="62"/>
                    <a:pt x="517" y="62"/>
                  </a:cubicBezTo>
                  <a:cubicBezTo>
                    <a:pt x="516" y="64"/>
                    <a:pt x="515" y="70"/>
                    <a:pt x="512" y="69"/>
                  </a:cubicBezTo>
                  <a:cubicBezTo>
                    <a:pt x="510" y="68"/>
                    <a:pt x="508" y="68"/>
                    <a:pt x="506" y="66"/>
                  </a:cubicBezTo>
                  <a:cubicBezTo>
                    <a:pt x="505" y="65"/>
                    <a:pt x="503" y="63"/>
                    <a:pt x="502" y="62"/>
                  </a:cubicBezTo>
                  <a:cubicBezTo>
                    <a:pt x="501" y="60"/>
                    <a:pt x="499" y="59"/>
                    <a:pt x="498" y="58"/>
                  </a:cubicBezTo>
                  <a:cubicBezTo>
                    <a:pt x="496" y="56"/>
                    <a:pt x="500" y="57"/>
                    <a:pt x="501" y="57"/>
                  </a:cubicBezTo>
                  <a:cubicBezTo>
                    <a:pt x="502" y="57"/>
                    <a:pt x="504" y="56"/>
                    <a:pt x="504" y="55"/>
                  </a:cubicBezTo>
                  <a:cubicBezTo>
                    <a:pt x="504" y="55"/>
                    <a:pt x="499" y="52"/>
                    <a:pt x="499" y="52"/>
                  </a:cubicBezTo>
                  <a:cubicBezTo>
                    <a:pt x="499" y="52"/>
                    <a:pt x="502" y="52"/>
                    <a:pt x="502" y="51"/>
                  </a:cubicBezTo>
                  <a:cubicBezTo>
                    <a:pt x="501" y="50"/>
                    <a:pt x="499" y="50"/>
                    <a:pt x="499" y="50"/>
                  </a:cubicBezTo>
                  <a:cubicBezTo>
                    <a:pt x="499" y="48"/>
                    <a:pt x="504" y="47"/>
                    <a:pt x="499" y="46"/>
                  </a:cubicBezTo>
                  <a:cubicBezTo>
                    <a:pt x="498" y="46"/>
                    <a:pt x="497" y="44"/>
                    <a:pt x="495" y="44"/>
                  </a:cubicBezTo>
                  <a:cubicBezTo>
                    <a:pt x="494" y="44"/>
                    <a:pt x="492" y="43"/>
                    <a:pt x="491" y="44"/>
                  </a:cubicBezTo>
                  <a:cubicBezTo>
                    <a:pt x="490" y="44"/>
                    <a:pt x="490" y="45"/>
                    <a:pt x="489" y="45"/>
                  </a:cubicBezTo>
                  <a:cubicBezTo>
                    <a:pt x="488" y="44"/>
                    <a:pt x="488" y="44"/>
                    <a:pt x="487" y="44"/>
                  </a:cubicBezTo>
                  <a:cubicBezTo>
                    <a:pt x="486" y="44"/>
                    <a:pt x="484" y="44"/>
                    <a:pt x="483" y="43"/>
                  </a:cubicBezTo>
                  <a:cubicBezTo>
                    <a:pt x="482" y="43"/>
                    <a:pt x="481" y="43"/>
                    <a:pt x="480" y="41"/>
                  </a:cubicBezTo>
                  <a:cubicBezTo>
                    <a:pt x="479" y="41"/>
                    <a:pt x="480" y="40"/>
                    <a:pt x="478" y="41"/>
                  </a:cubicBezTo>
                  <a:cubicBezTo>
                    <a:pt x="478" y="41"/>
                    <a:pt x="477" y="42"/>
                    <a:pt x="476" y="42"/>
                  </a:cubicBezTo>
                  <a:cubicBezTo>
                    <a:pt x="475" y="42"/>
                    <a:pt x="475" y="41"/>
                    <a:pt x="474" y="42"/>
                  </a:cubicBezTo>
                  <a:cubicBezTo>
                    <a:pt x="474" y="43"/>
                    <a:pt x="473" y="44"/>
                    <a:pt x="473" y="45"/>
                  </a:cubicBezTo>
                  <a:cubicBezTo>
                    <a:pt x="473" y="46"/>
                    <a:pt x="475" y="46"/>
                    <a:pt x="474" y="47"/>
                  </a:cubicBezTo>
                  <a:cubicBezTo>
                    <a:pt x="473" y="48"/>
                    <a:pt x="474" y="48"/>
                    <a:pt x="473" y="48"/>
                  </a:cubicBezTo>
                  <a:cubicBezTo>
                    <a:pt x="472" y="48"/>
                    <a:pt x="470" y="48"/>
                    <a:pt x="469" y="49"/>
                  </a:cubicBezTo>
                  <a:cubicBezTo>
                    <a:pt x="470" y="48"/>
                    <a:pt x="473" y="50"/>
                    <a:pt x="473" y="50"/>
                  </a:cubicBezTo>
                  <a:cubicBezTo>
                    <a:pt x="472" y="51"/>
                    <a:pt x="469" y="49"/>
                    <a:pt x="467" y="49"/>
                  </a:cubicBezTo>
                  <a:cubicBezTo>
                    <a:pt x="465" y="49"/>
                    <a:pt x="462" y="49"/>
                    <a:pt x="459" y="49"/>
                  </a:cubicBezTo>
                  <a:cubicBezTo>
                    <a:pt x="458" y="49"/>
                    <a:pt x="458" y="48"/>
                    <a:pt x="457" y="48"/>
                  </a:cubicBezTo>
                  <a:cubicBezTo>
                    <a:pt x="456" y="47"/>
                    <a:pt x="453" y="48"/>
                    <a:pt x="452" y="48"/>
                  </a:cubicBezTo>
                  <a:cubicBezTo>
                    <a:pt x="451" y="47"/>
                    <a:pt x="449" y="47"/>
                    <a:pt x="448" y="46"/>
                  </a:cubicBezTo>
                  <a:cubicBezTo>
                    <a:pt x="448" y="45"/>
                    <a:pt x="450" y="45"/>
                    <a:pt x="450" y="44"/>
                  </a:cubicBezTo>
                  <a:cubicBezTo>
                    <a:pt x="451" y="43"/>
                    <a:pt x="442" y="43"/>
                    <a:pt x="441" y="43"/>
                  </a:cubicBezTo>
                  <a:cubicBezTo>
                    <a:pt x="436" y="42"/>
                    <a:pt x="432" y="43"/>
                    <a:pt x="427" y="43"/>
                  </a:cubicBezTo>
                  <a:cubicBezTo>
                    <a:pt x="424" y="43"/>
                    <a:pt x="425" y="43"/>
                    <a:pt x="426" y="45"/>
                  </a:cubicBezTo>
                  <a:cubicBezTo>
                    <a:pt x="426" y="46"/>
                    <a:pt x="424" y="45"/>
                    <a:pt x="424" y="45"/>
                  </a:cubicBezTo>
                  <a:cubicBezTo>
                    <a:pt x="422" y="45"/>
                    <a:pt x="423" y="44"/>
                    <a:pt x="423" y="43"/>
                  </a:cubicBezTo>
                  <a:cubicBezTo>
                    <a:pt x="423" y="41"/>
                    <a:pt x="422" y="38"/>
                    <a:pt x="420" y="40"/>
                  </a:cubicBezTo>
                  <a:cubicBezTo>
                    <a:pt x="420" y="42"/>
                    <a:pt x="416" y="42"/>
                    <a:pt x="414" y="41"/>
                  </a:cubicBezTo>
                  <a:cubicBezTo>
                    <a:pt x="413" y="40"/>
                    <a:pt x="415" y="38"/>
                    <a:pt x="411" y="39"/>
                  </a:cubicBezTo>
                  <a:cubicBezTo>
                    <a:pt x="410" y="39"/>
                    <a:pt x="409" y="39"/>
                    <a:pt x="408" y="39"/>
                  </a:cubicBezTo>
                  <a:cubicBezTo>
                    <a:pt x="407" y="38"/>
                    <a:pt x="406" y="39"/>
                    <a:pt x="404" y="40"/>
                  </a:cubicBezTo>
                  <a:cubicBezTo>
                    <a:pt x="402" y="42"/>
                    <a:pt x="407" y="41"/>
                    <a:pt x="407" y="42"/>
                  </a:cubicBezTo>
                  <a:cubicBezTo>
                    <a:pt x="407" y="44"/>
                    <a:pt x="403" y="43"/>
                    <a:pt x="402" y="44"/>
                  </a:cubicBezTo>
                  <a:cubicBezTo>
                    <a:pt x="401" y="45"/>
                    <a:pt x="399" y="45"/>
                    <a:pt x="397" y="46"/>
                  </a:cubicBezTo>
                  <a:cubicBezTo>
                    <a:pt x="395" y="47"/>
                    <a:pt x="393" y="47"/>
                    <a:pt x="390" y="47"/>
                  </a:cubicBezTo>
                  <a:cubicBezTo>
                    <a:pt x="388" y="47"/>
                    <a:pt x="388" y="47"/>
                    <a:pt x="387" y="49"/>
                  </a:cubicBezTo>
                  <a:cubicBezTo>
                    <a:pt x="386" y="50"/>
                    <a:pt x="382" y="51"/>
                    <a:pt x="381" y="51"/>
                  </a:cubicBezTo>
                  <a:cubicBezTo>
                    <a:pt x="381" y="50"/>
                    <a:pt x="383" y="50"/>
                    <a:pt x="383" y="50"/>
                  </a:cubicBezTo>
                  <a:cubicBezTo>
                    <a:pt x="385" y="49"/>
                    <a:pt x="385" y="47"/>
                    <a:pt x="386" y="46"/>
                  </a:cubicBezTo>
                  <a:cubicBezTo>
                    <a:pt x="387" y="44"/>
                    <a:pt x="388" y="46"/>
                    <a:pt x="389" y="45"/>
                  </a:cubicBezTo>
                  <a:cubicBezTo>
                    <a:pt x="390" y="45"/>
                    <a:pt x="390" y="44"/>
                    <a:pt x="391" y="44"/>
                  </a:cubicBezTo>
                  <a:cubicBezTo>
                    <a:pt x="394" y="42"/>
                    <a:pt x="398" y="41"/>
                    <a:pt x="401" y="39"/>
                  </a:cubicBezTo>
                  <a:cubicBezTo>
                    <a:pt x="403" y="38"/>
                    <a:pt x="405" y="37"/>
                    <a:pt x="407" y="36"/>
                  </a:cubicBezTo>
                  <a:cubicBezTo>
                    <a:pt x="411" y="33"/>
                    <a:pt x="416" y="31"/>
                    <a:pt x="420" y="29"/>
                  </a:cubicBezTo>
                  <a:cubicBezTo>
                    <a:pt x="423" y="28"/>
                    <a:pt x="426" y="26"/>
                    <a:pt x="423" y="23"/>
                  </a:cubicBezTo>
                  <a:cubicBezTo>
                    <a:pt x="422" y="22"/>
                    <a:pt x="422" y="24"/>
                    <a:pt x="421" y="23"/>
                  </a:cubicBezTo>
                  <a:cubicBezTo>
                    <a:pt x="420" y="22"/>
                    <a:pt x="419" y="22"/>
                    <a:pt x="418" y="21"/>
                  </a:cubicBezTo>
                  <a:cubicBezTo>
                    <a:pt x="418" y="20"/>
                    <a:pt x="423" y="22"/>
                    <a:pt x="423" y="22"/>
                  </a:cubicBezTo>
                  <a:cubicBezTo>
                    <a:pt x="424" y="22"/>
                    <a:pt x="427" y="22"/>
                    <a:pt x="425" y="20"/>
                  </a:cubicBezTo>
                  <a:cubicBezTo>
                    <a:pt x="424" y="19"/>
                    <a:pt x="424" y="18"/>
                    <a:pt x="423" y="17"/>
                  </a:cubicBezTo>
                  <a:cubicBezTo>
                    <a:pt x="422" y="15"/>
                    <a:pt x="421" y="19"/>
                    <a:pt x="420" y="19"/>
                  </a:cubicBezTo>
                  <a:cubicBezTo>
                    <a:pt x="420" y="18"/>
                    <a:pt x="420" y="17"/>
                    <a:pt x="420" y="17"/>
                  </a:cubicBezTo>
                  <a:cubicBezTo>
                    <a:pt x="420" y="16"/>
                    <a:pt x="420" y="16"/>
                    <a:pt x="419" y="15"/>
                  </a:cubicBezTo>
                  <a:cubicBezTo>
                    <a:pt x="419" y="14"/>
                    <a:pt x="417" y="13"/>
                    <a:pt x="416" y="13"/>
                  </a:cubicBezTo>
                  <a:cubicBezTo>
                    <a:pt x="414" y="12"/>
                    <a:pt x="413" y="12"/>
                    <a:pt x="411" y="11"/>
                  </a:cubicBezTo>
                  <a:cubicBezTo>
                    <a:pt x="409" y="11"/>
                    <a:pt x="409" y="11"/>
                    <a:pt x="406" y="12"/>
                  </a:cubicBezTo>
                  <a:cubicBezTo>
                    <a:pt x="404" y="12"/>
                    <a:pt x="397" y="9"/>
                    <a:pt x="396" y="12"/>
                  </a:cubicBezTo>
                  <a:cubicBezTo>
                    <a:pt x="395" y="13"/>
                    <a:pt x="389" y="14"/>
                    <a:pt x="388" y="13"/>
                  </a:cubicBezTo>
                  <a:cubicBezTo>
                    <a:pt x="388" y="13"/>
                    <a:pt x="394" y="9"/>
                    <a:pt x="392" y="8"/>
                  </a:cubicBezTo>
                  <a:cubicBezTo>
                    <a:pt x="392" y="8"/>
                    <a:pt x="385" y="9"/>
                    <a:pt x="384" y="8"/>
                  </a:cubicBezTo>
                  <a:cubicBezTo>
                    <a:pt x="384" y="7"/>
                    <a:pt x="386" y="7"/>
                    <a:pt x="386" y="7"/>
                  </a:cubicBezTo>
                  <a:cubicBezTo>
                    <a:pt x="386" y="6"/>
                    <a:pt x="378" y="7"/>
                    <a:pt x="378" y="7"/>
                  </a:cubicBezTo>
                  <a:cubicBezTo>
                    <a:pt x="379" y="5"/>
                    <a:pt x="383" y="6"/>
                    <a:pt x="384" y="5"/>
                  </a:cubicBezTo>
                  <a:cubicBezTo>
                    <a:pt x="385" y="4"/>
                    <a:pt x="387" y="5"/>
                    <a:pt x="386" y="4"/>
                  </a:cubicBezTo>
                  <a:cubicBezTo>
                    <a:pt x="386" y="3"/>
                    <a:pt x="386" y="2"/>
                    <a:pt x="385" y="2"/>
                  </a:cubicBezTo>
                  <a:cubicBezTo>
                    <a:pt x="382" y="2"/>
                    <a:pt x="381" y="1"/>
                    <a:pt x="378" y="1"/>
                  </a:cubicBezTo>
                  <a:cubicBezTo>
                    <a:pt x="376" y="0"/>
                    <a:pt x="374" y="1"/>
                    <a:pt x="372" y="2"/>
                  </a:cubicBezTo>
                  <a:cubicBezTo>
                    <a:pt x="368" y="3"/>
                    <a:pt x="364" y="6"/>
                    <a:pt x="362" y="8"/>
                  </a:cubicBezTo>
                  <a:cubicBezTo>
                    <a:pt x="361" y="9"/>
                    <a:pt x="361" y="9"/>
                    <a:pt x="362" y="10"/>
                  </a:cubicBezTo>
                  <a:cubicBezTo>
                    <a:pt x="363" y="10"/>
                    <a:pt x="362" y="11"/>
                    <a:pt x="362" y="12"/>
                  </a:cubicBezTo>
                  <a:cubicBezTo>
                    <a:pt x="362" y="14"/>
                    <a:pt x="366" y="13"/>
                    <a:pt x="366" y="14"/>
                  </a:cubicBezTo>
                  <a:cubicBezTo>
                    <a:pt x="366" y="13"/>
                    <a:pt x="361" y="14"/>
                    <a:pt x="360" y="14"/>
                  </a:cubicBezTo>
                  <a:cubicBezTo>
                    <a:pt x="359" y="14"/>
                    <a:pt x="353" y="13"/>
                    <a:pt x="352" y="14"/>
                  </a:cubicBezTo>
                  <a:cubicBezTo>
                    <a:pt x="352" y="13"/>
                    <a:pt x="355" y="17"/>
                    <a:pt x="355" y="17"/>
                  </a:cubicBezTo>
                  <a:cubicBezTo>
                    <a:pt x="356" y="18"/>
                    <a:pt x="351" y="16"/>
                    <a:pt x="350" y="16"/>
                  </a:cubicBezTo>
                  <a:cubicBezTo>
                    <a:pt x="349" y="16"/>
                    <a:pt x="347" y="17"/>
                    <a:pt x="345" y="18"/>
                  </a:cubicBezTo>
                  <a:cubicBezTo>
                    <a:pt x="345" y="18"/>
                    <a:pt x="345" y="18"/>
                    <a:pt x="344" y="18"/>
                  </a:cubicBezTo>
                  <a:cubicBezTo>
                    <a:pt x="342" y="18"/>
                    <a:pt x="344" y="18"/>
                    <a:pt x="343" y="17"/>
                  </a:cubicBezTo>
                  <a:cubicBezTo>
                    <a:pt x="343" y="18"/>
                    <a:pt x="338" y="20"/>
                    <a:pt x="338" y="20"/>
                  </a:cubicBezTo>
                  <a:cubicBezTo>
                    <a:pt x="338" y="19"/>
                    <a:pt x="340" y="18"/>
                    <a:pt x="340" y="18"/>
                  </a:cubicBezTo>
                  <a:cubicBezTo>
                    <a:pt x="340" y="17"/>
                    <a:pt x="335" y="18"/>
                    <a:pt x="334" y="17"/>
                  </a:cubicBezTo>
                  <a:cubicBezTo>
                    <a:pt x="334" y="17"/>
                    <a:pt x="336" y="16"/>
                    <a:pt x="336" y="16"/>
                  </a:cubicBezTo>
                  <a:cubicBezTo>
                    <a:pt x="335" y="17"/>
                    <a:pt x="330" y="18"/>
                    <a:pt x="328" y="18"/>
                  </a:cubicBezTo>
                  <a:cubicBezTo>
                    <a:pt x="323" y="19"/>
                    <a:pt x="329" y="19"/>
                    <a:pt x="330" y="20"/>
                  </a:cubicBezTo>
                  <a:cubicBezTo>
                    <a:pt x="329" y="19"/>
                    <a:pt x="324" y="21"/>
                    <a:pt x="323" y="21"/>
                  </a:cubicBezTo>
                  <a:cubicBezTo>
                    <a:pt x="322" y="21"/>
                    <a:pt x="321" y="21"/>
                    <a:pt x="320" y="22"/>
                  </a:cubicBezTo>
                  <a:cubicBezTo>
                    <a:pt x="319" y="23"/>
                    <a:pt x="317" y="22"/>
                    <a:pt x="315" y="22"/>
                  </a:cubicBezTo>
                  <a:cubicBezTo>
                    <a:pt x="314" y="22"/>
                    <a:pt x="313" y="24"/>
                    <a:pt x="311" y="24"/>
                  </a:cubicBezTo>
                  <a:cubicBezTo>
                    <a:pt x="309" y="25"/>
                    <a:pt x="308" y="24"/>
                    <a:pt x="307" y="25"/>
                  </a:cubicBezTo>
                  <a:cubicBezTo>
                    <a:pt x="306" y="26"/>
                    <a:pt x="305" y="27"/>
                    <a:pt x="304" y="27"/>
                  </a:cubicBezTo>
                  <a:cubicBezTo>
                    <a:pt x="302" y="27"/>
                    <a:pt x="300" y="27"/>
                    <a:pt x="299" y="27"/>
                  </a:cubicBezTo>
                  <a:cubicBezTo>
                    <a:pt x="299" y="27"/>
                    <a:pt x="302" y="29"/>
                    <a:pt x="302" y="29"/>
                  </a:cubicBezTo>
                  <a:cubicBezTo>
                    <a:pt x="301" y="30"/>
                    <a:pt x="295" y="30"/>
                    <a:pt x="295" y="30"/>
                  </a:cubicBezTo>
                  <a:cubicBezTo>
                    <a:pt x="295" y="30"/>
                    <a:pt x="299" y="30"/>
                    <a:pt x="299" y="30"/>
                  </a:cubicBezTo>
                  <a:cubicBezTo>
                    <a:pt x="299" y="30"/>
                    <a:pt x="297" y="30"/>
                    <a:pt x="296" y="30"/>
                  </a:cubicBezTo>
                  <a:cubicBezTo>
                    <a:pt x="297" y="30"/>
                    <a:pt x="299" y="31"/>
                    <a:pt x="299" y="31"/>
                  </a:cubicBezTo>
                  <a:cubicBezTo>
                    <a:pt x="298" y="31"/>
                    <a:pt x="298" y="31"/>
                    <a:pt x="297" y="31"/>
                  </a:cubicBezTo>
                  <a:cubicBezTo>
                    <a:pt x="298" y="31"/>
                    <a:pt x="297" y="32"/>
                    <a:pt x="297" y="32"/>
                  </a:cubicBezTo>
                  <a:cubicBezTo>
                    <a:pt x="297" y="33"/>
                    <a:pt x="294" y="32"/>
                    <a:pt x="294" y="32"/>
                  </a:cubicBezTo>
                  <a:cubicBezTo>
                    <a:pt x="294" y="33"/>
                    <a:pt x="296" y="33"/>
                    <a:pt x="296" y="34"/>
                  </a:cubicBezTo>
                  <a:cubicBezTo>
                    <a:pt x="297" y="34"/>
                    <a:pt x="295" y="34"/>
                    <a:pt x="295" y="34"/>
                  </a:cubicBezTo>
                  <a:cubicBezTo>
                    <a:pt x="295" y="36"/>
                    <a:pt x="299" y="34"/>
                    <a:pt x="298" y="36"/>
                  </a:cubicBezTo>
                  <a:cubicBezTo>
                    <a:pt x="296" y="38"/>
                    <a:pt x="301" y="39"/>
                    <a:pt x="298" y="40"/>
                  </a:cubicBezTo>
                  <a:cubicBezTo>
                    <a:pt x="296" y="40"/>
                    <a:pt x="294" y="40"/>
                    <a:pt x="292" y="40"/>
                  </a:cubicBezTo>
                  <a:cubicBezTo>
                    <a:pt x="291" y="41"/>
                    <a:pt x="291" y="42"/>
                    <a:pt x="289" y="41"/>
                  </a:cubicBezTo>
                  <a:cubicBezTo>
                    <a:pt x="288" y="41"/>
                    <a:pt x="287" y="41"/>
                    <a:pt x="286" y="41"/>
                  </a:cubicBezTo>
                  <a:cubicBezTo>
                    <a:pt x="282" y="42"/>
                    <a:pt x="278" y="42"/>
                    <a:pt x="274" y="42"/>
                  </a:cubicBezTo>
                  <a:cubicBezTo>
                    <a:pt x="272" y="42"/>
                    <a:pt x="270" y="42"/>
                    <a:pt x="269" y="43"/>
                  </a:cubicBezTo>
                  <a:cubicBezTo>
                    <a:pt x="268" y="44"/>
                    <a:pt x="267" y="45"/>
                    <a:pt x="267" y="46"/>
                  </a:cubicBezTo>
                  <a:cubicBezTo>
                    <a:pt x="267" y="47"/>
                    <a:pt x="269" y="48"/>
                    <a:pt x="269" y="49"/>
                  </a:cubicBezTo>
                  <a:cubicBezTo>
                    <a:pt x="268" y="51"/>
                    <a:pt x="268" y="52"/>
                    <a:pt x="269" y="53"/>
                  </a:cubicBezTo>
                  <a:cubicBezTo>
                    <a:pt x="271" y="55"/>
                    <a:pt x="274" y="54"/>
                    <a:pt x="276" y="56"/>
                  </a:cubicBezTo>
                  <a:cubicBezTo>
                    <a:pt x="276" y="56"/>
                    <a:pt x="278" y="60"/>
                    <a:pt x="278" y="60"/>
                  </a:cubicBezTo>
                  <a:cubicBezTo>
                    <a:pt x="274" y="60"/>
                    <a:pt x="273" y="60"/>
                    <a:pt x="270" y="58"/>
                  </a:cubicBezTo>
                  <a:cubicBezTo>
                    <a:pt x="267" y="56"/>
                    <a:pt x="262" y="54"/>
                    <a:pt x="258" y="54"/>
                  </a:cubicBezTo>
                  <a:cubicBezTo>
                    <a:pt x="256" y="54"/>
                    <a:pt x="257" y="53"/>
                    <a:pt x="255" y="52"/>
                  </a:cubicBezTo>
                  <a:cubicBezTo>
                    <a:pt x="254" y="52"/>
                    <a:pt x="250" y="52"/>
                    <a:pt x="250" y="54"/>
                  </a:cubicBezTo>
                  <a:cubicBezTo>
                    <a:pt x="250" y="55"/>
                    <a:pt x="254" y="55"/>
                    <a:pt x="254" y="55"/>
                  </a:cubicBezTo>
                  <a:cubicBezTo>
                    <a:pt x="254" y="55"/>
                    <a:pt x="251" y="56"/>
                    <a:pt x="252" y="56"/>
                  </a:cubicBezTo>
                  <a:cubicBezTo>
                    <a:pt x="254" y="57"/>
                    <a:pt x="255" y="56"/>
                    <a:pt x="256" y="58"/>
                  </a:cubicBezTo>
                  <a:cubicBezTo>
                    <a:pt x="256" y="60"/>
                    <a:pt x="253" y="59"/>
                    <a:pt x="252" y="59"/>
                  </a:cubicBezTo>
                  <a:cubicBezTo>
                    <a:pt x="250" y="58"/>
                    <a:pt x="249" y="57"/>
                    <a:pt x="247" y="58"/>
                  </a:cubicBezTo>
                  <a:cubicBezTo>
                    <a:pt x="245" y="58"/>
                    <a:pt x="246" y="61"/>
                    <a:pt x="247" y="62"/>
                  </a:cubicBezTo>
                  <a:cubicBezTo>
                    <a:pt x="248" y="63"/>
                    <a:pt x="250" y="63"/>
                    <a:pt x="251" y="63"/>
                  </a:cubicBezTo>
                  <a:cubicBezTo>
                    <a:pt x="253" y="64"/>
                    <a:pt x="255" y="64"/>
                    <a:pt x="256" y="65"/>
                  </a:cubicBezTo>
                  <a:cubicBezTo>
                    <a:pt x="257" y="66"/>
                    <a:pt x="257" y="67"/>
                    <a:pt x="257" y="67"/>
                  </a:cubicBezTo>
                  <a:cubicBezTo>
                    <a:pt x="258" y="67"/>
                    <a:pt x="259" y="67"/>
                    <a:pt x="260" y="67"/>
                  </a:cubicBezTo>
                  <a:cubicBezTo>
                    <a:pt x="260" y="67"/>
                    <a:pt x="257" y="68"/>
                    <a:pt x="257" y="68"/>
                  </a:cubicBezTo>
                  <a:cubicBezTo>
                    <a:pt x="255" y="68"/>
                    <a:pt x="255" y="67"/>
                    <a:pt x="254" y="66"/>
                  </a:cubicBezTo>
                  <a:cubicBezTo>
                    <a:pt x="252" y="65"/>
                    <a:pt x="249" y="65"/>
                    <a:pt x="246" y="65"/>
                  </a:cubicBezTo>
                  <a:cubicBezTo>
                    <a:pt x="245" y="65"/>
                    <a:pt x="240" y="64"/>
                    <a:pt x="242" y="62"/>
                  </a:cubicBezTo>
                  <a:cubicBezTo>
                    <a:pt x="243" y="62"/>
                    <a:pt x="242" y="61"/>
                    <a:pt x="242" y="60"/>
                  </a:cubicBezTo>
                  <a:cubicBezTo>
                    <a:pt x="241" y="59"/>
                    <a:pt x="242" y="58"/>
                    <a:pt x="242" y="57"/>
                  </a:cubicBezTo>
                  <a:cubicBezTo>
                    <a:pt x="243" y="55"/>
                    <a:pt x="244" y="51"/>
                    <a:pt x="242" y="50"/>
                  </a:cubicBezTo>
                  <a:cubicBezTo>
                    <a:pt x="238" y="49"/>
                    <a:pt x="241" y="54"/>
                    <a:pt x="240" y="56"/>
                  </a:cubicBezTo>
                  <a:cubicBezTo>
                    <a:pt x="238" y="58"/>
                    <a:pt x="235" y="59"/>
                    <a:pt x="233" y="61"/>
                  </a:cubicBezTo>
                  <a:cubicBezTo>
                    <a:pt x="230" y="64"/>
                    <a:pt x="231" y="63"/>
                    <a:pt x="233" y="65"/>
                  </a:cubicBezTo>
                  <a:cubicBezTo>
                    <a:pt x="234" y="66"/>
                    <a:pt x="237" y="69"/>
                    <a:pt x="237" y="71"/>
                  </a:cubicBezTo>
                  <a:cubicBezTo>
                    <a:pt x="237" y="71"/>
                    <a:pt x="236" y="73"/>
                    <a:pt x="235" y="73"/>
                  </a:cubicBezTo>
                  <a:cubicBezTo>
                    <a:pt x="234" y="75"/>
                    <a:pt x="233" y="77"/>
                    <a:pt x="233" y="79"/>
                  </a:cubicBezTo>
                  <a:cubicBezTo>
                    <a:pt x="233" y="79"/>
                    <a:pt x="234" y="84"/>
                    <a:pt x="235" y="84"/>
                  </a:cubicBezTo>
                  <a:cubicBezTo>
                    <a:pt x="237" y="84"/>
                    <a:pt x="239" y="84"/>
                    <a:pt x="241" y="83"/>
                  </a:cubicBezTo>
                  <a:cubicBezTo>
                    <a:pt x="243" y="82"/>
                    <a:pt x="246" y="83"/>
                    <a:pt x="248" y="84"/>
                  </a:cubicBezTo>
                  <a:cubicBezTo>
                    <a:pt x="251" y="84"/>
                    <a:pt x="253" y="86"/>
                    <a:pt x="254" y="89"/>
                  </a:cubicBezTo>
                  <a:cubicBezTo>
                    <a:pt x="255" y="91"/>
                    <a:pt x="251" y="94"/>
                    <a:pt x="253" y="95"/>
                  </a:cubicBezTo>
                  <a:cubicBezTo>
                    <a:pt x="253" y="95"/>
                    <a:pt x="259" y="97"/>
                    <a:pt x="259" y="97"/>
                  </a:cubicBezTo>
                  <a:cubicBezTo>
                    <a:pt x="259" y="98"/>
                    <a:pt x="252" y="96"/>
                    <a:pt x="251" y="96"/>
                  </a:cubicBezTo>
                  <a:cubicBezTo>
                    <a:pt x="251" y="96"/>
                    <a:pt x="250" y="93"/>
                    <a:pt x="250" y="93"/>
                  </a:cubicBezTo>
                  <a:cubicBezTo>
                    <a:pt x="251" y="91"/>
                    <a:pt x="252" y="90"/>
                    <a:pt x="250" y="89"/>
                  </a:cubicBezTo>
                  <a:cubicBezTo>
                    <a:pt x="248" y="88"/>
                    <a:pt x="249" y="86"/>
                    <a:pt x="247" y="85"/>
                  </a:cubicBezTo>
                  <a:cubicBezTo>
                    <a:pt x="245" y="85"/>
                    <a:pt x="243" y="86"/>
                    <a:pt x="241" y="86"/>
                  </a:cubicBezTo>
                  <a:cubicBezTo>
                    <a:pt x="241" y="86"/>
                    <a:pt x="237" y="87"/>
                    <a:pt x="237" y="88"/>
                  </a:cubicBezTo>
                  <a:cubicBezTo>
                    <a:pt x="238" y="88"/>
                    <a:pt x="239" y="88"/>
                    <a:pt x="238" y="88"/>
                  </a:cubicBezTo>
                  <a:cubicBezTo>
                    <a:pt x="238" y="89"/>
                    <a:pt x="236" y="90"/>
                    <a:pt x="237" y="91"/>
                  </a:cubicBezTo>
                  <a:cubicBezTo>
                    <a:pt x="241" y="93"/>
                    <a:pt x="238" y="96"/>
                    <a:pt x="236" y="98"/>
                  </a:cubicBezTo>
                  <a:cubicBezTo>
                    <a:pt x="235" y="99"/>
                    <a:pt x="234" y="101"/>
                    <a:pt x="234" y="102"/>
                  </a:cubicBezTo>
                  <a:cubicBezTo>
                    <a:pt x="233" y="103"/>
                    <a:pt x="231" y="104"/>
                    <a:pt x="229" y="104"/>
                  </a:cubicBezTo>
                  <a:cubicBezTo>
                    <a:pt x="228" y="105"/>
                    <a:pt x="227" y="105"/>
                    <a:pt x="227" y="107"/>
                  </a:cubicBezTo>
                  <a:cubicBezTo>
                    <a:pt x="226" y="109"/>
                    <a:pt x="224" y="108"/>
                    <a:pt x="223" y="108"/>
                  </a:cubicBezTo>
                  <a:cubicBezTo>
                    <a:pt x="220" y="107"/>
                    <a:pt x="218" y="108"/>
                    <a:pt x="216" y="107"/>
                  </a:cubicBezTo>
                  <a:cubicBezTo>
                    <a:pt x="215" y="107"/>
                    <a:pt x="214" y="106"/>
                    <a:pt x="213" y="106"/>
                  </a:cubicBezTo>
                  <a:cubicBezTo>
                    <a:pt x="211" y="106"/>
                    <a:pt x="211" y="105"/>
                    <a:pt x="210" y="104"/>
                  </a:cubicBezTo>
                  <a:cubicBezTo>
                    <a:pt x="210" y="104"/>
                    <a:pt x="212" y="103"/>
                    <a:pt x="212" y="104"/>
                  </a:cubicBezTo>
                  <a:cubicBezTo>
                    <a:pt x="213" y="106"/>
                    <a:pt x="215" y="106"/>
                    <a:pt x="215" y="105"/>
                  </a:cubicBezTo>
                  <a:cubicBezTo>
                    <a:pt x="216" y="104"/>
                    <a:pt x="221" y="107"/>
                    <a:pt x="223" y="105"/>
                  </a:cubicBezTo>
                  <a:cubicBezTo>
                    <a:pt x="223" y="104"/>
                    <a:pt x="221" y="103"/>
                    <a:pt x="223" y="103"/>
                  </a:cubicBezTo>
                  <a:cubicBezTo>
                    <a:pt x="224" y="102"/>
                    <a:pt x="226" y="101"/>
                    <a:pt x="227" y="100"/>
                  </a:cubicBezTo>
                  <a:cubicBezTo>
                    <a:pt x="228" y="98"/>
                    <a:pt x="227" y="98"/>
                    <a:pt x="230" y="97"/>
                  </a:cubicBezTo>
                  <a:cubicBezTo>
                    <a:pt x="233" y="95"/>
                    <a:pt x="229" y="93"/>
                    <a:pt x="231" y="91"/>
                  </a:cubicBezTo>
                  <a:cubicBezTo>
                    <a:pt x="233" y="90"/>
                    <a:pt x="233" y="89"/>
                    <a:pt x="231" y="88"/>
                  </a:cubicBezTo>
                  <a:cubicBezTo>
                    <a:pt x="230" y="88"/>
                    <a:pt x="229" y="87"/>
                    <a:pt x="228" y="86"/>
                  </a:cubicBezTo>
                  <a:cubicBezTo>
                    <a:pt x="227" y="84"/>
                    <a:pt x="228" y="81"/>
                    <a:pt x="228" y="79"/>
                  </a:cubicBezTo>
                  <a:cubicBezTo>
                    <a:pt x="228" y="77"/>
                    <a:pt x="227" y="75"/>
                    <a:pt x="228" y="73"/>
                  </a:cubicBezTo>
                  <a:cubicBezTo>
                    <a:pt x="228" y="71"/>
                    <a:pt x="230" y="71"/>
                    <a:pt x="230" y="69"/>
                  </a:cubicBezTo>
                  <a:cubicBezTo>
                    <a:pt x="229" y="67"/>
                    <a:pt x="227" y="66"/>
                    <a:pt x="226" y="65"/>
                  </a:cubicBezTo>
                  <a:cubicBezTo>
                    <a:pt x="225" y="64"/>
                    <a:pt x="224" y="63"/>
                    <a:pt x="225" y="62"/>
                  </a:cubicBezTo>
                  <a:cubicBezTo>
                    <a:pt x="227" y="61"/>
                    <a:pt x="227" y="59"/>
                    <a:pt x="228" y="57"/>
                  </a:cubicBezTo>
                  <a:cubicBezTo>
                    <a:pt x="229" y="56"/>
                    <a:pt x="230" y="53"/>
                    <a:pt x="229" y="52"/>
                  </a:cubicBezTo>
                  <a:cubicBezTo>
                    <a:pt x="229" y="51"/>
                    <a:pt x="225" y="50"/>
                    <a:pt x="223" y="49"/>
                  </a:cubicBezTo>
                  <a:cubicBezTo>
                    <a:pt x="221" y="49"/>
                    <a:pt x="219" y="49"/>
                    <a:pt x="217" y="49"/>
                  </a:cubicBezTo>
                  <a:cubicBezTo>
                    <a:pt x="216" y="49"/>
                    <a:pt x="213" y="48"/>
                    <a:pt x="212" y="49"/>
                  </a:cubicBezTo>
                  <a:cubicBezTo>
                    <a:pt x="209" y="51"/>
                    <a:pt x="209" y="58"/>
                    <a:pt x="206" y="60"/>
                  </a:cubicBezTo>
                  <a:cubicBezTo>
                    <a:pt x="204" y="63"/>
                    <a:pt x="198" y="64"/>
                    <a:pt x="198" y="68"/>
                  </a:cubicBezTo>
                  <a:cubicBezTo>
                    <a:pt x="198" y="69"/>
                    <a:pt x="201" y="68"/>
                    <a:pt x="201" y="68"/>
                  </a:cubicBezTo>
                  <a:cubicBezTo>
                    <a:pt x="202" y="69"/>
                    <a:pt x="201" y="73"/>
                    <a:pt x="201" y="73"/>
                  </a:cubicBezTo>
                  <a:cubicBezTo>
                    <a:pt x="200" y="75"/>
                    <a:pt x="202" y="76"/>
                    <a:pt x="199" y="76"/>
                  </a:cubicBezTo>
                  <a:cubicBezTo>
                    <a:pt x="199" y="77"/>
                    <a:pt x="198" y="77"/>
                    <a:pt x="198" y="78"/>
                  </a:cubicBezTo>
                  <a:cubicBezTo>
                    <a:pt x="199" y="79"/>
                    <a:pt x="200" y="79"/>
                    <a:pt x="201" y="79"/>
                  </a:cubicBezTo>
                  <a:cubicBezTo>
                    <a:pt x="202" y="79"/>
                    <a:pt x="206" y="79"/>
                    <a:pt x="206" y="80"/>
                  </a:cubicBezTo>
                  <a:cubicBezTo>
                    <a:pt x="206" y="82"/>
                    <a:pt x="206" y="84"/>
                    <a:pt x="208" y="85"/>
                  </a:cubicBezTo>
                  <a:cubicBezTo>
                    <a:pt x="210" y="86"/>
                    <a:pt x="212" y="85"/>
                    <a:pt x="210" y="87"/>
                  </a:cubicBezTo>
                  <a:cubicBezTo>
                    <a:pt x="209" y="88"/>
                    <a:pt x="209" y="90"/>
                    <a:pt x="208" y="91"/>
                  </a:cubicBezTo>
                  <a:cubicBezTo>
                    <a:pt x="207" y="93"/>
                    <a:pt x="202" y="88"/>
                    <a:pt x="201" y="87"/>
                  </a:cubicBezTo>
                  <a:cubicBezTo>
                    <a:pt x="198" y="85"/>
                    <a:pt x="194" y="84"/>
                    <a:pt x="191" y="83"/>
                  </a:cubicBezTo>
                  <a:cubicBezTo>
                    <a:pt x="189" y="82"/>
                    <a:pt x="188" y="81"/>
                    <a:pt x="186" y="80"/>
                  </a:cubicBezTo>
                  <a:cubicBezTo>
                    <a:pt x="185" y="80"/>
                    <a:pt x="183" y="79"/>
                    <a:pt x="182" y="79"/>
                  </a:cubicBezTo>
                  <a:cubicBezTo>
                    <a:pt x="179" y="79"/>
                    <a:pt x="176" y="78"/>
                    <a:pt x="173" y="78"/>
                  </a:cubicBezTo>
                  <a:cubicBezTo>
                    <a:pt x="169" y="78"/>
                    <a:pt x="165" y="78"/>
                    <a:pt x="168" y="83"/>
                  </a:cubicBezTo>
                  <a:cubicBezTo>
                    <a:pt x="170" y="84"/>
                    <a:pt x="169" y="86"/>
                    <a:pt x="167" y="87"/>
                  </a:cubicBezTo>
                  <a:cubicBezTo>
                    <a:pt x="166" y="88"/>
                    <a:pt x="163" y="86"/>
                    <a:pt x="164" y="89"/>
                  </a:cubicBezTo>
                  <a:cubicBezTo>
                    <a:pt x="165" y="90"/>
                    <a:pt x="157" y="90"/>
                    <a:pt x="161" y="87"/>
                  </a:cubicBezTo>
                  <a:cubicBezTo>
                    <a:pt x="162" y="86"/>
                    <a:pt x="159" y="84"/>
                    <a:pt x="158" y="85"/>
                  </a:cubicBezTo>
                  <a:cubicBezTo>
                    <a:pt x="156" y="85"/>
                    <a:pt x="154" y="86"/>
                    <a:pt x="153" y="87"/>
                  </a:cubicBezTo>
                  <a:cubicBezTo>
                    <a:pt x="150" y="89"/>
                    <a:pt x="147" y="87"/>
                    <a:pt x="144" y="88"/>
                  </a:cubicBezTo>
                  <a:cubicBezTo>
                    <a:pt x="141" y="89"/>
                    <a:pt x="139" y="91"/>
                    <a:pt x="137" y="91"/>
                  </a:cubicBezTo>
                  <a:cubicBezTo>
                    <a:pt x="136" y="91"/>
                    <a:pt x="130" y="91"/>
                    <a:pt x="131" y="90"/>
                  </a:cubicBezTo>
                  <a:cubicBezTo>
                    <a:pt x="133" y="90"/>
                    <a:pt x="133" y="90"/>
                    <a:pt x="133" y="89"/>
                  </a:cubicBezTo>
                  <a:cubicBezTo>
                    <a:pt x="133" y="86"/>
                    <a:pt x="135" y="87"/>
                    <a:pt x="135" y="85"/>
                  </a:cubicBezTo>
                  <a:cubicBezTo>
                    <a:pt x="136" y="84"/>
                    <a:pt x="129" y="86"/>
                    <a:pt x="129" y="86"/>
                  </a:cubicBezTo>
                  <a:cubicBezTo>
                    <a:pt x="128" y="86"/>
                    <a:pt x="127" y="86"/>
                    <a:pt x="127" y="87"/>
                  </a:cubicBezTo>
                  <a:cubicBezTo>
                    <a:pt x="127" y="88"/>
                    <a:pt x="127" y="89"/>
                    <a:pt x="127" y="90"/>
                  </a:cubicBezTo>
                  <a:cubicBezTo>
                    <a:pt x="126" y="90"/>
                    <a:pt x="124" y="89"/>
                    <a:pt x="123" y="89"/>
                  </a:cubicBezTo>
                  <a:cubicBezTo>
                    <a:pt x="121" y="89"/>
                    <a:pt x="118" y="90"/>
                    <a:pt x="116" y="91"/>
                  </a:cubicBezTo>
                  <a:cubicBezTo>
                    <a:pt x="113" y="92"/>
                    <a:pt x="110" y="94"/>
                    <a:pt x="107" y="95"/>
                  </a:cubicBezTo>
                  <a:cubicBezTo>
                    <a:pt x="105" y="95"/>
                    <a:pt x="104" y="96"/>
                    <a:pt x="103" y="98"/>
                  </a:cubicBezTo>
                  <a:cubicBezTo>
                    <a:pt x="103" y="99"/>
                    <a:pt x="103" y="102"/>
                    <a:pt x="101" y="102"/>
                  </a:cubicBezTo>
                  <a:cubicBezTo>
                    <a:pt x="99" y="102"/>
                    <a:pt x="97" y="103"/>
                    <a:pt x="95" y="103"/>
                  </a:cubicBezTo>
                  <a:cubicBezTo>
                    <a:pt x="94" y="103"/>
                    <a:pt x="93" y="101"/>
                    <a:pt x="92" y="100"/>
                  </a:cubicBezTo>
                  <a:cubicBezTo>
                    <a:pt x="90" y="98"/>
                    <a:pt x="87" y="99"/>
                    <a:pt x="89" y="96"/>
                  </a:cubicBezTo>
                  <a:cubicBezTo>
                    <a:pt x="90" y="94"/>
                    <a:pt x="93" y="95"/>
                    <a:pt x="94" y="94"/>
                  </a:cubicBezTo>
                  <a:cubicBezTo>
                    <a:pt x="96" y="94"/>
                    <a:pt x="98" y="95"/>
                    <a:pt x="97" y="93"/>
                  </a:cubicBezTo>
                  <a:cubicBezTo>
                    <a:pt x="96" y="92"/>
                    <a:pt x="95" y="90"/>
                    <a:pt x="94" y="89"/>
                  </a:cubicBezTo>
                  <a:cubicBezTo>
                    <a:pt x="92" y="87"/>
                    <a:pt x="89" y="88"/>
                    <a:pt x="87" y="88"/>
                  </a:cubicBezTo>
                  <a:cubicBezTo>
                    <a:pt x="86" y="88"/>
                    <a:pt x="80" y="87"/>
                    <a:pt x="80" y="87"/>
                  </a:cubicBezTo>
                  <a:cubicBezTo>
                    <a:pt x="80" y="87"/>
                    <a:pt x="83" y="88"/>
                    <a:pt x="83" y="88"/>
                  </a:cubicBezTo>
                  <a:cubicBezTo>
                    <a:pt x="84" y="89"/>
                    <a:pt x="84" y="90"/>
                    <a:pt x="84" y="91"/>
                  </a:cubicBezTo>
                  <a:cubicBezTo>
                    <a:pt x="84" y="92"/>
                    <a:pt x="84" y="94"/>
                    <a:pt x="84" y="95"/>
                  </a:cubicBezTo>
                  <a:cubicBezTo>
                    <a:pt x="83" y="96"/>
                    <a:pt x="82" y="97"/>
                    <a:pt x="82" y="98"/>
                  </a:cubicBezTo>
                  <a:cubicBezTo>
                    <a:pt x="83" y="100"/>
                    <a:pt x="87" y="100"/>
                    <a:pt x="86" y="103"/>
                  </a:cubicBezTo>
                  <a:cubicBezTo>
                    <a:pt x="85" y="104"/>
                    <a:pt x="84" y="106"/>
                    <a:pt x="84" y="107"/>
                  </a:cubicBezTo>
                  <a:cubicBezTo>
                    <a:pt x="84" y="107"/>
                    <a:pt x="84" y="111"/>
                    <a:pt x="84" y="111"/>
                  </a:cubicBezTo>
                  <a:cubicBezTo>
                    <a:pt x="84" y="111"/>
                    <a:pt x="83" y="108"/>
                    <a:pt x="83" y="108"/>
                  </a:cubicBezTo>
                  <a:cubicBezTo>
                    <a:pt x="82" y="108"/>
                    <a:pt x="81" y="110"/>
                    <a:pt x="80" y="109"/>
                  </a:cubicBezTo>
                  <a:cubicBezTo>
                    <a:pt x="80" y="109"/>
                    <a:pt x="82" y="108"/>
                    <a:pt x="82" y="107"/>
                  </a:cubicBezTo>
                  <a:cubicBezTo>
                    <a:pt x="81" y="106"/>
                    <a:pt x="79" y="106"/>
                    <a:pt x="78" y="106"/>
                  </a:cubicBezTo>
                  <a:cubicBezTo>
                    <a:pt x="77" y="106"/>
                    <a:pt x="76" y="105"/>
                    <a:pt x="75" y="106"/>
                  </a:cubicBezTo>
                  <a:cubicBezTo>
                    <a:pt x="73" y="106"/>
                    <a:pt x="72" y="108"/>
                    <a:pt x="70" y="108"/>
                  </a:cubicBezTo>
                  <a:cubicBezTo>
                    <a:pt x="68" y="110"/>
                    <a:pt x="67" y="110"/>
                    <a:pt x="65" y="112"/>
                  </a:cubicBezTo>
                  <a:cubicBezTo>
                    <a:pt x="63" y="114"/>
                    <a:pt x="61" y="114"/>
                    <a:pt x="64" y="116"/>
                  </a:cubicBezTo>
                  <a:cubicBezTo>
                    <a:pt x="65" y="117"/>
                    <a:pt x="67" y="120"/>
                    <a:pt x="66" y="121"/>
                  </a:cubicBezTo>
                  <a:cubicBezTo>
                    <a:pt x="65" y="122"/>
                    <a:pt x="59" y="120"/>
                    <a:pt x="58" y="120"/>
                  </a:cubicBezTo>
                  <a:cubicBezTo>
                    <a:pt x="57" y="119"/>
                    <a:pt x="54" y="120"/>
                    <a:pt x="53" y="120"/>
                  </a:cubicBezTo>
                  <a:cubicBezTo>
                    <a:pt x="54" y="119"/>
                    <a:pt x="49" y="115"/>
                    <a:pt x="48" y="117"/>
                  </a:cubicBezTo>
                  <a:cubicBezTo>
                    <a:pt x="43" y="121"/>
                    <a:pt x="54" y="122"/>
                    <a:pt x="54" y="124"/>
                  </a:cubicBezTo>
                  <a:cubicBezTo>
                    <a:pt x="53" y="128"/>
                    <a:pt x="50" y="126"/>
                    <a:pt x="47" y="126"/>
                  </a:cubicBezTo>
                  <a:cubicBezTo>
                    <a:pt x="44" y="125"/>
                    <a:pt x="43" y="123"/>
                    <a:pt x="40" y="122"/>
                  </a:cubicBezTo>
                  <a:cubicBezTo>
                    <a:pt x="38" y="121"/>
                    <a:pt x="38" y="120"/>
                    <a:pt x="37" y="118"/>
                  </a:cubicBezTo>
                  <a:cubicBezTo>
                    <a:pt x="37" y="116"/>
                    <a:pt x="36" y="116"/>
                    <a:pt x="35" y="115"/>
                  </a:cubicBezTo>
                  <a:cubicBezTo>
                    <a:pt x="35" y="114"/>
                    <a:pt x="38" y="112"/>
                    <a:pt x="38" y="112"/>
                  </a:cubicBezTo>
                  <a:cubicBezTo>
                    <a:pt x="39" y="109"/>
                    <a:pt x="34" y="107"/>
                    <a:pt x="32" y="107"/>
                  </a:cubicBezTo>
                  <a:cubicBezTo>
                    <a:pt x="30" y="106"/>
                    <a:pt x="30" y="104"/>
                    <a:pt x="28" y="104"/>
                  </a:cubicBezTo>
                  <a:cubicBezTo>
                    <a:pt x="29" y="103"/>
                    <a:pt x="24" y="99"/>
                    <a:pt x="24" y="99"/>
                  </a:cubicBezTo>
                  <a:cubicBezTo>
                    <a:pt x="26" y="98"/>
                    <a:pt x="28" y="101"/>
                    <a:pt x="29" y="102"/>
                  </a:cubicBezTo>
                  <a:cubicBezTo>
                    <a:pt x="30" y="103"/>
                    <a:pt x="31" y="103"/>
                    <a:pt x="31" y="102"/>
                  </a:cubicBezTo>
                  <a:cubicBezTo>
                    <a:pt x="32" y="102"/>
                    <a:pt x="33" y="103"/>
                    <a:pt x="33" y="103"/>
                  </a:cubicBezTo>
                  <a:cubicBezTo>
                    <a:pt x="36" y="104"/>
                    <a:pt x="38" y="105"/>
                    <a:pt x="41" y="105"/>
                  </a:cubicBezTo>
                  <a:cubicBezTo>
                    <a:pt x="43" y="106"/>
                    <a:pt x="46" y="106"/>
                    <a:pt x="49" y="107"/>
                  </a:cubicBezTo>
                  <a:cubicBezTo>
                    <a:pt x="54" y="109"/>
                    <a:pt x="58" y="109"/>
                    <a:pt x="63" y="106"/>
                  </a:cubicBezTo>
                  <a:cubicBezTo>
                    <a:pt x="65" y="105"/>
                    <a:pt x="66" y="104"/>
                    <a:pt x="68" y="103"/>
                  </a:cubicBezTo>
                  <a:cubicBezTo>
                    <a:pt x="71" y="101"/>
                    <a:pt x="69" y="100"/>
                    <a:pt x="69" y="97"/>
                  </a:cubicBezTo>
                  <a:cubicBezTo>
                    <a:pt x="69" y="94"/>
                    <a:pt x="62" y="93"/>
                    <a:pt x="60" y="91"/>
                  </a:cubicBezTo>
                  <a:cubicBezTo>
                    <a:pt x="57" y="89"/>
                    <a:pt x="53" y="87"/>
                    <a:pt x="50" y="86"/>
                  </a:cubicBezTo>
                  <a:cubicBezTo>
                    <a:pt x="47" y="84"/>
                    <a:pt x="43" y="82"/>
                    <a:pt x="40" y="82"/>
                  </a:cubicBezTo>
                  <a:cubicBezTo>
                    <a:pt x="39" y="81"/>
                    <a:pt x="39" y="82"/>
                    <a:pt x="38" y="82"/>
                  </a:cubicBezTo>
                  <a:cubicBezTo>
                    <a:pt x="37" y="82"/>
                    <a:pt x="36" y="81"/>
                    <a:pt x="35" y="81"/>
                  </a:cubicBezTo>
                  <a:cubicBezTo>
                    <a:pt x="33" y="80"/>
                    <a:pt x="31" y="84"/>
                    <a:pt x="29" y="84"/>
                  </a:cubicBezTo>
                  <a:cubicBezTo>
                    <a:pt x="29" y="83"/>
                    <a:pt x="33" y="80"/>
                    <a:pt x="29" y="80"/>
                  </a:cubicBezTo>
                  <a:cubicBezTo>
                    <a:pt x="28" y="80"/>
                    <a:pt x="24" y="78"/>
                    <a:pt x="24" y="78"/>
                  </a:cubicBezTo>
                  <a:cubicBezTo>
                    <a:pt x="25" y="77"/>
                    <a:pt x="29" y="80"/>
                    <a:pt x="29" y="78"/>
                  </a:cubicBezTo>
                  <a:cubicBezTo>
                    <a:pt x="29" y="77"/>
                    <a:pt x="25" y="75"/>
                    <a:pt x="24" y="75"/>
                  </a:cubicBezTo>
                  <a:cubicBezTo>
                    <a:pt x="23" y="76"/>
                    <a:pt x="20" y="78"/>
                    <a:pt x="20" y="78"/>
                  </a:cubicBezTo>
                  <a:cubicBezTo>
                    <a:pt x="20" y="77"/>
                    <a:pt x="20" y="77"/>
                    <a:pt x="19" y="76"/>
                  </a:cubicBezTo>
                  <a:cubicBezTo>
                    <a:pt x="17" y="76"/>
                    <a:pt x="17" y="77"/>
                    <a:pt x="16" y="78"/>
                  </a:cubicBezTo>
                  <a:cubicBezTo>
                    <a:pt x="16" y="78"/>
                    <a:pt x="16" y="78"/>
                    <a:pt x="16" y="77"/>
                  </a:cubicBezTo>
                  <a:cubicBezTo>
                    <a:pt x="15" y="78"/>
                    <a:pt x="14" y="80"/>
                    <a:pt x="13" y="80"/>
                  </a:cubicBezTo>
                  <a:cubicBezTo>
                    <a:pt x="12" y="81"/>
                    <a:pt x="10" y="81"/>
                    <a:pt x="10" y="81"/>
                  </a:cubicBezTo>
                  <a:cubicBezTo>
                    <a:pt x="9" y="83"/>
                    <a:pt x="5" y="83"/>
                    <a:pt x="6" y="85"/>
                  </a:cubicBezTo>
                  <a:cubicBezTo>
                    <a:pt x="9" y="87"/>
                    <a:pt x="5" y="85"/>
                    <a:pt x="5" y="88"/>
                  </a:cubicBezTo>
                  <a:cubicBezTo>
                    <a:pt x="5" y="90"/>
                    <a:pt x="9" y="91"/>
                    <a:pt x="10" y="92"/>
                  </a:cubicBezTo>
                  <a:cubicBezTo>
                    <a:pt x="12" y="93"/>
                    <a:pt x="14" y="95"/>
                    <a:pt x="13" y="97"/>
                  </a:cubicBezTo>
                  <a:cubicBezTo>
                    <a:pt x="12" y="99"/>
                    <a:pt x="9" y="100"/>
                    <a:pt x="9" y="102"/>
                  </a:cubicBezTo>
                  <a:cubicBezTo>
                    <a:pt x="10" y="104"/>
                    <a:pt x="12" y="106"/>
                    <a:pt x="13" y="108"/>
                  </a:cubicBezTo>
                  <a:cubicBezTo>
                    <a:pt x="14" y="110"/>
                    <a:pt x="12" y="110"/>
                    <a:pt x="12" y="112"/>
                  </a:cubicBezTo>
                  <a:cubicBezTo>
                    <a:pt x="12" y="114"/>
                    <a:pt x="15" y="116"/>
                    <a:pt x="13" y="117"/>
                  </a:cubicBezTo>
                  <a:cubicBezTo>
                    <a:pt x="11" y="118"/>
                    <a:pt x="14" y="121"/>
                    <a:pt x="14" y="122"/>
                  </a:cubicBezTo>
                  <a:cubicBezTo>
                    <a:pt x="16" y="124"/>
                    <a:pt x="18" y="124"/>
                    <a:pt x="15" y="126"/>
                  </a:cubicBezTo>
                  <a:cubicBezTo>
                    <a:pt x="13" y="128"/>
                    <a:pt x="14" y="128"/>
                    <a:pt x="15" y="129"/>
                  </a:cubicBezTo>
                  <a:cubicBezTo>
                    <a:pt x="20" y="132"/>
                    <a:pt x="23" y="134"/>
                    <a:pt x="18" y="138"/>
                  </a:cubicBezTo>
                  <a:cubicBezTo>
                    <a:pt x="13" y="143"/>
                    <a:pt x="8" y="147"/>
                    <a:pt x="4" y="152"/>
                  </a:cubicBezTo>
                  <a:cubicBezTo>
                    <a:pt x="6" y="152"/>
                    <a:pt x="6" y="151"/>
                    <a:pt x="7" y="152"/>
                  </a:cubicBezTo>
                  <a:cubicBezTo>
                    <a:pt x="8" y="154"/>
                    <a:pt x="10" y="154"/>
                    <a:pt x="11" y="155"/>
                  </a:cubicBezTo>
                  <a:cubicBezTo>
                    <a:pt x="17" y="157"/>
                    <a:pt x="9" y="157"/>
                    <a:pt x="7" y="157"/>
                  </a:cubicBezTo>
                  <a:cubicBezTo>
                    <a:pt x="5" y="157"/>
                    <a:pt x="4" y="158"/>
                    <a:pt x="4" y="160"/>
                  </a:cubicBezTo>
                  <a:cubicBezTo>
                    <a:pt x="4" y="162"/>
                    <a:pt x="2" y="163"/>
                    <a:pt x="1" y="165"/>
                  </a:cubicBezTo>
                  <a:cubicBezTo>
                    <a:pt x="0" y="166"/>
                    <a:pt x="1" y="168"/>
                    <a:pt x="2" y="170"/>
                  </a:cubicBezTo>
                  <a:cubicBezTo>
                    <a:pt x="2" y="172"/>
                    <a:pt x="0" y="174"/>
                    <a:pt x="1" y="175"/>
                  </a:cubicBezTo>
                  <a:cubicBezTo>
                    <a:pt x="3" y="176"/>
                    <a:pt x="3" y="176"/>
                    <a:pt x="3" y="178"/>
                  </a:cubicBezTo>
                  <a:cubicBezTo>
                    <a:pt x="2" y="180"/>
                    <a:pt x="4" y="181"/>
                    <a:pt x="4" y="183"/>
                  </a:cubicBezTo>
                  <a:cubicBezTo>
                    <a:pt x="4" y="184"/>
                    <a:pt x="7" y="186"/>
                    <a:pt x="8" y="186"/>
                  </a:cubicBezTo>
                  <a:cubicBezTo>
                    <a:pt x="8" y="186"/>
                    <a:pt x="9" y="185"/>
                    <a:pt x="10" y="185"/>
                  </a:cubicBezTo>
                  <a:cubicBezTo>
                    <a:pt x="11" y="185"/>
                    <a:pt x="11" y="187"/>
                    <a:pt x="12" y="187"/>
                  </a:cubicBezTo>
                  <a:cubicBezTo>
                    <a:pt x="14" y="186"/>
                    <a:pt x="14" y="185"/>
                    <a:pt x="16" y="187"/>
                  </a:cubicBezTo>
                  <a:cubicBezTo>
                    <a:pt x="18" y="188"/>
                    <a:pt x="18" y="188"/>
                    <a:pt x="18" y="190"/>
                  </a:cubicBezTo>
                  <a:cubicBezTo>
                    <a:pt x="17" y="195"/>
                    <a:pt x="21" y="199"/>
                    <a:pt x="24" y="201"/>
                  </a:cubicBezTo>
                  <a:cubicBezTo>
                    <a:pt x="26" y="202"/>
                    <a:pt x="27" y="203"/>
                    <a:pt x="25" y="204"/>
                  </a:cubicBezTo>
                  <a:cubicBezTo>
                    <a:pt x="24" y="206"/>
                    <a:pt x="23" y="205"/>
                    <a:pt x="21" y="205"/>
                  </a:cubicBezTo>
                  <a:cubicBezTo>
                    <a:pt x="19" y="205"/>
                    <a:pt x="22" y="214"/>
                    <a:pt x="24" y="213"/>
                  </a:cubicBezTo>
                  <a:cubicBezTo>
                    <a:pt x="25" y="212"/>
                    <a:pt x="26" y="209"/>
                    <a:pt x="27" y="210"/>
                  </a:cubicBezTo>
                  <a:cubicBezTo>
                    <a:pt x="28" y="210"/>
                    <a:pt x="29" y="211"/>
                    <a:pt x="31" y="211"/>
                  </a:cubicBezTo>
                  <a:cubicBezTo>
                    <a:pt x="33" y="211"/>
                    <a:pt x="35" y="212"/>
                    <a:pt x="35" y="214"/>
                  </a:cubicBezTo>
                  <a:cubicBezTo>
                    <a:pt x="35" y="215"/>
                    <a:pt x="34" y="215"/>
                    <a:pt x="34" y="215"/>
                  </a:cubicBezTo>
                  <a:cubicBezTo>
                    <a:pt x="33" y="216"/>
                    <a:pt x="34" y="218"/>
                    <a:pt x="35" y="218"/>
                  </a:cubicBezTo>
                  <a:cubicBezTo>
                    <a:pt x="36" y="219"/>
                    <a:pt x="38" y="218"/>
                    <a:pt x="39" y="219"/>
                  </a:cubicBezTo>
                  <a:cubicBezTo>
                    <a:pt x="40" y="220"/>
                    <a:pt x="40" y="222"/>
                    <a:pt x="40" y="223"/>
                  </a:cubicBezTo>
                  <a:cubicBezTo>
                    <a:pt x="40" y="224"/>
                    <a:pt x="43" y="223"/>
                    <a:pt x="44" y="223"/>
                  </a:cubicBezTo>
                  <a:cubicBezTo>
                    <a:pt x="45" y="224"/>
                    <a:pt x="47" y="227"/>
                    <a:pt x="48" y="225"/>
                  </a:cubicBezTo>
                  <a:cubicBezTo>
                    <a:pt x="49" y="223"/>
                    <a:pt x="50" y="224"/>
                    <a:pt x="51" y="225"/>
                  </a:cubicBezTo>
                  <a:cubicBezTo>
                    <a:pt x="53" y="227"/>
                    <a:pt x="53" y="226"/>
                    <a:pt x="55" y="226"/>
                  </a:cubicBezTo>
                  <a:cubicBezTo>
                    <a:pt x="56" y="226"/>
                    <a:pt x="57" y="229"/>
                    <a:pt x="58" y="228"/>
                  </a:cubicBezTo>
                  <a:cubicBezTo>
                    <a:pt x="60" y="227"/>
                    <a:pt x="62" y="229"/>
                    <a:pt x="63" y="230"/>
                  </a:cubicBezTo>
                  <a:cubicBezTo>
                    <a:pt x="65" y="231"/>
                    <a:pt x="62" y="232"/>
                    <a:pt x="62" y="232"/>
                  </a:cubicBezTo>
                  <a:cubicBezTo>
                    <a:pt x="60" y="233"/>
                    <a:pt x="63" y="234"/>
                    <a:pt x="63" y="234"/>
                  </a:cubicBezTo>
                  <a:cubicBezTo>
                    <a:pt x="63" y="234"/>
                    <a:pt x="60" y="234"/>
                    <a:pt x="61" y="236"/>
                  </a:cubicBezTo>
                  <a:cubicBezTo>
                    <a:pt x="63" y="237"/>
                    <a:pt x="62" y="238"/>
                    <a:pt x="61" y="239"/>
                  </a:cubicBezTo>
                  <a:cubicBezTo>
                    <a:pt x="61" y="240"/>
                    <a:pt x="58" y="240"/>
                    <a:pt x="57" y="240"/>
                  </a:cubicBezTo>
                  <a:cubicBezTo>
                    <a:pt x="55" y="240"/>
                    <a:pt x="54" y="242"/>
                    <a:pt x="53" y="244"/>
                  </a:cubicBezTo>
                  <a:cubicBezTo>
                    <a:pt x="54" y="244"/>
                    <a:pt x="58" y="244"/>
                    <a:pt x="58" y="245"/>
                  </a:cubicBezTo>
                  <a:cubicBezTo>
                    <a:pt x="58" y="246"/>
                    <a:pt x="53" y="247"/>
                    <a:pt x="53" y="248"/>
                  </a:cubicBezTo>
                  <a:cubicBezTo>
                    <a:pt x="53" y="249"/>
                    <a:pt x="55" y="249"/>
                    <a:pt x="55" y="251"/>
                  </a:cubicBezTo>
                  <a:cubicBezTo>
                    <a:pt x="55" y="251"/>
                    <a:pt x="52" y="252"/>
                    <a:pt x="52" y="252"/>
                  </a:cubicBezTo>
                  <a:cubicBezTo>
                    <a:pt x="51" y="253"/>
                    <a:pt x="51" y="254"/>
                    <a:pt x="50" y="255"/>
                  </a:cubicBezTo>
                  <a:cubicBezTo>
                    <a:pt x="50" y="256"/>
                    <a:pt x="48" y="255"/>
                    <a:pt x="48" y="257"/>
                  </a:cubicBezTo>
                  <a:cubicBezTo>
                    <a:pt x="47" y="258"/>
                    <a:pt x="49" y="260"/>
                    <a:pt x="51" y="260"/>
                  </a:cubicBezTo>
                  <a:cubicBezTo>
                    <a:pt x="53" y="261"/>
                    <a:pt x="55" y="262"/>
                    <a:pt x="58" y="264"/>
                  </a:cubicBezTo>
                  <a:cubicBezTo>
                    <a:pt x="59" y="265"/>
                    <a:pt x="60" y="266"/>
                    <a:pt x="61" y="266"/>
                  </a:cubicBezTo>
                  <a:cubicBezTo>
                    <a:pt x="62" y="268"/>
                    <a:pt x="62" y="267"/>
                    <a:pt x="64" y="266"/>
                  </a:cubicBezTo>
                  <a:cubicBezTo>
                    <a:pt x="67" y="266"/>
                    <a:pt x="70" y="269"/>
                    <a:pt x="73" y="269"/>
                  </a:cubicBezTo>
                  <a:cubicBezTo>
                    <a:pt x="76" y="269"/>
                    <a:pt x="79" y="271"/>
                    <a:pt x="82" y="272"/>
                  </a:cubicBezTo>
                  <a:cubicBezTo>
                    <a:pt x="85" y="273"/>
                    <a:pt x="87" y="272"/>
                    <a:pt x="90" y="272"/>
                  </a:cubicBezTo>
                  <a:cubicBezTo>
                    <a:pt x="91" y="273"/>
                    <a:pt x="92" y="274"/>
                    <a:pt x="92" y="275"/>
                  </a:cubicBezTo>
                  <a:cubicBezTo>
                    <a:pt x="92" y="276"/>
                    <a:pt x="93" y="276"/>
                    <a:pt x="94" y="276"/>
                  </a:cubicBezTo>
                  <a:cubicBezTo>
                    <a:pt x="97" y="277"/>
                    <a:pt x="99" y="282"/>
                    <a:pt x="103" y="280"/>
                  </a:cubicBezTo>
                  <a:cubicBezTo>
                    <a:pt x="104" y="279"/>
                    <a:pt x="106" y="278"/>
                    <a:pt x="105" y="277"/>
                  </a:cubicBezTo>
                  <a:cubicBezTo>
                    <a:pt x="104" y="276"/>
                    <a:pt x="103" y="275"/>
                    <a:pt x="102" y="274"/>
                  </a:cubicBezTo>
                  <a:cubicBezTo>
                    <a:pt x="100" y="272"/>
                    <a:pt x="99" y="270"/>
                    <a:pt x="100" y="267"/>
                  </a:cubicBezTo>
                  <a:cubicBezTo>
                    <a:pt x="100" y="265"/>
                    <a:pt x="99" y="263"/>
                    <a:pt x="97" y="262"/>
                  </a:cubicBezTo>
                  <a:cubicBezTo>
                    <a:pt x="95" y="261"/>
                    <a:pt x="98" y="259"/>
                    <a:pt x="99" y="258"/>
                  </a:cubicBezTo>
                  <a:cubicBezTo>
                    <a:pt x="100" y="256"/>
                    <a:pt x="100" y="254"/>
                    <a:pt x="103" y="254"/>
                  </a:cubicBezTo>
                  <a:cubicBezTo>
                    <a:pt x="104" y="254"/>
                    <a:pt x="105" y="253"/>
                    <a:pt x="106" y="252"/>
                  </a:cubicBezTo>
                  <a:cubicBezTo>
                    <a:pt x="107" y="251"/>
                    <a:pt x="108" y="251"/>
                    <a:pt x="109" y="250"/>
                  </a:cubicBezTo>
                  <a:cubicBezTo>
                    <a:pt x="108" y="250"/>
                    <a:pt x="106" y="249"/>
                    <a:pt x="106" y="248"/>
                  </a:cubicBezTo>
                  <a:cubicBezTo>
                    <a:pt x="106" y="247"/>
                    <a:pt x="108" y="248"/>
                    <a:pt x="108" y="248"/>
                  </a:cubicBezTo>
                  <a:cubicBezTo>
                    <a:pt x="108" y="247"/>
                    <a:pt x="106" y="244"/>
                    <a:pt x="105" y="243"/>
                  </a:cubicBezTo>
                  <a:cubicBezTo>
                    <a:pt x="104" y="241"/>
                    <a:pt x="103" y="241"/>
                    <a:pt x="101" y="241"/>
                  </a:cubicBezTo>
                  <a:cubicBezTo>
                    <a:pt x="98" y="241"/>
                    <a:pt x="100" y="239"/>
                    <a:pt x="98" y="238"/>
                  </a:cubicBezTo>
                  <a:cubicBezTo>
                    <a:pt x="97" y="237"/>
                    <a:pt x="94" y="237"/>
                    <a:pt x="96" y="235"/>
                  </a:cubicBezTo>
                  <a:cubicBezTo>
                    <a:pt x="97" y="233"/>
                    <a:pt x="99" y="232"/>
                    <a:pt x="97" y="231"/>
                  </a:cubicBezTo>
                  <a:cubicBezTo>
                    <a:pt x="96" y="229"/>
                    <a:pt x="98" y="228"/>
                    <a:pt x="99" y="227"/>
                  </a:cubicBezTo>
                  <a:cubicBezTo>
                    <a:pt x="99" y="226"/>
                    <a:pt x="101" y="223"/>
                    <a:pt x="101" y="224"/>
                  </a:cubicBezTo>
                  <a:cubicBezTo>
                    <a:pt x="102" y="225"/>
                    <a:pt x="103" y="227"/>
                    <a:pt x="104" y="228"/>
                  </a:cubicBezTo>
                  <a:cubicBezTo>
                    <a:pt x="106" y="228"/>
                    <a:pt x="107" y="227"/>
                    <a:pt x="107" y="226"/>
                  </a:cubicBezTo>
                  <a:cubicBezTo>
                    <a:pt x="106" y="224"/>
                    <a:pt x="106" y="223"/>
                    <a:pt x="108" y="222"/>
                  </a:cubicBezTo>
                  <a:cubicBezTo>
                    <a:pt x="110" y="221"/>
                    <a:pt x="110" y="219"/>
                    <a:pt x="112" y="219"/>
                  </a:cubicBezTo>
                  <a:cubicBezTo>
                    <a:pt x="114" y="218"/>
                    <a:pt x="116" y="215"/>
                    <a:pt x="118" y="216"/>
                  </a:cubicBezTo>
                  <a:cubicBezTo>
                    <a:pt x="120" y="216"/>
                    <a:pt x="120" y="218"/>
                    <a:pt x="122" y="216"/>
                  </a:cubicBezTo>
                  <a:cubicBezTo>
                    <a:pt x="124" y="215"/>
                    <a:pt x="124" y="216"/>
                    <a:pt x="126" y="217"/>
                  </a:cubicBezTo>
                  <a:cubicBezTo>
                    <a:pt x="128" y="217"/>
                    <a:pt x="130" y="217"/>
                    <a:pt x="132" y="218"/>
                  </a:cubicBezTo>
                  <a:cubicBezTo>
                    <a:pt x="134" y="219"/>
                    <a:pt x="134" y="221"/>
                    <a:pt x="136" y="223"/>
                  </a:cubicBezTo>
                  <a:cubicBezTo>
                    <a:pt x="136" y="223"/>
                    <a:pt x="136" y="220"/>
                    <a:pt x="138" y="221"/>
                  </a:cubicBezTo>
                  <a:cubicBezTo>
                    <a:pt x="139" y="221"/>
                    <a:pt x="140" y="223"/>
                    <a:pt x="142" y="223"/>
                  </a:cubicBezTo>
                  <a:cubicBezTo>
                    <a:pt x="143" y="224"/>
                    <a:pt x="144" y="222"/>
                    <a:pt x="145" y="221"/>
                  </a:cubicBezTo>
                  <a:cubicBezTo>
                    <a:pt x="147" y="219"/>
                    <a:pt x="148" y="221"/>
                    <a:pt x="150" y="221"/>
                  </a:cubicBezTo>
                  <a:cubicBezTo>
                    <a:pt x="152" y="221"/>
                    <a:pt x="153" y="219"/>
                    <a:pt x="155" y="220"/>
                  </a:cubicBezTo>
                  <a:cubicBezTo>
                    <a:pt x="157" y="221"/>
                    <a:pt x="158" y="222"/>
                    <a:pt x="160" y="223"/>
                  </a:cubicBezTo>
                  <a:cubicBezTo>
                    <a:pt x="162" y="224"/>
                    <a:pt x="161" y="223"/>
                    <a:pt x="163" y="222"/>
                  </a:cubicBezTo>
                  <a:cubicBezTo>
                    <a:pt x="164" y="221"/>
                    <a:pt x="168" y="222"/>
                    <a:pt x="169" y="222"/>
                  </a:cubicBezTo>
                  <a:cubicBezTo>
                    <a:pt x="170" y="222"/>
                    <a:pt x="172" y="220"/>
                    <a:pt x="172" y="219"/>
                  </a:cubicBezTo>
                  <a:cubicBezTo>
                    <a:pt x="172" y="217"/>
                    <a:pt x="169" y="217"/>
                    <a:pt x="168" y="216"/>
                  </a:cubicBezTo>
                  <a:cubicBezTo>
                    <a:pt x="161" y="213"/>
                    <a:pt x="171" y="214"/>
                    <a:pt x="169" y="210"/>
                  </a:cubicBezTo>
                  <a:cubicBezTo>
                    <a:pt x="168" y="209"/>
                    <a:pt x="166" y="209"/>
                    <a:pt x="169" y="208"/>
                  </a:cubicBezTo>
                  <a:cubicBezTo>
                    <a:pt x="170" y="207"/>
                    <a:pt x="172" y="208"/>
                    <a:pt x="173" y="207"/>
                  </a:cubicBezTo>
                  <a:cubicBezTo>
                    <a:pt x="177" y="207"/>
                    <a:pt x="166" y="202"/>
                    <a:pt x="171" y="200"/>
                  </a:cubicBezTo>
                  <a:cubicBezTo>
                    <a:pt x="172" y="200"/>
                    <a:pt x="174" y="200"/>
                    <a:pt x="175" y="200"/>
                  </a:cubicBezTo>
                  <a:cubicBezTo>
                    <a:pt x="178" y="200"/>
                    <a:pt x="180" y="200"/>
                    <a:pt x="183" y="199"/>
                  </a:cubicBezTo>
                  <a:cubicBezTo>
                    <a:pt x="185" y="198"/>
                    <a:pt x="187" y="198"/>
                    <a:pt x="189" y="198"/>
                  </a:cubicBezTo>
                  <a:cubicBezTo>
                    <a:pt x="191" y="197"/>
                    <a:pt x="193" y="196"/>
                    <a:pt x="196" y="196"/>
                  </a:cubicBezTo>
                  <a:cubicBezTo>
                    <a:pt x="200" y="195"/>
                    <a:pt x="204" y="194"/>
                    <a:pt x="208" y="192"/>
                  </a:cubicBezTo>
                  <a:cubicBezTo>
                    <a:pt x="211" y="190"/>
                    <a:pt x="217" y="190"/>
                    <a:pt x="219" y="194"/>
                  </a:cubicBezTo>
                  <a:cubicBezTo>
                    <a:pt x="220" y="196"/>
                    <a:pt x="219" y="196"/>
                    <a:pt x="220" y="198"/>
                  </a:cubicBezTo>
                  <a:cubicBezTo>
                    <a:pt x="220" y="201"/>
                    <a:pt x="224" y="198"/>
                    <a:pt x="226" y="199"/>
                  </a:cubicBezTo>
                  <a:cubicBezTo>
                    <a:pt x="227" y="199"/>
                    <a:pt x="226" y="200"/>
                    <a:pt x="227" y="200"/>
                  </a:cubicBezTo>
                  <a:cubicBezTo>
                    <a:pt x="228" y="201"/>
                    <a:pt x="228" y="200"/>
                    <a:pt x="228" y="200"/>
                  </a:cubicBezTo>
                  <a:cubicBezTo>
                    <a:pt x="229" y="199"/>
                    <a:pt x="230" y="200"/>
                    <a:pt x="231" y="201"/>
                  </a:cubicBezTo>
                  <a:cubicBezTo>
                    <a:pt x="232" y="201"/>
                    <a:pt x="232" y="201"/>
                    <a:pt x="231" y="202"/>
                  </a:cubicBezTo>
                  <a:cubicBezTo>
                    <a:pt x="230" y="205"/>
                    <a:pt x="237" y="203"/>
                    <a:pt x="239" y="202"/>
                  </a:cubicBezTo>
                  <a:cubicBezTo>
                    <a:pt x="239" y="202"/>
                    <a:pt x="248" y="197"/>
                    <a:pt x="248" y="198"/>
                  </a:cubicBezTo>
                  <a:cubicBezTo>
                    <a:pt x="248" y="199"/>
                    <a:pt x="246" y="201"/>
                    <a:pt x="248" y="202"/>
                  </a:cubicBezTo>
                  <a:cubicBezTo>
                    <a:pt x="250" y="202"/>
                    <a:pt x="251" y="203"/>
                    <a:pt x="252" y="204"/>
                  </a:cubicBezTo>
                  <a:cubicBezTo>
                    <a:pt x="255" y="207"/>
                    <a:pt x="256" y="210"/>
                    <a:pt x="258" y="213"/>
                  </a:cubicBezTo>
                  <a:cubicBezTo>
                    <a:pt x="260" y="216"/>
                    <a:pt x="261" y="219"/>
                    <a:pt x="263" y="221"/>
                  </a:cubicBezTo>
                  <a:cubicBezTo>
                    <a:pt x="266" y="224"/>
                    <a:pt x="266" y="217"/>
                    <a:pt x="269" y="220"/>
                  </a:cubicBezTo>
                  <a:cubicBezTo>
                    <a:pt x="273" y="224"/>
                    <a:pt x="275" y="222"/>
                    <a:pt x="280" y="221"/>
                  </a:cubicBezTo>
                  <a:cubicBezTo>
                    <a:pt x="282" y="220"/>
                    <a:pt x="283" y="223"/>
                    <a:pt x="284" y="224"/>
                  </a:cubicBezTo>
                  <a:cubicBezTo>
                    <a:pt x="285" y="226"/>
                    <a:pt x="287" y="226"/>
                    <a:pt x="288" y="228"/>
                  </a:cubicBezTo>
                  <a:cubicBezTo>
                    <a:pt x="289" y="230"/>
                    <a:pt x="291" y="230"/>
                    <a:pt x="293" y="230"/>
                  </a:cubicBezTo>
                  <a:cubicBezTo>
                    <a:pt x="296" y="229"/>
                    <a:pt x="295" y="230"/>
                    <a:pt x="296" y="231"/>
                  </a:cubicBezTo>
                  <a:cubicBezTo>
                    <a:pt x="298" y="235"/>
                    <a:pt x="304" y="230"/>
                    <a:pt x="307" y="230"/>
                  </a:cubicBezTo>
                  <a:cubicBezTo>
                    <a:pt x="310" y="229"/>
                    <a:pt x="313" y="226"/>
                    <a:pt x="316" y="225"/>
                  </a:cubicBezTo>
                  <a:cubicBezTo>
                    <a:pt x="320" y="222"/>
                    <a:pt x="322" y="222"/>
                    <a:pt x="327" y="223"/>
                  </a:cubicBezTo>
                  <a:cubicBezTo>
                    <a:pt x="329" y="223"/>
                    <a:pt x="329" y="224"/>
                    <a:pt x="331" y="226"/>
                  </a:cubicBezTo>
                  <a:cubicBezTo>
                    <a:pt x="332" y="227"/>
                    <a:pt x="334" y="227"/>
                    <a:pt x="336" y="227"/>
                  </a:cubicBezTo>
                  <a:cubicBezTo>
                    <a:pt x="338" y="227"/>
                    <a:pt x="339" y="228"/>
                    <a:pt x="341" y="228"/>
                  </a:cubicBezTo>
                  <a:cubicBezTo>
                    <a:pt x="343" y="230"/>
                    <a:pt x="344" y="228"/>
                    <a:pt x="346" y="227"/>
                  </a:cubicBezTo>
                  <a:cubicBezTo>
                    <a:pt x="349" y="224"/>
                    <a:pt x="344" y="222"/>
                    <a:pt x="346" y="219"/>
                  </a:cubicBezTo>
                  <a:cubicBezTo>
                    <a:pt x="347" y="217"/>
                    <a:pt x="351" y="213"/>
                    <a:pt x="353" y="214"/>
                  </a:cubicBezTo>
                  <a:cubicBezTo>
                    <a:pt x="357" y="216"/>
                    <a:pt x="362" y="216"/>
                    <a:pt x="366" y="218"/>
                  </a:cubicBezTo>
                  <a:cubicBezTo>
                    <a:pt x="368" y="219"/>
                    <a:pt x="367" y="221"/>
                    <a:pt x="368" y="222"/>
                  </a:cubicBezTo>
                  <a:cubicBezTo>
                    <a:pt x="369" y="225"/>
                    <a:pt x="371" y="225"/>
                    <a:pt x="374" y="226"/>
                  </a:cubicBezTo>
                  <a:cubicBezTo>
                    <a:pt x="378" y="227"/>
                    <a:pt x="382" y="224"/>
                    <a:pt x="386" y="225"/>
                  </a:cubicBezTo>
                  <a:cubicBezTo>
                    <a:pt x="387" y="225"/>
                    <a:pt x="389" y="225"/>
                    <a:pt x="390" y="226"/>
                  </a:cubicBezTo>
                  <a:cubicBezTo>
                    <a:pt x="392" y="227"/>
                    <a:pt x="394" y="227"/>
                    <a:pt x="396" y="229"/>
                  </a:cubicBezTo>
                  <a:cubicBezTo>
                    <a:pt x="401" y="233"/>
                    <a:pt x="409" y="233"/>
                    <a:pt x="415" y="231"/>
                  </a:cubicBezTo>
                  <a:cubicBezTo>
                    <a:pt x="419" y="230"/>
                    <a:pt x="422" y="228"/>
                    <a:pt x="426" y="227"/>
                  </a:cubicBezTo>
                  <a:cubicBezTo>
                    <a:pt x="428" y="225"/>
                    <a:pt x="431" y="227"/>
                    <a:pt x="433" y="227"/>
                  </a:cubicBezTo>
                  <a:cubicBezTo>
                    <a:pt x="435" y="228"/>
                    <a:pt x="436" y="226"/>
                    <a:pt x="438" y="227"/>
                  </a:cubicBezTo>
                  <a:cubicBezTo>
                    <a:pt x="439" y="228"/>
                    <a:pt x="443" y="231"/>
                    <a:pt x="445" y="230"/>
                  </a:cubicBezTo>
                  <a:cubicBezTo>
                    <a:pt x="446" y="230"/>
                    <a:pt x="448" y="229"/>
                    <a:pt x="449" y="228"/>
                  </a:cubicBezTo>
                  <a:cubicBezTo>
                    <a:pt x="452" y="227"/>
                    <a:pt x="453" y="227"/>
                    <a:pt x="453" y="225"/>
                  </a:cubicBezTo>
                  <a:cubicBezTo>
                    <a:pt x="453" y="221"/>
                    <a:pt x="456" y="217"/>
                    <a:pt x="458" y="215"/>
                  </a:cubicBezTo>
                  <a:cubicBezTo>
                    <a:pt x="459" y="214"/>
                    <a:pt x="460" y="212"/>
                    <a:pt x="459" y="211"/>
                  </a:cubicBezTo>
                  <a:cubicBezTo>
                    <a:pt x="458" y="210"/>
                    <a:pt x="455" y="210"/>
                    <a:pt x="457" y="208"/>
                  </a:cubicBezTo>
                  <a:cubicBezTo>
                    <a:pt x="460" y="205"/>
                    <a:pt x="465" y="205"/>
                    <a:pt x="470" y="204"/>
                  </a:cubicBezTo>
                  <a:cubicBezTo>
                    <a:pt x="472" y="204"/>
                    <a:pt x="474" y="204"/>
                    <a:pt x="476" y="205"/>
                  </a:cubicBezTo>
                  <a:cubicBezTo>
                    <a:pt x="478" y="206"/>
                    <a:pt x="481" y="206"/>
                    <a:pt x="483" y="207"/>
                  </a:cubicBezTo>
                  <a:cubicBezTo>
                    <a:pt x="486" y="208"/>
                    <a:pt x="487" y="212"/>
                    <a:pt x="489" y="215"/>
                  </a:cubicBezTo>
                  <a:cubicBezTo>
                    <a:pt x="490" y="218"/>
                    <a:pt x="492" y="221"/>
                    <a:pt x="493" y="224"/>
                  </a:cubicBezTo>
                  <a:cubicBezTo>
                    <a:pt x="493" y="225"/>
                    <a:pt x="493" y="227"/>
                    <a:pt x="494" y="229"/>
                  </a:cubicBezTo>
                  <a:cubicBezTo>
                    <a:pt x="494" y="230"/>
                    <a:pt x="497" y="230"/>
                    <a:pt x="498" y="230"/>
                  </a:cubicBezTo>
                  <a:cubicBezTo>
                    <a:pt x="502" y="231"/>
                    <a:pt x="507" y="233"/>
                    <a:pt x="508" y="237"/>
                  </a:cubicBezTo>
                  <a:cubicBezTo>
                    <a:pt x="509" y="240"/>
                    <a:pt x="510" y="242"/>
                    <a:pt x="514" y="242"/>
                  </a:cubicBezTo>
                  <a:cubicBezTo>
                    <a:pt x="515" y="242"/>
                    <a:pt x="517" y="242"/>
                    <a:pt x="518" y="242"/>
                  </a:cubicBezTo>
                  <a:cubicBezTo>
                    <a:pt x="520" y="242"/>
                    <a:pt x="520" y="240"/>
                    <a:pt x="522" y="240"/>
                  </a:cubicBezTo>
                  <a:cubicBezTo>
                    <a:pt x="525" y="240"/>
                    <a:pt x="528" y="237"/>
                    <a:pt x="530" y="241"/>
                  </a:cubicBezTo>
                  <a:cubicBezTo>
                    <a:pt x="530" y="243"/>
                    <a:pt x="530" y="243"/>
                    <a:pt x="529" y="244"/>
                  </a:cubicBezTo>
                  <a:cubicBezTo>
                    <a:pt x="527" y="246"/>
                    <a:pt x="527" y="247"/>
                    <a:pt x="526" y="249"/>
                  </a:cubicBezTo>
                  <a:cubicBezTo>
                    <a:pt x="525" y="252"/>
                    <a:pt x="523" y="255"/>
                    <a:pt x="521" y="258"/>
                  </a:cubicBezTo>
                  <a:cubicBezTo>
                    <a:pt x="520" y="260"/>
                    <a:pt x="519" y="259"/>
                    <a:pt x="518" y="258"/>
                  </a:cubicBezTo>
                  <a:cubicBezTo>
                    <a:pt x="516" y="257"/>
                    <a:pt x="516" y="258"/>
                    <a:pt x="514" y="259"/>
                  </a:cubicBezTo>
                  <a:cubicBezTo>
                    <a:pt x="513" y="259"/>
                    <a:pt x="511" y="260"/>
                    <a:pt x="511" y="260"/>
                  </a:cubicBezTo>
                  <a:cubicBezTo>
                    <a:pt x="510" y="261"/>
                    <a:pt x="513" y="265"/>
                    <a:pt x="513" y="267"/>
                  </a:cubicBezTo>
                  <a:cubicBezTo>
                    <a:pt x="512" y="268"/>
                    <a:pt x="512" y="270"/>
                    <a:pt x="512" y="271"/>
                  </a:cubicBezTo>
                  <a:cubicBezTo>
                    <a:pt x="511" y="273"/>
                    <a:pt x="509" y="272"/>
                    <a:pt x="509" y="274"/>
                  </a:cubicBezTo>
                  <a:cubicBezTo>
                    <a:pt x="511" y="273"/>
                    <a:pt x="512" y="274"/>
                    <a:pt x="514" y="272"/>
                  </a:cubicBezTo>
                  <a:cubicBezTo>
                    <a:pt x="515" y="270"/>
                    <a:pt x="517" y="272"/>
                    <a:pt x="519" y="272"/>
                  </a:cubicBezTo>
                  <a:cubicBezTo>
                    <a:pt x="523" y="274"/>
                    <a:pt x="527" y="272"/>
                    <a:pt x="531" y="269"/>
                  </a:cubicBezTo>
                  <a:cubicBezTo>
                    <a:pt x="534" y="266"/>
                    <a:pt x="537" y="262"/>
                    <a:pt x="540" y="259"/>
                  </a:cubicBezTo>
                  <a:cubicBezTo>
                    <a:pt x="543" y="255"/>
                    <a:pt x="546" y="251"/>
                    <a:pt x="549" y="247"/>
                  </a:cubicBezTo>
                  <a:cubicBezTo>
                    <a:pt x="554" y="240"/>
                    <a:pt x="559" y="235"/>
                    <a:pt x="558" y="226"/>
                  </a:cubicBezTo>
                  <a:cubicBezTo>
                    <a:pt x="558" y="222"/>
                    <a:pt x="559" y="220"/>
                    <a:pt x="561" y="217"/>
                  </a:cubicBezTo>
                  <a:cubicBezTo>
                    <a:pt x="562" y="215"/>
                    <a:pt x="562" y="214"/>
                    <a:pt x="563" y="212"/>
                  </a:cubicBezTo>
                  <a:cubicBezTo>
                    <a:pt x="563" y="212"/>
                    <a:pt x="563" y="211"/>
                    <a:pt x="563" y="210"/>
                  </a:cubicBezTo>
                  <a:cubicBezTo>
                    <a:pt x="563" y="209"/>
                    <a:pt x="561" y="208"/>
                    <a:pt x="561" y="207"/>
                  </a:cubicBezTo>
                  <a:cubicBezTo>
                    <a:pt x="561" y="207"/>
                    <a:pt x="563" y="208"/>
                    <a:pt x="563" y="207"/>
                  </a:cubicBezTo>
                  <a:cubicBezTo>
                    <a:pt x="562" y="206"/>
                    <a:pt x="562" y="205"/>
                    <a:pt x="561" y="205"/>
                  </a:cubicBezTo>
                  <a:cubicBezTo>
                    <a:pt x="560" y="204"/>
                    <a:pt x="558" y="201"/>
                    <a:pt x="557" y="200"/>
                  </a:cubicBezTo>
                  <a:cubicBezTo>
                    <a:pt x="556" y="200"/>
                    <a:pt x="551" y="198"/>
                    <a:pt x="550" y="199"/>
                  </a:cubicBezTo>
                  <a:cubicBezTo>
                    <a:pt x="550" y="200"/>
                    <a:pt x="551" y="201"/>
                    <a:pt x="550" y="201"/>
                  </a:cubicBezTo>
                  <a:cubicBezTo>
                    <a:pt x="548" y="201"/>
                    <a:pt x="548" y="203"/>
                    <a:pt x="547" y="203"/>
                  </a:cubicBezTo>
                  <a:cubicBezTo>
                    <a:pt x="545" y="205"/>
                    <a:pt x="544" y="202"/>
                    <a:pt x="544" y="201"/>
                  </a:cubicBezTo>
                  <a:cubicBezTo>
                    <a:pt x="544" y="199"/>
                    <a:pt x="546" y="198"/>
                    <a:pt x="543" y="199"/>
                  </a:cubicBezTo>
                  <a:cubicBezTo>
                    <a:pt x="540" y="200"/>
                    <a:pt x="544" y="202"/>
                    <a:pt x="540" y="202"/>
                  </a:cubicBezTo>
                  <a:cubicBezTo>
                    <a:pt x="539" y="202"/>
                    <a:pt x="541" y="197"/>
                    <a:pt x="540" y="196"/>
                  </a:cubicBezTo>
                  <a:cubicBezTo>
                    <a:pt x="540" y="197"/>
                    <a:pt x="529" y="197"/>
                    <a:pt x="534" y="194"/>
                  </a:cubicBezTo>
                  <a:cubicBezTo>
                    <a:pt x="538" y="191"/>
                    <a:pt x="542" y="188"/>
                    <a:pt x="546" y="185"/>
                  </a:cubicBezTo>
                  <a:cubicBezTo>
                    <a:pt x="547" y="184"/>
                    <a:pt x="548" y="182"/>
                    <a:pt x="549" y="181"/>
                  </a:cubicBezTo>
                  <a:cubicBezTo>
                    <a:pt x="552" y="179"/>
                    <a:pt x="555" y="177"/>
                    <a:pt x="557" y="175"/>
                  </a:cubicBezTo>
                  <a:cubicBezTo>
                    <a:pt x="558" y="174"/>
                    <a:pt x="559" y="172"/>
                    <a:pt x="561" y="171"/>
                  </a:cubicBezTo>
                  <a:cubicBezTo>
                    <a:pt x="563" y="169"/>
                    <a:pt x="565" y="167"/>
                    <a:pt x="567" y="165"/>
                  </a:cubicBezTo>
                  <a:cubicBezTo>
                    <a:pt x="571" y="162"/>
                    <a:pt x="577" y="162"/>
                    <a:pt x="582" y="162"/>
                  </a:cubicBezTo>
                  <a:cubicBezTo>
                    <a:pt x="583" y="162"/>
                    <a:pt x="584" y="162"/>
                    <a:pt x="585" y="162"/>
                  </a:cubicBezTo>
                  <a:cubicBezTo>
                    <a:pt x="586" y="163"/>
                    <a:pt x="586" y="164"/>
                    <a:pt x="587" y="164"/>
                  </a:cubicBezTo>
                  <a:cubicBezTo>
                    <a:pt x="588" y="163"/>
                    <a:pt x="590" y="163"/>
                    <a:pt x="591" y="162"/>
                  </a:cubicBezTo>
                  <a:cubicBezTo>
                    <a:pt x="592" y="162"/>
                    <a:pt x="593" y="163"/>
                    <a:pt x="594" y="163"/>
                  </a:cubicBezTo>
                  <a:cubicBezTo>
                    <a:pt x="595" y="163"/>
                    <a:pt x="596" y="163"/>
                    <a:pt x="597" y="163"/>
                  </a:cubicBezTo>
                  <a:cubicBezTo>
                    <a:pt x="597" y="162"/>
                    <a:pt x="598" y="163"/>
                    <a:pt x="599" y="163"/>
                  </a:cubicBezTo>
                  <a:cubicBezTo>
                    <a:pt x="601" y="163"/>
                    <a:pt x="601" y="160"/>
                    <a:pt x="604" y="160"/>
                  </a:cubicBezTo>
                  <a:cubicBezTo>
                    <a:pt x="605" y="160"/>
                    <a:pt x="607" y="160"/>
                    <a:pt x="608" y="160"/>
                  </a:cubicBezTo>
                  <a:cubicBezTo>
                    <a:pt x="609" y="161"/>
                    <a:pt x="610" y="162"/>
                    <a:pt x="611" y="162"/>
                  </a:cubicBezTo>
                  <a:cubicBezTo>
                    <a:pt x="612" y="163"/>
                    <a:pt x="616" y="161"/>
                    <a:pt x="616" y="164"/>
                  </a:cubicBezTo>
                  <a:cubicBezTo>
                    <a:pt x="616" y="164"/>
                    <a:pt x="613" y="164"/>
                    <a:pt x="613" y="165"/>
                  </a:cubicBezTo>
                  <a:cubicBezTo>
                    <a:pt x="612" y="167"/>
                    <a:pt x="616" y="166"/>
                    <a:pt x="616" y="166"/>
                  </a:cubicBezTo>
                  <a:cubicBezTo>
                    <a:pt x="618" y="166"/>
                    <a:pt x="620" y="166"/>
                    <a:pt x="621" y="166"/>
                  </a:cubicBezTo>
                  <a:cubicBezTo>
                    <a:pt x="622" y="165"/>
                    <a:pt x="622" y="165"/>
                    <a:pt x="623" y="164"/>
                  </a:cubicBezTo>
                  <a:cubicBezTo>
                    <a:pt x="624" y="164"/>
                    <a:pt x="625" y="165"/>
                    <a:pt x="627" y="165"/>
                  </a:cubicBezTo>
                  <a:cubicBezTo>
                    <a:pt x="628" y="165"/>
                    <a:pt x="635" y="163"/>
                    <a:pt x="631" y="162"/>
                  </a:cubicBezTo>
                  <a:cubicBezTo>
                    <a:pt x="629" y="162"/>
                    <a:pt x="628" y="163"/>
                    <a:pt x="628" y="160"/>
                  </a:cubicBezTo>
                  <a:cubicBezTo>
                    <a:pt x="628" y="159"/>
                    <a:pt x="630" y="156"/>
                    <a:pt x="631" y="155"/>
                  </a:cubicBezTo>
                  <a:cubicBezTo>
                    <a:pt x="633" y="154"/>
                    <a:pt x="634" y="153"/>
                    <a:pt x="636" y="151"/>
                  </a:cubicBezTo>
                  <a:cubicBezTo>
                    <a:pt x="637" y="150"/>
                    <a:pt x="639" y="150"/>
                    <a:pt x="640" y="148"/>
                  </a:cubicBezTo>
                  <a:cubicBezTo>
                    <a:pt x="641" y="146"/>
                    <a:pt x="642" y="145"/>
                    <a:pt x="644" y="145"/>
                  </a:cubicBezTo>
                  <a:cubicBezTo>
                    <a:pt x="646" y="145"/>
                    <a:pt x="649" y="144"/>
                    <a:pt x="651" y="144"/>
                  </a:cubicBezTo>
                  <a:cubicBezTo>
                    <a:pt x="653" y="144"/>
                    <a:pt x="654" y="146"/>
                    <a:pt x="655" y="146"/>
                  </a:cubicBezTo>
                  <a:cubicBezTo>
                    <a:pt x="656" y="145"/>
                    <a:pt x="657" y="143"/>
                    <a:pt x="658" y="144"/>
                  </a:cubicBezTo>
                  <a:cubicBezTo>
                    <a:pt x="659" y="145"/>
                    <a:pt x="656" y="148"/>
                    <a:pt x="656" y="149"/>
                  </a:cubicBezTo>
                  <a:cubicBezTo>
                    <a:pt x="656" y="151"/>
                    <a:pt x="657" y="149"/>
                    <a:pt x="659" y="150"/>
                  </a:cubicBezTo>
                  <a:cubicBezTo>
                    <a:pt x="659" y="150"/>
                    <a:pt x="657" y="152"/>
                    <a:pt x="657" y="153"/>
                  </a:cubicBezTo>
                  <a:cubicBezTo>
                    <a:pt x="657" y="154"/>
                    <a:pt x="664" y="149"/>
                    <a:pt x="664" y="149"/>
                  </a:cubicBezTo>
                  <a:cubicBezTo>
                    <a:pt x="665" y="148"/>
                    <a:pt x="666" y="147"/>
                    <a:pt x="668" y="146"/>
                  </a:cubicBezTo>
                  <a:cubicBezTo>
                    <a:pt x="669" y="145"/>
                    <a:pt x="672" y="147"/>
                    <a:pt x="672" y="145"/>
                  </a:cubicBezTo>
                  <a:cubicBezTo>
                    <a:pt x="671" y="143"/>
                    <a:pt x="672" y="139"/>
                    <a:pt x="675" y="139"/>
                  </a:cubicBezTo>
                  <a:cubicBezTo>
                    <a:pt x="676" y="138"/>
                    <a:pt x="678" y="137"/>
                    <a:pt x="679" y="138"/>
                  </a:cubicBezTo>
                  <a:cubicBezTo>
                    <a:pt x="680" y="138"/>
                    <a:pt x="682" y="140"/>
                    <a:pt x="683" y="139"/>
                  </a:cubicBezTo>
                  <a:cubicBezTo>
                    <a:pt x="681" y="140"/>
                    <a:pt x="678" y="139"/>
                    <a:pt x="677" y="142"/>
                  </a:cubicBezTo>
                  <a:cubicBezTo>
                    <a:pt x="677" y="143"/>
                    <a:pt x="677" y="144"/>
                    <a:pt x="677" y="145"/>
                  </a:cubicBezTo>
                  <a:cubicBezTo>
                    <a:pt x="677" y="146"/>
                    <a:pt x="675" y="146"/>
                    <a:pt x="676" y="147"/>
                  </a:cubicBezTo>
                  <a:cubicBezTo>
                    <a:pt x="676" y="148"/>
                    <a:pt x="677" y="148"/>
                    <a:pt x="676" y="149"/>
                  </a:cubicBezTo>
                  <a:cubicBezTo>
                    <a:pt x="675" y="149"/>
                    <a:pt x="674" y="150"/>
                    <a:pt x="675" y="151"/>
                  </a:cubicBezTo>
                  <a:cubicBezTo>
                    <a:pt x="675" y="151"/>
                    <a:pt x="669" y="153"/>
                    <a:pt x="669" y="154"/>
                  </a:cubicBezTo>
                  <a:cubicBezTo>
                    <a:pt x="667" y="155"/>
                    <a:pt x="666" y="157"/>
                    <a:pt x="664" y="158"/>
                  </a:cubicBezTo>
                  <a:cubicBezTo>
                    <a:pt x="662" y="160"/>
                    <a:pt x="660" y="161"/>
                    <a:pt x="658" y="163"/>
                  </a:cubicBezTo>
                  <a:cubicBezTo>
                    <a:pt x="654" y="166"/>
                    <a:pt x="651" y="173"/>
                    <a:pt x="646" y="173"/>
                  </a:cubicBezTo>
                  <a:cubicBezTo>
                    <a:pt x="645" y="173"/>
                    <a:pt x="641" y="174"/>
                    <a:pt x="641" y="175"/>
                  </a:cubicBezTo>
                  <a:cubicBezTo>
                    <a:pt x="641" y="178"/>
                    <a:pt x="641" y="179"/>
                    <a:pt x="638" y="181"/>
                  </a:cubicBezTo>
                  <a:cubicBezTo>
                    <a:pt x="634" y="184"/>
                    <a:pt x="634" y="190"/>
                    <a:pt x="635" y="195"/>
                  </a:cubicBezTo>
                  <a:cubicBezTo>
                    <a:pt x="636" y="200"/>
                    <a:pt x="635" y="206"/>
                    <a:pt x="638" y="210"/>
                  </a:cubicBezTo>
                  <a:cubicBezTo>
                    <a:pt x="639" y="212"/>
                    <a:pt x="639" y="215"/>
                    <a:pt x="639" y="217"/>
                  </a:cubicBezTo>
                  <a:cubicBezTo>
                    <a:pt x="639" y="217"/>
                    <a:pt x="639" y="219"/>
                    <a:pt x="640" y="219"/>
                  </a:cubicBezTo>
                  <a:cubicBezTo>
                    <a:pt x="641" y="219"/>
                    <a:pt x="639" y="222"/>
                    <a:pt x="640" y="222"/>
                  </a:cubicBezTo>
                  <a:cubicBezTo>
                    <a:pt x="640" y="222"/>
                    <a:pt x="645" y="218"/>
                    <a:pt x="645" y="217"/>
                  </a:cubicBezTo>
                  <a:cubicBezTo>
                    <a:pt x="647" y="215"/>
                    <a:pt x="648" y="213"/>
                    <a:pt x="649" y="210"/>
                  </a:cubicBezTo>
                  <a:cubicBezTo>
                    <a:pt x="650" y="208"/>
                    <a:pt x="654" y="206"/>
                    <a:pt x="655" y="206"/>
                  </a:cubicBezTo>
                  <a:cubicBezTo>
                    <a:pt x="658" y="208"/>
                    <a:pt x="655" y="202"/>
                    <a:pt x="656" y="201"/>
                  </a:cubicBezTo>
                  <a:cubicBezTo>
                    <a:pt x="658" y="198"/>
                    <a:pt x="659" y="197"/>
                    <a:pt x="662" y="197"/>
                  </a:cubicBezTo>
                  <a:cubicBezTo>
                    <a:pt x="665" y="197"/>
                    <a:pt x="669" y="197"/>
                    <a:pt x="667" y="194"/>
                  </a:cubicBezTo>
                  <a:cubicBezTo>
                    <a:pt x="664" y="191"/>
                    <a:pt x="666" y="188"/>
                    <a:pt x="669" y="186"/>
                  </a:cubicBezTo>
                  <a:cubicBezTo>
                    <a:pt x="670" y="185"/>
                    <a:pt x="670" y="187"/>
                    <a:pt x="671" y="187"/>
                  </a:cubicBezTo>
                  <a:cubicBezTo>
                    <a:pt x="673" y="187"/>
                    <a:pt x="673" y="184"/>
                    <a:pt x="673" y="183"/>
                  </a:cubicBezTo>
                  <a:cubicBezTo>
                    <a:pt x="671" y="181"/>
                    <a:pt x="669" y="180"/>
                    <a:pt x="671" y="177"/>
                  </a:cubicBezTo>
                  <a:cubicBezTo>
                    <a:pt x="671" y="177"/>
                    <a:pt x="674" y="176"/>
                    <a:pt x="673" y="175"/>
                  </a:cubicBezTo>
                  <a:cubicBezTo>
                    <a:pt x="672" y="175"/>
                    <a:pt x="671" y="173"/>
                    <a:pt x="670" y="173"/>
                  </a:cubicBezTo>
                  <a:cubicBezTo>
                    <a:pt x="669" y="173"/>
                    <a:pt x="670" y="174"/>
                    <a:pt x="669" y="174"/>
                  </a:cubicBezTo>
                  <a:cubicBezTo>
                    <a:pt x="667" y="174"/>
                    <a:pt x="666" y="173"/>
                    <a:pt x="667" y="171"/>
                  </a:cubicBezTo>
                  <a:cubicBezTo>
                    <a:pt x="668" y="169"/>
                    <a:pt x="670" y="168"/>
                    <a:pt x="672" y="165"/>
                  </a:cubicBezTo>
                  <a:cubicBezTo>
                    <a:pt x="673" y="163"/>
                    <a:pt x="673" y="160"/>
                    <a:pt x="676" y="158"/>
                  </a:cubicBezTo>
                  <a:cubicBezTo>
                    <a:pt x="677" y="157"/>
                    <a:pt x="677" y="159"/>
                    <a:pt x="677" y="159"/>
                  </a:cubicBezTo>
                  <a:cubicBezTo>
                    <a:pt x="679" y="159"/>
                    <a:pt x="679" y="157"/>
                    <a:pt x="680" y="158"/>
                  </a:cubicBezTo>
                  <a:cubicBezTo>
                    <a:pt x="681" y="158"/>
                    <a:pt x="681" y="159"/>
                    <a:pt x="682" y="158"/>
                  </a:cubicBezTo>
                  <a:cubicBezTo>
                    <a:pt x="684" y="157"/>
                    <a:pt x="685" y="156"/>
                    <a:pt x="687" y="155"/>
                  </a:cubicBezTo>
                  <a:cubicBezTo>
                    <a:pt x="690" y="154"/>
                    <a:pt x="686" y="158"/>
                    <a:pt x="688" y="159"/>
                  </a:cubicBezTo>
                  <a:cubicBezTo>
                    <a:pt x="688" y="160"/>
                    <a:pt x="692" y="156"/>
                    <a:pt x="693" y="156"/>
                  </a:cubicBezTo>
                  <a:cubicBezTo>
                    <a:pt x="695" y="155"/>
                    <a:pt x="697" y="154"/>
                    <a:pt x="700" y="154"/>
                  </a:cubicBezTo>
                  <a:cubicBezTo>
                    <a:pt x="702" y="154"/>
                    <a:pt x="704" y="154"/>
                    <a:pt x="705" y="156"/>
                  </a:cubicBezTo>
                  <a:cubicBezTo>
                    <a:pt x="706" y="156"/>
                    <a:pt x="707" y="157"/>
                    <a:pt x="708" y="158"/>
                  </a:cubicBezTo>
                  <a:cubicBezTo>
                    <a:pt x="709" y="159"/>
                    <a:pt x="709" y="156"/>
                    <a:pt x="710" y="156"/>
                  </a:cubicBezTo>
                  <a:cubicBezTo>
                    <a:pt x="718" y="149"/>
                    <a:pt x="727" y="146"/>
                    <a:pt x="736" y="142"/>
                  </a:cubicBezTo>
                  <a:cubicBezTo>
                    <a:pt x="738" y="141"/>
                    <a:pt x="741" y="140"/>
                    <a:pt x="742" y="138"/>
                  </a:cubicBezTo>
                  <a:cubicBezTo>
                    <a:pt x="743" y="136"/>
                    <a:pt x="743" y="139"/>
                    <a:pt x="745" y="139"/>
                  </a:cubicBezTo>
                  <a:cubicBezTo>
                    <a:pt x="746" y="139"/>
                    <a:pt x="748" y="139"/>
                    <a:pt x="749" y="139"/>
                  </a:cubicBezTo>
                  <a:cubicBezTo>
                    <a:pt x="750" y="140"/>
                    <a:pt x="751" y="141"/>
                    <a:pt x="752" y="141"/>
                  </a:cubicBezTo>
                  <a:cubicBezTo>
                    <a:pt x="755" y="141"/>
                    <a:pt x="755" y="137"/>
                    <a:pt x="754" y="135"/>
                  </a:cubicBezTo>
                  <a:cubicBezTo>
                    <a:pt x="754" y="134"/>
                    <a:pt x="750" y="132"/>
                    <a:pt x="751" y="131"/>
                  </a:cubicBezTo>
                  <a:cubicBezTo>
                    <a:pt x="751" y="130"/>
                    <a:pt x="749" y="125"/>
                    <a:pt x="748" y="126"/>
                  </a:cubicBezTo>
                  <a:cubicBezTo>
                    <a:pt x="748" y="127"/>
                    <a:pt x="746" y="125"/>
                    <a:pt x="745" y="125"/>
                  </a:cubicBezTo>
                  <a:cubicBezTo>
                    <a:pt x="744" y="124"/>
                    <a:pt x="745" y="123"/>
                    <a:pt x="744" y="122"/>
                  </a:cubicBezTo>
                  <a:cubicBezTo>
                    <a:pt x="744" y="121"/>
                    <a:pt x="741" y="122"/>
                    <a:pt x="741" y="122"/>
                  </a:cubicBezTo>
                  <a:cubicBezTo>
                    <a:pt x="740" y="123"/>
                    <a:pt x="737" y="122"/>
                    <a:pt x="738" y="121"/>
                  </a:cubicBezTo>
                  <a:cubicBezTo>
                    <a:pt x="738" y="120"/>
                    <a:pt x="741" y="121"/>
                    <a:pt x="742" y="121"/>
                  </a:cubicBezTo>
                  <a:cubicBezTo>
                    <a:pt x="742" y="120"/>
                    <a:pt x="739" y="120"/>
                    <a:pt x="739" y="120"/>
                  </a:cubicBezTo>
                  <a:cubicBezTo>
                    <a:pt x="739" y="117"/>
                    <a:pt x="747" y="122"/>
                    <a:pt x="748" y="122"/>
                  </a:cubicBezTo>
                  <a:cubicBezTo>
                    <a:pt x="750" y="123"/>
                    <a:pt x="756" y="121"/>
                    <a:pt x="758" y="119"/>
                  </a:cubicBezTo>
                  <a:cubicBezTo>
                    <a:pt x="759" y="118"/>
                    <a:pt x="757" y="118"/>
                    <a:pt x="757" y="117"/>
                  </a:cubicBezTo>
                  <a:cubicBezTo>
                    <a:pt x="757" y="117"/>
                    <a:pt x="761" y="117"/>
                    <a:pt x="761" y="115"/>
                  </a:cubicBezTo>
                  <a:cubicBezTo>
                    <a:pt x="760" y="114"/>
                    <a:pt x="758" y="113"/>
                    <a:pt x="759" y="112"/>
                  </a:cubicBezTo>
                  <a:cubicBezTo>
                    <a:pt x="759" y="111"/>
                    <a:pt x="761" y="109"/>
                    <a:pt x="761" y="109"/>
                  </a:cubicBezTo>
                  <a:cubicBezTo>
                    <a:pt x="762" y="109"/>
                    <a:pt x="766" y="110"/>
                    <a:pt x="766" y="109"/>
                  </a:cubicBezTo>
                  <a:cubicBezTo>
                    <a:pt x="765" y="110"/>
                    <a:pt x="762" y="111"/>
                    <a:pt x="763" y="112"/>
                  </a:cubicBezTo>
                  <a:cubicBezTo>
                    <a:pt x="764" y="113"/>
                    <a:pt x="765" y="114"/>
                    <a:pt x="765" y="114"/>
                  </a:cubicBezTo>
                  <a:cubicBezTo>
                    <a:pt x="765" y="115"/>
                    <a:pt x="764" y="116"/>
                    <a:pt x="765" y="116"/>
                  </a:cubicBezTo>
                  <a:cubicBezTo>
                    <a:pt x="767" y="116"/>
                    <a:pt x="769" y="115"/>
                    <a:pt x="771" y="115"/>
                  </a:cubicBezTo>
                  <a:cubicBezTo>
                    <a:pt x="773" y="115"/>
                    <a:pt x="775" y="115"/>
                    <a:pt x="777" y="116"/>
                  </a:cubicBezTo>
                  <a:cubicBezTo>
                    <a:pt x="778" y="117"/>
                    <a:pt x="778" y="117"/>
                    <a:pt x="778" y="119"/>
                  </a:cubicBezTo>
                  <a:cubicBezTo>
                    <a:pt x="778" y="120"/>
                    <a:pt x="782" y="121"/>
                    <a:pt x="783" y="121"/>
                  </a:cubicBezTo>
                  <a:cubicBezTo>
                    <a:pt x="784" y="122"/>
                    <a:pt x="790" y="126"/>
                    <a:pt x="791" y="124"/>
                  </a:cubicBezTo>
                  <a:cubicBezTo>
                    <a:pt x="790" y="127"/>
                    <a:pt x="796" y="124"/>
                    <a:pt x="796" y="124"/>
                  </a:cubicBezTo>
                  <a:cubicBezTo>
                    <a:pt x="796" y="123"/>
                    <a:pt x="792" y="123"/>
                    <a:pt x="793" y="122"/>
                  </a:cubicBezTo>
                  <a:cubicBezTo>
                    <a:pt x="793" y="120"/>
                    <a:pt x="796" y="122"/>
                    <a:pt x="796" y="122"/>
                  </a:cubicBezTo>
                  <a:cubicBezTo>
                    <a:pt x="796" y="120"/>
                    <a:pt x="795" y="122"/>
                    <a:pt x="796" y="119"/>
                  </a:cubicBezTo>
                  <a:cubicBezTo>
                    <a:pt x="796" y="118"/>
                    <a:pt x="796" y="117"/>
                    <a:pt x="796" y="116"/>
                  </a:cubicBezTo>
                  <a:cubicBezTo>
                    <a:pt x="795" y="115"/>
                    <a:pt x="794" y="115"/>
                    <a:pt x="794" y="114"/>
                  </a:cubicBezTo>
                  <a:cubicBezTo>
                    <a:pt x="794" y="114"/>
                    <a:pt x="801" y="116"/>
                    <a:pt x="802" y="115"/>
                  </a:cubicBezTo>
                  <a:cubicBezTo>
                    <a:pt x="802" y="115"/>
                    <a:pt x="801" y="114"/>
                    <a:pt x="800" y="114"/>
                  </a:cubicBezTo>
                  <a:cubicBezTo>
                    <a:pt x="801" y="114"/>
                    <a:pt x="804" y="115"/>
                    <a:pt x="805" y="114"/>
                  </a:cubicBezTo>
                  <a:cubicBezTo>
                    <a:pt x="805" y="113"/>
                    <a:pt x="805" y="112"/>
                    <a:pt x="806" y="111"/>
                  </a:cubicBezTo>
                  <a:cubicBezTo>
                    <a:pt x="806" y="111"/>
                    <a:pt x="809" y="111"/>
                    <a:pt x="809" y="111"/>
                  </a:cubicBezTo>
                  <a:cubicBezTo>
                    <a:pt x="809" y="111"/>
                    <a:pt x="808" y="111"/>
                    <a:pt x="808" y="111"/>
                  </a:cubicBezTo>
                  <a:cubicBezTo>
                    <a:pt x="807" y="110"/>
                    <a:pt x="810" y="111"/>
                    <a:pt x="808" y="111"/>
                  </a:cubicBezTo>
                  <a:close/>
                  <a:moveTo>
                    <a:pt x="405" y="192"/>
                  </a:moveTo>
                  <a:cubicBezTo>
                    <a:pt x="404" y="195"/>
                    <a:pt x="404" y="198"/>
                    <a:pt x="403" y="201"/>
                  </a:cubicBezTo>
                  <a:cubicBezTo>
                    <a:pt x="402" y="203"/>
                    <a:pt x="399" y="202"/>
                    <a:pt x="399" y="204"/>
                  </a:cubicBezTo>
                  <a:cubicBezTo>
                    <a:pt x="399" y="204"/>
                    <a:pt x="401" y="204"/>
                    <a:pt x="402" y="204"/>
                  </a:cubicBezTo>
                  <a:cubicBezTo>
                    <a:pt x="402" y="204"/>
                    <a:pt x="393" y="210"/>
                    <a:pt x="392" y="210"/>
                  </a:cubicBezTo>
                  <a:cubicBezTo>
                    <a:pt x="391" y="211"/>
                    <a:pt x="390" y="212"/>
                    <a:pt x="388" y="212"/>
                  </a:cubicBezTo>
                  <a:cubicBezTo>
                    <a:pt x="387" y="213"/>
                    <a:pt x="386" y="215"/>
                    <a:pt x="385" y="216"/>
                  </a:cubicBezTo>
                  <a:cubicBezTo>
                    <a:pt x="384" y="217"/>
                    <a:pt x="377" y="219"/>
                    <a:pt x="376" y="217"/>
                  </a:cubicBezTo>
                  <a:cubicBezTo>
                    <a:pt x="376" y="216"/>
                    <a:pt x="383" y="214"/>
                    <a:pt x="384" y="213"/>
                  </a:cubicBezTo>
                  <a:cubicBezTo>
                    <a:pt x="387" y="211"/>
                    <a:pt x="390" y="208"/>
                    <a:pt x="393" y="206"/>
                  </a:cubicBezTo>
                  <a:cubicBezTo>
                    <a:pt x="395" y="205"/>
                    <a:pt x="395" y="202"/>
                    <a:pt x="397" y="201"/>
                  </a:cubicBezTo>
                  <a:cubicBezTo>
                    <a:pt x="399" y="198"/>
                    <a:pt x="401" y="195"/>
                    <a:pt x="402" y="192"/>
                  </a:cubicBezTo>
                  <a:cubicBezTo>
                    <a:pt x="402" y="190"/>
                    <a:pt x="402" y="190"/>
                    <a:pt x="404" y="189"/>
                  </a:cubicBezTo>
                  <a:cubicBezTo>
                    <a:pt x="406" y="188"/>
                    <a:pt x="405" y="191"/>
                    <a:pt x="405" y="192"/>
                  </a:cubicBezTo>
                  <a:cubicBezTo>
                    <a:pt x="404" y="193"/>
                    <a:pt x="405" y="190"/>
                    <a:pt x="405" y="192"/>
                  </a:cubicBezTo>
                  <a:close/>
                </a:path>
              </a:pathLst>
            </a:custGeom>
            <a:solidFill>
              <a:schemeClr val="accent4"/>
            </a:solid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26" name="Freeform 721"/>
            <p:cNvSpPr>
              <a:spLocks/>
            </p:cNvSpPr>
            <p:nvPr/>
          </p:nvSpPr>
          <p:spPr bwMode="auto">
            <a:xfrm>
              <a:off x="18193828" y="6226607"/>
              <a:ext cx="140127" cy="299442"/>
            </a:xfrm>
            <a:custGeom>
              <a:avLst/>
              <a:gdLst>
                <a:gd name="T0" fmla="*/ 13 w 15"/>
                <a:gd name="T1" fmla="*/ 26 h 32"/>
                <a:gd name="T2" fmla="*/ 10 w 15"/>
                <a:gd name="T3" fmla="*/ 13 h 32"/>
                <a:gd name="T4" fmla="*/ 9 w 15"/>
                <a:gd name="T5" fmla="*/ 4 h 32"/>
                <a:gd name="T6" fmla="*/ 9 w 15"/>
                <a:gd name="T7" fmla="*/ 1 h 32"/>
                <a:gd name="T8" fmla="*/ 6 w 15"/>
                <a:gd name="T9" fmla="*/ 0 h 32"/>
                <a:gd name="T10" fmla="*/ 7 w 15"/>
                <a:gd name="T11" fmla="*/ 3 h 32"/>
                <a:gd name="T12" fmla="*/ 6 w 15"/>
                <a:gd name="T13" fmla="*/ 5 h 32"/>
                <a:gd name="T14" fmla="*/ 4 w 15"/>
                <a:gd name="T15" fmla="*/ 7 h 32"/>
                <a:gd name="T16" fmla="*/ 4 w 15"/>
                <a:gd name="T17" fmla="*/ 9 h 32"/>
                <a:gd name="T18" fmla="*/ 2 w 15"/>
                <a:gd name="T19" fmla="*/ 14 h 32"/>
                <a:gd name="T20" fmla="*/ 5 w 15"/>
                <a:gd name="T21" fmla="*/ 20 h 32"/>
                <a:gd name="T22" fmla="*/ 6 w 15"/>
                <a:gd name="T23" fmla="*/ 32 h 32"/>
                <a:gd name="T24" fmla="*/ 15 w 15"/>
                <a:gd name="T25" fmla="*/ 32 h 32"/>
                <a:gd name="T26" fmla="*/ 13 w 15"/>
                <a:gd name="T27" fmla="*/ 26 h 32"/>
                <a:gd name="T28" fmla="*/ 13 w 15"/>
                <a:gd name="T29" fmla="*/ 26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 h="32">
                  <a:moveTo>
                    <a:pt x="13" y="26"/>
                  </a:moveTo>
                  <a:cubicBezTo>
                    <a:pt x="13" y="22"/>
                    <a:pt x="9" y="17"/>
                    <a:pt x="10" y="13"/>
                  </a:cubicBezTo>
                  <a:cubicBezTo>
                    <a:pt x="11" y="10"/>
                    <a:pt x="10" y="7"/>
                    <a:pt x="9" y="4"/>
                  </a:cubicBezTo>
                  <a:cubicBezTo>
                    <a:pt x="9" y="3"/>
                    <a:pt x="9" y="2"/>
                    <a:pt x="9" y="1"/>
                  </a:cubicBezTo>
                  <a:cubicBezTo>
                    <a:pt x="9" y="0"/>
                    <a:pt x="6" y="0"/>
                    <a:pt x="6" y="0"/>
                  </a:cubicBezTo>
                  <a:cubicBezTo>
                    <a:pt x="6" y="1"/>
                    <a:pt x="7" y="2"/>
                    <a:pt x="7" y="3"/>
                  </a:cubicBezTo>
                  <a:cubicBezTo>
                    <a:pt x="8" y="4"/>
                    <a:pt x="7" y="5"/>
                    <a:pt x="6" y="5"/>
                  </a:cubicBezTo>
                  <a:cubicBezTo>
                    <a:pt x="5" y="6"/>
                    <a:pt x="4" y="5"/>
                    <a:pt x="4" y="7"/>
                  </a:cubicBezTo>
                  <a:cubicBezTo>
                    <a:pt x="4" y="8"/>
                    <a:pt x="4" y="8"/>
                    <a:pt x="4" y="9"/>
                  </a:cubicBezTo>
                  <a:cubicBezTo>
                    <a:pt x="3" y="11"/>
                    <a:pt x="3" y="13"/>
                    <a:pt x="2" y="14"/>
                  </a:cubicBezTo>
                  <a:cubicBezTo>
                    <a:pt x="0" y="15"/>
                    <a:pt x="4" y="18"/>
                    <a:pt x="5" y="20"/>
                  </a:cubicBezTo>
                  <a:cubicBezTo>
                    <a:pt x="6" y="22"/>
                    <a:pt x="4" y="32"/>
                    <a:pt x="6" y="32"/>
                  </a:cubicBezTo>
                  <a:cubicBezTo>
                    <a:pt x="9" y="32"/>
                    <a:pt x="12" y="32"/>
                    <a:pt x="15" y="32"/>
                  </a:cubicBezTo>
                  <a:cubicBezTo>
                    <a:pt x="15" y="30"/>
                    <a:pt x="14" y="28"/>
                    <a:pt x="13" y="26"/>
                  </a:cubicBezTo>
                  <a:cubicBezTo>
                    <a:pt x="13" y="24"/>
                    <a:pt x="13" y="27"/>
                    <a:pt x="13" y="26"/>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27" name="Freeform 722"/>
            <p:cNvSpPr>
              <a:spLocks/>
            </p:cNvSpPr>
            <p:nvPr/>
          </p:nvSpPr>
          <p:spPr bwMode="auto">
            <a:xfrm>
              <a:off x="18222490" y="6516489"/>
              <a:ext cx="140127" cy="216615"/>
            </a:xfrm>
            <a:custGeom>
              <a:avLst/>
              <a:gdLst>
                <a:gd name="T0" fmla="*/ 12 w 15"/>
                <a:gd name="T1" fmla="*/ 1 h 23"/>
                <a:gd name="T2" fmla="*/ 7 w 15"/>
                <a:gd name="T3" fmla="*/ 1 h 23"/>
                <a:gd name="T4" fmla="*/ 2 w 15"/>
                <a:gd name="T5" fmla="*/ 2 h 23"/>
                <a:gd name="T6" fmla="*/ 1 w 15"/>
                <a:gd name="T7" fmla="*/ 7 h 23"/>
                <a:gd name="T8" fmla="*/ 2 w 15"/>
                <a:gd name="T9" fmla="*/ 11 h 23"/>
                <a:gd name="T10" fmla="*/ 1 w 15"/>
                <a:gd name="T11" fmla="*/ 23 h 23"/>
                <a:gd name="T12" fmla="*/ 4 w 15"/>
                <a:gd name="T13" fmla="*/ 20 h 23"/>
                <a:gd name="T14" fmla="*/ 7 w 15"/>
                <a:gd name="T15" fmla="*/ 20 h 23"/>
                <a:gd name="T16" fmla="*/ 9 w 15"/>
                <a:gd name="T17" fmla="*/ 23 h 23"/>
                <a:gd name="T18" fmla="*/ 9 w 15"/>
                <a:gd name="T19" fmla="*/ 20 h 23"/>
                <a:gd name="T20" fmla="*/ 6 w 15"/>
                <a:gd name="T21" fmla="*/ 16 h 23"/>
                <a:gd name="T22" fmla="*/ 4 w 15"/>
                <a:gd name="T23" fmla="*/ 7 h 23"/>
                <a:gd name="T24" fmla="*/ 9 w 15"/>
                <a:gd name="T25" fmla="*/ 3 h 23"/>
                <a:gd name="T26" fmla="*/ 15 w 15"/>
                <a:gd name="T27" fmla="*/ 6 h 23"/>
                <a:gd name="T28" fmla="*/ 12 w 15"/>
                <a:gd name="T29" fmla="*/ 1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 h="23">
                  <a:moveTo>
                    <a:pt x="12" y="1"/>
                  </a:moveTo>
                  <a:cubicBezTo>
                    <a:pt x="11" y="1"/>
                    <a:pt x="9" y="1"/>
                    <a:pt x="7" y="1"/>
                  </a:cubicBezTo>
                  <a:cubicBezTo>
                    <a:pt x="5" y="1"/>
                    <a:pt x="3" y="0"/>
                    <a:pt x="2" y="2"/>
                  </a:cubicBezTo>
                  <a:cubicBezTo>
                    <a:pt x="2" y="4"/>
                    <a:pt x="1" y="5"/>
                    <a:pt x="1" y="7"/>
                  </a:cubicBezTo>
                  <a:cubicBezTo>
                    <a:pt x="1" y="8"/>
                    <a:pt x="2" y="9"/>
                    <a:pt x="2" y="11"/>
                  </a:cubicBezTo>
                  <a:cubicBezTo>
                    <a:pt x="2" y="12"/>
                    <a:pt x="0" y="23"/>
                    <a:pt x="1" y="23"/>
                  </a:cubicBezTo>
                  <a:cubicBezTo>
                    <a:pt x="3" y="22"/>
                    <a:pt x="1" y="19"/>
                    <a:pt x="4" y="20"/>
                  </a:cubicBezTo>
                  <a:cubicBezTo>
                    <a:pt x="5" y="20"/>
                    <a:pt x="7" y="19"/>
                    <a:pt x="7" y="20"/>
                  </a:cubicBezTo>
                  <a:cubicBezTo>
                    <a:pt x="8" y="20"/>
                    <a:pt x="8" y="23"/>
                    <a:pt x="9" y="23"/>
                  </a:cubicBezTo>
                  <a:cubicBezTo>
                    <a:pt x="9" y="23"/>
                    <a:pt x="9" y="20"/>
                    <a:pt x="9" y="20"/>
                  </a:cubicBezTo>
                  <a:cubicBezTo>
                    <a:pt x="9" y="18"/>
                    <a:pt x="7" y="17"/>
                    <a:pt x="6" y="16"/>
                  </a:cubicBezTo>
                  <a:cubicBezTo>
                    <a:pt x="5" y="14"/>
                    <a:pt x="2" y="9"/>
                    <a:pt x="4" y="7"/>
                  </a:cubicBezTo>
                  <a:cubicBezTo>
                    <a:pt x="7" y="5"/>
                    <a:pt x="6" y="4"/>
                    <a:pt x="9" y="3"/>
                  </a:cubicBezTo>
                  <a:cubicBezTo>
                    <a:pt x="11" y="2"/>
                    <a:pt x="14" y="4"/>
                    <a:pt x="15" y="6"/>
                  </a:cubicBezTo>
                  <a:cubicBezTo>
                    <a:pt x="14" y="4"/>
                    <a:pt x="13" y="2"/>
                    <a:pt x="12"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28" name="Freeform 723"/>
            <p:cNvSpPr>
              <a:spLocks/>
            </p:cNvSpPr>
            <p:nvPr/>
          </p:nvSpPr>
          <p:spPr bwMode="auto">
            <a:xfrm>
              <a:off x="17483637" y="7153601"/>
              <a:ext cx="197453" cy="235731"/>
            </a:xfrm>
            <a:custGeom>
              <a:avLst/>
              <a:gdLst>
                <a:gd name="T0" fmla="*/ 5 w 21"/>
                <a:gd name="T1" fmla="*/ 1 h 25"/>
                <a:gd name="T2" fmla="*/ 4 w 21"/>
                <a:gd name="T3" fmla="*/ 7 h 25"/>
                <a:gd name="T4" fmla="*/ 1 w 21"/>
                <a:gd name="T5" fmla="*/ 9 h 25"/>
                <a:gd name="T6" fmla="*/ 3 w 21"/>
                <a:gd name="T7" fmla="*/ 11 h 25"/>
                <a:gd name="T8" fmla="*/ 2 w 21"/>
                <a:gd name="T9" fmla="*/ 14 h 25"/>
                <a:gd name="T10" fmla="*/ 3 w 21"/>
                <a:gd name="T11" fmla="*/ 16 h 25"/>
                <a:gd name="T12" fmla="*/ 1 w 21"/>
                <a:gd name="T13" fmla="*/ 20 h 25"/>
                <a:gd name="T14" fmla="*/ 3 w 21"/>
                <a:gd name="T15" fmla="*/ 21 h 25"/>
                <a:gd name="T16" fmla="*/ 0 w 21"/>
                <a:gd name="T17" fmla="*/ 24 h 25"/>
                <a:gd name="T18" fmla="*/ 2 w 21"/>
                <a:gd name="T19" fmla="*/ 23 h 25"/>
                <a:gd name="T20" fmla="*/ 3 w 21"/>
                <a:gd name="T21" fmla="*/ 24 h 25"/>
                <a:gd name="T22" fmla="*/ 6 w 21"/>
                <a:gd name="T23" fmla="*/ 22 h 25"/>
                <a:gd name="T24" fmla="*/ 8 w 21"/>
                <a:gd name="T25" fmla="*/ 22 h 25"/>
                <a:gd name="T26" fmla="*/ 9 w 21"/>
                <a:gd name="T27" fmla="*/ 22 h 25"/>
                <a:gd name="T28" fmla="*/ 12 w 21"/>
                <a:gd name="T29" fmla="*/ 21 h 25"/>
                <a:gd name="T30" fmla="*/ 14 w 21"/>
                <a:gd name="T31" fmla="*/ 20 h 25"/>
                <a:gd name="T32" fmla="*/ 17 w 21"/>
                <a:gd name="T33" fmla="*/ 18 h 25"/>
                <a:gd name="T34" fmla="*/ 20 w 21"/>
                <a:gd name="T35" fmla="*/ 20 h 25"/>
                <a:gd name="T36" fmla="*/ 19 w 21"/>
                <a:gd name="T37" fmla="*/ 16 h 25"/>
                <a:gd name="T38" fmla="*/ 17 w 21"/>
                <a:gd name="T39" fmla="*/ 12 h 25"/>
                <a:gd name="T40" fmla="*/ 12 w 21"/>
                <a:gd name="T41" fmla="*/ 0 h 25"/>
                <a:gd name="T42" fmla="*/ 5 w 21"/>
                <a:gd name="T43" fmla="*/ 1 h 25"/>
                <a:gd name="T44" fmla="*/ 5 w 21"/>
                <a:gd name="T45" fmla="*/ 1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1" h="25">
                  <a:moveTo>
                    <a:pt x="5" y="1"/>
                  </a:moveTo>
                  <a:cubicBezTo>
                    <a:pt x="3" y="2"/>
                    <a:pt x="2" y="6"/>
                    <a:pt x="4" y="7"/>
                  </a:cubicBezTo>
                  <a:cubicBezTo>
                    <a:pt x="7" y="10"/>
                    <a:pt x="2" y="9"/>
                    <a:pt x="1" y="9"/>
                  </a:cubicBezTo>
                  <a:cubicBezTo>
                    <a:pt x="1" y="9"/>
                    <a:pt x="3" y="11"/>
                    <a:pt x="3" y="11"/>
                  </a:cubicBezTo>
                  <a:cubicBezTo>
                    <a:pt x="3" y="13"/>
                    <a:pt x="3" y="13"/>
                    <a:pt x="2" y="14"/>
                  </a:cubicBezTo>
                  <a:cubicBezTo>
                    <a:pt x="2" y="14"/>
                    <a:pt x="3" y="15"/>
                    <a:pt x="3" y="16"/>
                  </a:cubicBezTo>
                  <a:cubicBezTo>
                    <a:pt x="2" y="17"/>
                    <a:pt x="1" y="20"/>
                    <a:pt x="1" y="20"/>
                  </a:cubicBezTo>
                  <a:cubicBezTo>
                    <a:pt x="1" y="20"/>
                    <a:pt x="3" y="20"/>
                    <a:pt x="3" y="21"/>
                  </a:cubicBezTo>
                  <a:cubicBezTo>
                    <a:pt x="3" y="21"/>
                    <a:pt x="0" y="23"/>
                    <a:pt x="0" y="24"/>
                  </a:cubicBezTo>
                  <a:cubicBezTo>
                    <a:pt x="0" y="24"/>
                    <a:pt x="1" y="23"/>
                    <a:pt x="2" y="23"/>
                  </a:cubicBezTo>
                  <a:cubicBezTo>
                    <a:pt x="2" y="23"/>
                    <a:pt x="2" y="25"/>
                    <a:pt x="3" y="24"/>
                  </a:cubicBezTo>
                  <a:cubicBezTo>
                    <a:pt x="3" y="23"/>
                    <a:pt x="5" y="22"/>
                    <a:pt x="6" y="22"/>
                  </a:cubicBezTo>
                  <a:cubicBezTo>
                    <a:pt x="7" y="21"/>
                    <a:pt x="6" y="25"/>
                    <a:pt x="8" y="22"/>
                  </a:cubicBezTo>
                  <a:cubicBezTo>
                    <a:pt x="9" y="20"/>
                    <a:pt x="8" y="21"/>
                    <a:pt x="9" y="22"/>
                  </a:cubicBezTo>
                  <a:cubicBezTo>
                    <a:pt x="9" y="22"/>
                    <a:pt x="12" y="21"/>
                    <a:pt x="12" y="21"/>
                  </a:cubicBezTo>
                  <a:cubicBezTo>
                    <a:pt x="14" y="21"/>
                    <a:pt x="13" y="20"/>
                    <a:pt x="14" y="20"/>
                  </a:cubicBezTo>
                  <a:cubicBezTo>
                    <a:pt x="16" y="20"/>
                    <a:pt x="16" y="19"/>
                    <a:pt x="17" y="18"/>
                  </a:cubicBezTo>
                  <a:cubicBezTo>
                    <a:pt x="18" y="16"/>
                    <a:pt x="19" y="19"/>
                    <a:pt x="20" y="20"/>
                  </a:cubicBezTo>
                  <a:cubicBezTo>
                    <a:pt x="21" y="20"/>
                    <a:pt x="19" y="16"/>
                    <a:pt x="19" y="16"/>
                  </a:cubicBezTo>
                  <a:cubicBezTo>
                    <a:pt x="18" y="15"/>
                    <a:pt x="17" y="14"/>
                    <a:pt x="17" y="12"/>
                  </a:cubicBezTo>
                  <a:cubicBezTo>
                    <a:pt x="17" y="7"/>
                    <a:pt x="14" y="4"/>
                    <a:pt x="12" y="0"/>
                  </a:cubicBezTo>
                  <a:cubicBezTo>
                    <a:pt x="10" y="2"/>
                    <a:pt x="8" y="1"/>
                    <a:pt x="5" y="1"/>
                  </a:cubicBezTo>
                  <a:cubicBezTo>
                    <a:pt x="5" y="2"/>
                    <a:pt x="6" y="1"/>
                    <a:pt x="5"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29" name="Freeform 724"/>
            <p:cNvSpPr>
              <a:spLocks/>
            </p:cNvSpPr>
            <p:nvPr/>
          </p:nvSpPr>
          <p:spPr bwMode="auto">
            <a:xfrm>
              <a:off x="17400836" y="6901941"/>
              <a:ext cx="299364" cy="289887"/>
            </a:xfrm>
            <a:custGeom>
              <a:avLst/>
              <a:gdLst>
                <a:gd name="T0" fmla="*/ 32 w 32"/>
                <a:gd name="T1" fmla="*/ 3 h 31"/>
                <a:gd name="T2" fmla="*/ 29 w 32"/>
                <a:gd name="T3" fmla="*/ 1 h 31"/>
                <a:gd name="T4" fmla="*/ 27 w 32"/>
                <a:gd name="T5" fmla="*/ 4 h 31"/>
                <a:gd name="T6" fmla="*/ 25 w 32"/>
                <a:gd name="T7" fmla="*/ 5 h 31"/>
                <a:gd name="T8" fmla="*/ 20 w 32"/>
                <a:gd name="T9" fmla="*/ 6 h 31"/>
                <a:gd name="T10" fmla="*/ 20 w 32"/>
                <a:gd name="T11" fmla="*/ 10 h 31"/>
                <a:gd name="T12" fmla="*/ 13 w 32"/>
                <a:gd name="T13" fmla="*/ 9 h 31"/>
                <a:gd name="T14" fmla="*/ 10 w 32"/>
                <a:gd name="T15" fmla="*/ 12 h 31"/>
                <a:gd name="T16" fmla="*/ 0 w 32"/>
                <a:gd name="T17" fmla="*/ 19 h 31"/>
                <a:gd name="T18" fmla="*/ 6 w 32"/>
                <a:gd name="T19" fmla="*/ 21 h 31"/>
                <a:gd name="T20" fmla="*/ 5 w 32"/>
                <a:gd name="T21" fmla="*/ 24 h 31"/>
                <a:gd name="T22" fmla="*/ 6 w 32"/>
                <a:gd name="T23" fmla="*/ 26 h 31"/>
                <a:gd name="T24" fmla="*/ 3 w 32"/>
                <a:gd name="T25" fmla="*/ 29 h 31"/>
                <a:gd name="T26" fmla="*/ 5 w 32"/>
                <a:gd name="T27" fmla="*/ 30 h 31"/>
                <a:gd name="T28" fmla="*/ 5 w 32"/>
                <a:gd name="T29" fmla="*/ 31 h 31"/>
                <a:gd name="T30" fmla="*/ 9 w 32"/>
                <a:gd name="T31" fmla="*/ 31 h 31"/>
                <a:gd name="T32" fmla="*/ 12 w 32"/>
                <a:gd name="T33" fmla="*/ 31 h 31"/>
                <a:gd name="T34" fmla="*/ 14 w 32"/>
                <a:gd name="T35" fmla="*/ 28 h 31"/>
                <a:gd name="T36" fmla="*/ 21 w 32"/>
                <a:gd name="T37" fmla="*/ 27 h 31"/>
                <a:gd name="T38" fmla="*/ 16 w 32"/>
                <a:gd name="T39" fmla="*/ 22 h 31"/>
                <a:gd name="T40" fmla="*/ 20 w 32"/>
                <a:gd name="T41" fmla="*/ 19 h 31"/>
                <a:gd name="T42" fmla="*/ 27 w 32"/>
                <a:gd name="T43" fmla="*/ 14 h 31"/>
                <a:gd name="T44" fmla="*/ 27 w 32"/>
                <a:gd name="T45" fmla="*/ 8 h 31"/>
                <a:gd name="T46" fmla="*/ 32 w 32"/>
                <a:gd name="T47" fmla="*/ 3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2" h="31">
                  <a:moveTo>
                    <a:pt x="32" y="3"/>
                  </a:moveTo>
                  <a:cubicBezTo>
                    <a:pt x="31" y="2"/>
                    <a:pt x="30" y="0"/>
                    <a:pt x="29" y="1"/>
                  </a:cubicBezTo>
                  <a:cubicBezTo>
                    <a:pt x="28" y="1"/>
                    <a:pt x="28" y="3"/>
                    <a:pt x="27" y="4"/>
                  </a:cubicBezTo>
                  <a:cubicBezTo>
                    <a:pt x="27" y="4"/>
                    <a:pt x="26" y="3"/>
                    <a:pt x="25" y="5"/>
                  </a:cubicBezTo>
                  <a:cubicBezTo>
                    <a:pt x="24" y="6"/>
                    <a:pt x="22" y="6"/>
                    <a:pt x="20" y="6"/>
                  </a:cubicBezTo>
                  <a:cubicBezTo>
                    <a:pt x="18" y="7"/>
                    <a:pt x="22" y="9"/>
                    <a:pt x="20" y="10"/>
                  </a:cubicBezTo>
                  <a:cubicBezTo>
                    <a:pt x="17" y="11"/>
                    <a:pt x="16" y="9"/>
                    <a:pt x="13" y="9"/>
                  </a:cubicBezTo>
                  <a:cubicBezTo>
                    <a:pt x="12" y="8"/>
                    <a:pt x="10" y="11"/>
                    <a:pt x="10" y="12"/>
                  </a:cubicBezTo>
                  <a:cubicBezTo>
                    <a:pt x="7" y="15"/>
                    <a:pt x="1" y="15"/>
                    <a:pt x="0" y="19"/>
                  </a:cubicBezTo>
                  <a:cubicBezTo>
                    <a:pt x="0" y="19"/>
                    <a:pt x="6" y="21"/>
                    <a:pt x="6" y="21"/>
                  </a:cubicBezTo>
                  <a:cubicBezTo>
                    <a:pt x="6" y="22"/>
                    <a:pt x="5" y="24"/>
                    <a:pt x="5" y="24"/>
                  </a:cubicBezTo>
                  <a:cubicBezTo>
                    <a:pt x="5" y="26"/>
                    <a:pt x="6" y="25"/>
                    <a:pt x="6" y="26"/>
                  </a:cubicBezTo>
                  <a:cubicBezTo>
                    <a:pt x="6" y="25"/>
                    <a:pt x="2" y="28"/>
                    <a:pt x="3" y="29"/>
                  </a:cubicBezTo>
                  <a:cubicBezTo>
                    <a:pt x="3" y="29"/>
                    <a:pt x="5" y="30"/>
                    <a:pt x="5" y="30"/>
                  </a:cubicBezTo>
                  <a:cubicBezTo>
                    <a:pt x="6" y="30"/>
                    <a:pt x="5" y="30"/>
                    <a:pt x="5" y="31"/>
                  </a:cubicBezTo>
                  <a:cubicBezTo>
                    <a:pt x="5" y="30"/>
                    <a:pt x="9" y="30"/>
                    <a:pt x="9" y="31"/>
                  </a:cubicBezTo>
                  <a:cubicBezTo>
                    <a:pt x="10" y="31"/>
                    <a:pt x="11" y="31"/>
                    <a:pt x="12" y="31"/>
                  </a:cubicBezTo>
                  <a:cubicBezTo>
                    <a:pt x="12" y="31"/>
                    <a:pt x="13" y="29"/>
                    <a:pt x="14" y="28"/>
                  </a:cubicBezTo>
                  <a:cubicBezTo>
                    <a:pt x="17" y="28"/>
                    <a:pt x="19" y="29"/>
                    <a:pt x="21" y="27"/>
                  </a:cubicBezTo>
                  <a:cubicBezTo>
                    <a:pt x="21" y="25"/>
                    <a:pt x="16" y="23"/>
                    <a:pt x="16" y="22"/>
                  </a:cubicBezTo>
                  <a:cubicBezTo>
                    <a:pt x="17" y="21"/>
                    <a:pt x="18" y="20"/>
                    <a:pt x="20" y="19"/>
                  </a:cubicBezTo>
                  <a:cubicBezTo>
                    <a:pt x="22" y="17"/>
                    <a:pt x="24" y="15"/>
                    <a:pt x="27" y="14"/>
                  </a:cubicBezTo>
                  <a:cubicBezTo>
                    <a:pt x="29" y="12"/>
                    <a:pt x="26" y="9"/>
                    <a:pt x="27" y="8"/>
                  </a:cubicBezTo>
                  <a:cubicBezTo>
                    <a:pt x="29" y="6"/>
                    <a:pt x="30" y="4"/>
                    <a:pt x="32" y="3"/>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30" name="Freeform 725"/>
            <p:cNvSpPr>
              <a:spLocks/>
            </p:cNvSpPr>
            <p:nvPr/>
          </p:nvSpPr>
          <p:spPr bwMode="auto">
            <a:xfrm>
              <a:off x="11209749" y="6162893"/>
              <a:ext cx="222932" cy="232543"/>
            </a:xfrm>
            <a:custGeom>
              <a:avLst/>
              <a:gdLst>
                <a:gd name="T0" fmla="*/ 21 w 24"/>
                <a:gd name="T1" fmla="*/ 8 h 25"/>
                <a:gd name="T2" fmla="*/ 18 w 24"/>
                <a:gd name="T3" fmla="*/ 5 h 25"/>
                <a:gd name="T4" fmla="*/ 15 w 24"/>
                <a:gd name="T5" fmla="*/ 6 h 25"/>
                <a:gd name="T6" fmla="*/ 16 w 24"/>
                <a:gd name="T7" fmla="*/ 1 h 25"/>
                <a:gd name="T8" fmla="*/ 10 w 24"/>
                <a:gd name="T9" fmla="*/ 1 h 25"/>
                <a:gd name="T10" fmla="*/ 10 w 24"/>
                <a:gd name="T11" fmla="*/ 2 h 25"/>
                <a:gd name="T12" fmla="*/ 9 w 24"/>
                <a:gd name="T13" fmla="*/ 3 h 25"/>
                <a:gd name="T14" fmla="*/ 11 w 24"/>
                <a:gd name="T15" fmla="*/ 4 h 25"/>
                <a:gd name="T16" fmla="*/ 9 w 24"/>
                <a:gd name="T17" fmla="*/ 5 h 25"/>
                <a:gd name="T18" fmla="*/ 2 w 24"/>
                <a:gd name="T19" fmla="*/ 6 h 25"/>
                <a:gd name="T20" fmla="*/ 3 w 24"/>
                <a:gd name="T21" fmla="*/ 7 h 25"/>
                <a:gd name="T22" fmla="*/ 2 w 24"/>
                <a:gd name="T23" fmla="*/ 8 h 25"/>
                <a:gd name="T24" fmla="*/ 2 w 24"/>
                <a:gd name="T25" fmla="*/ 8 h 25"/>
                <a:gd name="T26" fmla="*/ 1 w 24"/>
                <a:gd name="T27" fmla="*/ 8 h 25"/>
                <a:gd name="T28" fmla="*/ 3 w 24"/>
                <a:gd name="T29" fmla="*/ 10 h 25"/>
                <a:gd name="T30" fmla="*/ 6 w 24"/>
                <a:gd name="T31" fmla="*/ 13 h 25"/>
                <a:gd name="T32" fmla="*/ 5 w 24"/>
                <a:gd name="T33" fmla="*/ 17 h 25"/>
                <a:gd name="T34" fmla="*/ 1 w 24"/>
                <a:gd name="T35" fmla="*/ 20 h 25"/>
                <a:gd name="T36" fmla="*/ 3 w 24"/>
                <a:gd name="T37" fmla="*/ 20 h 25"/>
                <a:gd name="T38" fmla="*/ 0 w 24"/>
                <a:gd name="T39" fmla="*/ 22 h 25"/>
                <a:gd name="T40" fmla="*/ 3 w 24"/>
                <a:gd name="T41" fmla="*/ 21 h 25"/>
                <a:gd name="T42" fmla="*/ 2 w 24"/>
                <a:gd name="T43" fmla="*/ 24 h 25"/>
                <a:gd name="T44" fmla="*/ 4 w 24"/>
                <a:gd name="T45" fmla="*/ 23 h 25"/>
                <a:gd name="T46" fmla="*/ 4 w 24"/>
                <a:gd name="T47" fmla="*/ 25 h 25"/>
                <a:gd name="T48" fmla="*/ 8 w 24"/>
                <a:gd name="T49" fmla="*/ 24 h 25"/>
                <a:gd name="T50" fmla="*/ 17 w 24"/>
                <a:gd name="T51" fmla="*/ 20 h 25"/>
                <a:gd name="T52" fmla="*/ 22 w 24"/>
                <a:gd name="T53" fmla="*/ 16 h 25"/>
                <a:gd name="T54" fmla="*/ 21 w 24"/>
                <a:gd name="T55" fmla="*/ 8 h 25"/>
                <a:gd name="T56" fmla="*/ 21 w 24"/>
                <a:gd name="T57" fmla="*/ 8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4" h="25">
                  <a:moveTo>
                    <a:pt x="21" y="8"/>
                  </a:moveTo>
                  <a:cubicBezTo>
                    <a:pt x="20" y="8"/>
                    <a:pt x="19" y="5"/>
                    <a:pt x="18" y="5"/>
                  </a:cubicBezTo>
                  <a:cubicBezTo>
                    <a:pt x="16" y="6"/>
                    <a:pt x="17" y="7"/>
                    <a:pt x="15" y="6"/>
                  </a:cubicBezTo>
                  <a:cubicBezTo>
                    <a:pt x="11" y="5"/>
                    <a:pt x="15" y="3"/>
                    <a:pt x="16" y="1"/>
                  </a:cubicBezTo>
                  <a:cubicBezTo>
                    <a:pt x="14" y="1"/>
                    <a:pt x="11" y="0"/>
                    <a:pt x="10" y="1"/>
                  </a:cubicBezTo>
                  <a:cubicBezTo>
                    <a:pt x="10" y="1"/>
                    <a:pt x="12" y="1"/>
                    <a:pt x="10" y="2"/>
                  </a:cubicBezTo>
                  <a:cubicBezTo>
                    <a:pt x="10" y="2"/>
                    <a:pt x="8" y="3"/>
                    <a:pt x="9" y="3"/>
                  </a:cubicBezTo>
                  <a:cubicBezTo>
                    <a:pt x="9" y="4"/>
                    <a:pt x="11" y="3"/>
                    <a:pt x="11" y="4"/>
                  </a:cubicBezTo>
                  <a:cubicBezTo>
                    <a:pt x="12" y="5"/>
                    <a:pt x="9" y="5"/>
                    <a:pt x="9" y="5"/>
                  </a:cubicBezTo>
                  <a:cubicBezTo>
                    <a:pt x="7" y="6"/>
                    <a:pt x="3" y="5"/>
                    <a:pt x="2" y="6"/>
                  </a:cubicBezTo>
                  <a:cubicBezTo>
                    <a:pt x="2" y="6"/>
                    <a:pt x="3" y="6"/>
                    <a:pt x="3" y="7"/>
                  </a:cubicBezTo>
                  <a:cubicBezTo>
                    <a:pt x="3" y="7"/>
                    <a:pt x="1" y="7"/>
                    <a:pt x="2" y="8"/>
                  </a:cubicBezTo>
                  <a:cubicBezTo>
                    <a:pt x="2" y="8"/>
                    <a:pt x="2" y="8"/>
                    <a:pt x="2" y="8"/>
                  </a:cubicBezTo>
                  <a:cubicBezTo>
                    <a:pt x="3" y="8"/>
                    <a:pt x="1" y="8"/>
                    <a:pt x="1" y="8"/>
                  </a:cubicBezTo>
                  <a:cubicBezTo>
                    <a:pt x="1" y="9"/>
                    <a:pt x="5" y="9"/>
                    <a:pt x="3" y="10"/>
                  </a:cubicBezTo>
                  <a:cubicBezTo>
                    <a:pt x="0" y="12"/>
                    <a:pt x="4" y="13"/>
                    <a:pt x="6" y="13"/>
                  </a:cubicBezTo>
                  <a:cubicBezTo>
                    <a:pt x="7" y="13"/>
                    <a:pt x="5" y="16"/>
                    <a:pt x="5" y="17"/>
                  </a:cubicBezTo>
                  <a:cubicBezTo>
                    <a:pt x="4" y="17"/>
                    <a:pt x="2" y="21"/>
                    <a:pt x="1" y="20"/>
                  </a:cubicBezTo>
                  <a:cubicBezTo>
                    <a:pt x="1" y="20"/>
                    <a:pt x="3" y="20"/>
                    <a:pt x="3" y="20"/>
                  </a:cubicBezTo>
                  <a:cubicBezTo>
                    <a:pt x="2" y="21"/>
                    <a:pt x="1" y="20"/>
                    <a:pt x="0" y="22"/>
                  </a:cubicBezTo>
                  <a:cubicBezTo>
                    <a:pt x="0" y="22"/>
                    <a:pt x="3" y="21"/>
                    <a:pt x="3" y="21"/>
                  </a:cubicBezTo>
                  <a:cubicBezTo>
                    <a:pt x="3" y="21"/>
                    <a:pt x="2" y="23"/>
                    <a:pt x="2" y="24"/>
                  </a:cubicBezTo>
                  <a:cubicBezTo>
                    <a:pt x="2" y="24"/>
                    <a:pt x="4" y="23"/>
                    <a:pt x="4" y="23"/>
                  </a:cubicBezTo>
                  <a:cubicBezTo>
                    <a:pt x="4" y="23"/>
                    <a:pt x="4" y="24"/>
                    <a:pt x="4" y="25"/>
                  </a:cubicBezTo>
                  <a:cubicBezTo>
                    <a:pt x="5" y="25"/>
                    <a:pt x="7" y="24"/>
                    <a:pt x="8" y="24"/>
                  </a:cubicBezTo>
                  <a:cubicBezTo>
                    <a:pt x="11" y="23"/>
                    <a:pt x="14" y="20"/>
                    <a:pt x="17" y="20"/>
                  </a:cubicBezTo>
                  <a:cubicBezTo>
                    <a:pt x="21" y="20"/>
                    <a:pt x="20" y="19"/>
                    <a:pt x="22" y="16"/>
                  </a:cubicBezTo>
                  <a:cubicBezTo>
                    <a:pt x="24" y="13"/>
                    <a:pt x="21" y="11"/>
                    <a:pt x="21" y="8"/>
                  </a:cubicBezTo>
                  <a:cubicBezTo>
                    <a:pt x="20" y="8"/>
                    <a:pt x="21" y="9"/>
                    <a:pt x="21" y="8"/>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31" name="Freeform 726"/>
            <p:cNvSpPr>
              <a:spLocks/>
            </p:cNvSpPr>
            <p:nvPr/>
          </p:nvSpPr>
          <p:spPr bwMode="auto">
            <a:xfrm>
              <a:off x="11321211" y="6153340"/>
              <a:ext cx="149682" cy="92380"/>
            </a:xfrm>
            <a:custGeom>
              <a:avLst/>
              <a:gdLst>
                <a:gd name="T0" fmla="*/ 1 w 16"/>
                <a:gd name="T1" fmla="*/ 6 h 10"/>
                <a:gd name="T2" fmla="*/ 4 w 16"/>
                <a:gd name="T3" fmla="*/ 8 h 10"/>
                <a:gd name="T4" fmla="*/ 5 w 16"/>
                <a:gd name="T5" fmla="*/ 7 h 10"/>
                <a:gd name="T6" fmla="*/ 8 w 16"/>
                <a:gd name="T7" fmla="*/ 8 h 10"/>
                <a:gd name="T8" fmla="*/ 11 w 16"/>
                <a:gd name="T9" fmla="*/ 4 h 10"/>
                <a:gd name="T10" fmla="*/ 11 w 16"/>
                <a:gd name="T11" fmla="*/ 2 h 10"/>
                <a:gd name="T12" fmla="*/ 7 w 16"/>
                <a:gd name="T13" fmla="*/ 1 h 10"/>
                <a:gd name="T14" fmla="*/ 4 w 16"/>
                <a:gd name="T15" fmla="*/ 2 h 10"/>
                <a:gd name="T16" fmla="*/ 1 w 16"/>
                <a:gd name="T17" fmla="*/ 6 h 10"/>
                <a:gd name="T18" fmla="*/ 1 w 16"/>
                <a:gd name="T19" fmla="*/ 6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0">
                  <a:moveTo>
                    <a:pt x="1" y="6"/>
                  </a:moveTo>
                  <a:cubicBezTo>
                    <a:pt x="0" y="7"/>
                    <a:pt x="3" y="8"/>
                    <a:pt x="4" y="8"/>
                  </a:cubicBezTo>
                  <a:cubicBezTo>
                    <a:pt x="4" y="8"/>
                    <a:pt x="5" y="7"/>
                    <a:pt x="5" y="7"/>
                  </a:cubicBezTo>
                  <a:cubicBezTo>
                    <a:pt x="6" y="6"/>
                    <a:pt x="7" y="7"/>
                    <a:pt x="8" y="8"/>
                  </a:cubicBezTo>
                  <a:cubicBezTo>
                    <a:pt x="10" y="10"/>
                    <a:pt x="16" y="5"/>
                    <a:pt x="11" y="4"/>
                  </a:cubicBezTo>
                  <a:cubicBezTo>
                    <a:pt x="12" y="4"/>
                    <a:pt x="11" y="2"/>
                    <a:pt x="11" y="2"/>
                  </a:cubicBezTo>
                  <a:cubicBezTo>
                    <a:pt x="10" y="0"/>
                    <a:pt x="9" y="0"/>
                    <a:pt x="7" y="1"/>
                  </a:cubicBezTo>
                  <a:cubicBezTo>
                    <a:pt x="6" y="1"/>
                    <a:pt x="4" y="1"/>
                    <a:pt x="4" y="2"/>
                  </a:cubicBezTo>
                  <a:cubicBezTo>
                    <a:pt x="3" y="3"/>
                    <a:pt x="1" y="4"/>
                    <a:pt x="1" y="6"/>
                  </a:cubicBezTo>
                  <a:cubicBezTo>
                    <a:pt x="1" y="6"/>
                    <a:pt x="1" y="5"/>
                    <a:pt x="1" y="6"/>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32" name="Freeform 727"/>
            <p:cNvSpPr>
              <a:spLocks/>
            </p:cNvSpPr>
            <p:nvPr/>
          </p:nvSpPr>
          <p:spPr bwMode="auto">
            <a:xfrm>
              <a:off x="11267072" y="6854158"/>
              <a:ext cx="585987" cy="430050"/>
            </a:xfrm>
            <a:custGeom>
              <a:avLst/>
              <a:gdLst>
                <a:gd name="T0" fmla="*/ 58 w 63"/>
                <a:gd name="T1" fmla="*/ 8 h 46"/>
                <a:gd name="T2" fmla="*/ 52 w 63"/>
                <a:gd name="T3" fmla="*/ 6 h 46"/>
                <a:gd name="T4" fmla="*/ 49 w 63"/>
                <a:gd name="T5" fmla="*/ 6 h 46"/>
                <a:gd name="T6" fmla="*/ 45 w 63"/>
                <a:gd name="T7" fmla="*/ 6 h 46"/>
                <a:gd name="T8" fmla="*/ 40 w 63"/>
                <a:gd name="T9" fmla="*/ 4 h 46"/>
                <a:gd name="T10" fmla="*/ 38 w 63"/>
                <a:gd name="T11" fmla="*/ 2 h 46"/>
                <a:gd name="T12" fmla="*/ 35 w 63"/>
                <a:gd name="T13" fmla="*/ 2 h 46"/>
                <a:gd name="T14" fmla="*/ 31 w 63"/>
                <a:gd name="T15" fmla="*/ 2 h 46"/>
                <a:gd name="T16" fmla="*/ 27 w 63"/>
                <a:gd name="T17" fmla="*/ 2 h 46"/>
                <a:gd name="T18" fmla="*/ 17 w 63"/>
                <a:gd name="T19" fmla="*/ 1 h 46"/>
                <a:gd name="T20" fmla="*/ 8 w 63"/>
                <a:gd name="T21" fmla="*/ 0 h 46"/>
                <a:gd name="T22" fmla="*/ 2 w 63"/>
                <a:gd name="T23" fmla="*/ 3 h 46"/>
                <a:gd name="T24" fmla="*/ 2 w 63"/>
                <a:gd name="T25" fmla="*/ 6 h 46"/>
                <a:gd name="T26" fmla="*/ 2 w 63"/>
                <a:gd name="T27" fmla="*/ 11 h 46"/>
                <a:gd name="T28" fmla="*/ 5 w 63"/>
                <a:gd name="T29" fmla="*/ 10 h 46"/>
                <a:gd name="T30" fmla="*/ 7 w 63"/>
                <a:gd name="T31" fmla="*/ 12 h 46"/>
                <a:gd name="T32" fmla="*/ 12 w 63"/>
                <a:gd name="T33" fmla="*/ 11 h 46"/>
                <a:gd name="T34" fmla="*/ 14 w 63"/>
                <a:gd name="T35" fmla="*/ 14 h 46"/>
                <a:gd name="T36" fmla="*/ 13 w 63"/>
                <a:gd name="T37" fmla="*/ 20 h 46"/>
                <a:gd name="T38" fmla="*/ 12 w 63"/>
                <a:gd name="T39" fmla="*/ 25 h 46"/>
                <a:gd name="T40" fmla="*/ 12 w 63"/>
                <a:gd name="T41" fmla="*/ 28 h 46"/>
                <a:gd name="T42" fmla="*/ 10 w 63"/>
                <a:gd name="T43" fmla="*/ 33 h 46"/>
                <a:gd name="T44" fmla="*/ 10 w 63"/>
                <a:gd name="T45" fmla="*/ 38 h 46"/>
                <a:gd name="T46" fmla="*/ 17 w 63"/>
                <a:gd name="T47" fmla="*/ 44 h 46"/>
                <a:gd name="T48" fmla="*/ 20 w 63"/>
                <a:gd name="T49" fmla="*/ 45 h 46"/>
                <a:gd name="T50" fmla="*/ 21 w 63"/>
                <a:gd name="T51" fmla="*/ 43 h 46"/>
                <a:gd name="T52" fmla="*/ 24 w 63"/>
                <a:gd name="T53" fmla="*/ 42 h 46"/>
                <a:gd name="T54" fmla="*/ 36 w 63"/>
                <a:gd name="T55" fmla="*/ 41 h 46"/>
                <a:gd name="T56" fmla="*/ 39 w 63"/>
                <a:gd name="T57" fmla="*/ 38 h 46"/>
                <a:gd name="T58" fmla="*/ 43 w 63"/>
                <a:gd name="T59" fmla="*/ 35 h 46"/>
                <a:gd name="T60" fmla="*/ 47 w 63"/>
                <a:gd name="T61" fmla="*/ 30 h 46"/>
                <a:gd name="T62" fmla="*/ 45 w 63"/>
                <a:gd name="T63" fmla="*/ 26 h 46"/>
                <a:gd name="T64" fmla="*/ 48 w 63"/>
                <a:gd name="T65" fmla="*/ 21 h 46"/>
                <a:gd name="T66" fmla="*/ 50 w 63"/>
                <a:gd name="T67" fmla="*/ 19 h 46"/>
                <a:gd name="T68" fmla="*/ 51 w 63"/>
                <a:gd name="T69" fmla="*/ 17 h 46"/>
                <a:gd name="T70" fmla="*/ 60 w 63"/>
                <a:gd name="T71" fmla="*/ 13 h 46"/>
                <a:gd name="T72" fmla="*/ 63 w 63"/>
                <a:gd name="T73" fmla="*/ 9 h 46"/>
                <a:gd name="T74" fmla="*/ 58 w 63"/>
                <a:gd name="T75" fmla="*/ 8 h 46"/>
                <a:gd name="T76" fmla="*/ 58 w 63"/>
                <a:gd name="T77" fmla="*/ 8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3" h="46">
                  <a:moveTo>
                    <a:pt x="58" y="8"/>
                  </a:moveTo>
                  <a:cubicBezTo>
                    <a:pt x="55" y="8"/>
                    <a:pt x="54" y="7"/>
                    <a:pt x="52" y="6"/>
                  </a:cubicBezTo>
                  <a:cubicBezTo>
                    <a:pt x="51" y="5"/>
                    <a:pt x="50" y="6"/>
                    <a:pt x="49" y="6"/>
                  </a:cubicBezTo>
                  <a:cubicBezTo>
                    <a:pt x="48" y="6"/>
                    <a:pt x="46" y="6"/>
                    <a:pt x="45" y="6"/>
                  </a:cubicBezTo>
                  <a:cubicBezTo>
                    <a:pt x="43" y="5"/>
                    <a:pt x="41" y="4"/>
                    <a:pt x="40" y="4"/>
                  </a:cubicBezTo>
                  <a:cubicBezTo>
                    <a:pt x="39" y="3"/>
                    <a:pt x="39" y="3"/>
                    <a:pt x="38" y="2"/>
                  </a:cubicBezTo>
                  <a:cubicBezTo>
                    <a:pt x="37" y="3"/>
                    <a:pt x="36" y="2"/>
                    <a:pt x="35" y="2"/>
                  </a:cubicBezTo>
                  <a:cubicBezTo>
                    <a:pt x="33" y="1"/>
                    <a:pt x="32" y="2"/>
                    <a:pt x="31" y="2"/>
                  </a:cubicBezTo>
                  <a:cubicBezTo>
                    <a:pt x="29" y="2"/>
                    <a:pt x="28" y="2"/>
                    <a:pt x="27" y="2"/>
                  </a:cubicBezTo>
                  <a:cubicBezTo>
                    <a:pt x="24" y="2"/>
                    <a:pt x="21" y="1"/>
                    <a:pt x="17" y="1"/>
                  </a:cubicBezTo>
                  <a:cubicBezTo>
                    <a:pt x="15" y="1"/>
                    <a:pt x="11" y="0"/>
                    <a:pt x="8" y="0"/>
                  </a:cubicBezTo>
                  <a:cubicBezTo>
                    <a:pt x="7" y="1"/>
                    <a:pt x="4" y="2"/>
                    <a:pt x="2" y="3"/>
                  </a:cubicBezTo>
                  <a:cubicBezTo>
                    <a:pt x="0" y="4"/>
                    <a:pt x="1" y="5"/>
                    <a:pt x="2" y="6"/>
                  </a:cubicBezTo>
                  <a:cubicBezTo>
                    <a:pt x="2" y="8"/>
                    <a:pt x="2" y="9"/>
                    <a:pt x="2" y="11"/>
                  </a:cubicBezTo>
                  <a:cubicBezTo>
                    <a:pt x="3" y="11"/>
                    <a:pt x="5" y="10"/>
                    <a:pt x="5" y="10"/>
                  </a:cubicBezTo>
                  <a:cubicBezTo>
                    <a:pt x="6" y="10"/>
                    <a:pt x="5" y="12"/>
                    <a:pt x="7" y="12"/>
                  </a:cubicBezTo>
                  <a:cubicBezTo>
                    <a:pt x="9" y="12"/>
                    <a:pt x="10" y="11"/>
                    <a:pt x="12" y="11"/>
                  </a:cubicBezTo>
                  <a:cubicBezTo>
                    <a:pt x="14" y="10"/>
                    <a:pt x="16" y="13"/>
                    <a:pt x="14" y="14"/>
                  </a:cubicBezTo>
                  <a:cubicBezTo>
                    <a:pt x="12" y="16"/>
                    <a:pt x="13" y="17"/>
                    <a:pt x="13" y="20"/>
                  </a:cubicBezTo>
                  <a:cubicBezTo>
                    <a:pt x="12" y="21"/>
                    <a:pt x="13" y="24"/>
                    <a:pt x="12" y="25"/>
                  </a:cubicBezTo>
                  <a:cubicBezTo>
                    <a:pt x="9" y="25"/>
                    <a:pt x="10" y="26"/>
                    <a:pt x="12" y="28"/>
                  </a:cubicBezTo>
                  <a:cubicBezTo>
                    <a:pt x="13" y="29"/>
                    <a:pt x="10" y="31"/>
                    <a:pt x="10" y="33"/>
                  </a:cubicBezTo>
                  <a:cubicBezTo>
                    <a:pt x="12" y="35"/>
                    <a:pt x="10" y="36"/>
                    <a:pt x="10" y="38"/>
                  </a:cubicBezTo>
                  <a:cubicBezTo>
                    <a:pt x="13" y="37"/>
                    <a:pt x="15" y="42"/>
                    <a:pt x="17" y="44"/>
                  </a:cubicBezTo>
                  <a:cubicBezTo>
                    <a:pt x="17" y="45"/>
                    <a:pt x="19" y="46"/>
                    <a:pt x="20" y="45"/>
                  </a:cubicBezTo>
                  <a:cubicBezTo>
                    <a:pt x="20" y="45"/>
                    <a:pt x="21" y="44"/>
                    <a:pt x="21" y="43"/>
                  </a:cubicBezTo>
                  <a:cubicBezTo>
                    <a:pt x="22" y="43"/>
                    <a:pt x="24" y="42"/>
                    <a:pt x="24" y="42"/>
                  </a:cubicBezTo>
                  <a:cubicBezTo>
                    <a:pt x="28" y="41"/>
                    <a:pt x="32" y="42"/>
                    <a:pt x="36" y="41"/>
                  </a:cubicBezTo>
                  <a:cubicBezTo>
                    <a:pt x="37" y="40"/>
                    <a:pt x="37" y="39"/>
                    <a:pt x="39" y="38"/>
                  </a:cubicBezTo>
                  <a:cubicBezTo>
                    <a:pt x="41" y="37"/>
                    <a:pt x="42" y="36"/>
                    <a:pt x="43" y="35"/>
                  </a:cubicBezTo>
                  <a:cubicBezTo>
                    <a:pt x="44" y="32"/>
                    <a:pt x="45" y="31"/>
                    <a:pt x="47" y="30"/>
                  </a:cubicBezTo>
                  <a:cubicBezTo>
                    <a:pt x="48" y="29"/>
                    <a:pt x="46" y="27"/>
                    <a:pt x="45" y="26"/>
                  </a:cubicBezTo>
                  <a:cubicBezTo>
                    <a:pt x="45" y="25"/>
                    <a:pt x="47" y="22"/>
                    <a:pt x="48" y="21"/>
                  </a:cubicBezTo>
                  <a:cubicBezTo>
                    <a:pt x="48" y="21"/>
                    <a:pt x="49" y="20"/>
                    <a:pt x="50" y="19"/>
                  </a:cubicBezTo>
                  <a:cubicBezTo>
                    <a:pt x="50" y="19"/>
                    <a:pt x="50" y="17"/>
                    <a:pt x="51" y="17"/>
                  </a:cubicBezTo>
                  <a:cubicBezTo>
                    <a:pt x="54" y="15"/>
                    <a:pt x="57" y="14"/>
                    <a:pt x="60" y="13"/>
                  </a:cubicBezTo>
                  <a:cubicBezTo>
                    <a:pt x="61" y="12"/>
                    <a:pt x="63" y="11"/>
                    <a:pt x="63" y="9"/>
                  </a:cubicBezTo>
                  <a:cubicBezTo>
                    <a:pt x="62" y="7"/>
                    <a:pt x="60" y="9"/>
                    <a:pt x="58" y="8"/>
                  </a:cubicBezTo>
                  <a:cubicBezTo>
                    <a:pt x="55" y="8"/>
                    <a:pt x="60" y="9"/>
                    <a:pt x="58" y="8"/>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33" name="Freeform 728"/>
            <p:cNvSpPr>
              <a:spLocks/>
            </p:cNvSpPr>
            <p:nvPr/>
          </p:nvSpPr>
          <p:spPr bwMode="auto">
            <a:xfrm>
              <a:off x="11267072" y="6946541"/>
              <a:ext cx="149682" cy="283516"/>
            </a:xfrm>
            <a:custGeom>
              <a:avLst/>
              <a:gdLst>
                <a:gd name="T0" fmla="*/ 11 w 16"/>
                <a:gd name="T1" fmla="*/ 25 h 30"/>
                <a:gd name="T2" fmla="*/ 11 w 16"/>
                <a:gd name="T3" fmla="*/ 21 h 30"/>
                <a:gd name="T4" fmla="*/ 10 w 16"/>
                <a:gd name="T5" fmla="*/ 16 h 30"/>
                <a:gd name="T6" fmla="*/ 12 w 16"/>
                <a:gd name="T7" fmla="*/ 14 h 30"/>
                <a:gd name="T8" fmla="*/ 13 w 16"/>
                <a:gd name="T9" fmla="*/ 9 h 30"/>
                <a:gd name="T10" fmla="*/ 14 w 16"/>
                <a:gd name="T11" fmla="*/ 4 h 30"/>
                <a:gd name="T12" fmla="*/ 12 w 16"/>
                <a:gd name="T13" fmla="*/ 1 h 30"/>
                <a:gd name="T14" fmla="*/ 7 w 16"/>
                <a:gd name="T15" fmla="*/ 2 h 30"/>
                <a:gd name="T16" fmla="*/ 5 w 16"/>
                <a:gd name="T17" fmla="*/ 0 h 30"/>
                <a:gd name="T18" fmla="*/ 4 w 16"/>
                <a:gd name="T19" fmla="*/ 0 h 30"/>
                <a:gd name="T20" fmla="*/ 3 w 16"/>
                <a:gd name="T21" fmla="*/ 4 h 30"/>
                <a:gd name="T22" fmla="*/ 3 w 16"/>
                <a:gd name="T23" fmla="*/ 8 h 30"/>
                <a:gd name="T24" fmla="*/ 2 w 16"/>
                <a:gd name="T25" fmla="*/ 13 h 30"/>
                <a:gd name="T26" fmla="*/ 0 w 16"/>
                <a:gd name="T27" fmla="*/ 20 h 30"/>
                <a:gd name="T28" fmla="*/ 2 w 16"/>
                <a:gd name="T29" fmla="*/ 22 h 30"/>
                <a:gd name="T30" fmla="*/ 2 w 16"/>
                <a:gd name="T31" fmla="*/ 28 h 30"/>
                <a:gd name="T32" fmla="*/ 6 w 16"/>
                <a:gd name="T33" fmla="*/ 30 h 30"/>
                <a:gd name="T34" fmla="*/ 11 w 16"/>
                <a:gd name="T35" fmla="*/ 25 h 30"/>
                <a:gd name="T36" fmla="*/ 11 w 16"/>
                <a:gd name="T37" fmla="*/ 25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 h="30">
                  <a:moveTo>
                    <a:pt x="11" y="25"/>
                  </a:moveTo>
                  <a:cubicBezTo>
                    <a:pt x="12" y="23"/>
                    <a:pt x="10" y="22"/>
                    <a:pt x="11" y="21"/>
                  </a:cubicBezTo>
                  <a:cubicBezTo>
                    <a:pt x="12" y="18"/>
                    <a:pt x="12" y="18"/>
                    <a:pt x="10" y="16"/>
                  </a:cubicBezTo>
                  <a:cubicBezTo>
                    <a:pt x="9" y="14"/>
                    <a:pt x="11" y="15"/>
                    <a:pt x="12" y="14"/>
                  </a:cubicBezTo>
                  <a:cubicBezTo>
                    <a:pt x="13" y="13"/>
                    <a:pt x="13" y="10"/>
                    <a:pt x="13" y="9"/>
                  </a:cubicBezTo>
                  <a:cubicBezTo>
                    <a:pt x="13" y="6"/>
                    <a:pt x="12" y="6"/>
                    <a:pt x="14" y="4"/>
                  </a:cubicBezTo>
                  <a:cubicBezTo>
                    <a:pt x="16" y="3"/>
                    <a:pt x="14" y="0"/>
                    <a:pt x="12" y="1"/>
                  </a:cubicBezTo>
                  <a:cubicBezTo>
                    <a:pt x="10" y="1"/>
                    <a:pt x="9" y="2"/>
                    <a:pt x="7" y="2"/>
                  </a:cubicBezTo>
                  <a:cubicBezTo>
                    <a:pt x="5" y="2"/>
                    <a:pt x="6" y="0"/>
                    <a:pt x="5" y="0"/>
                  </a:cubicBezTo>
                  <a:cubicBezTo>
                    <a:pt x="6" y="0"/>
                    <a:pt x="3" y="0"/>
                    <a:pt x="4" y="0"/>
                  </a:cubicBezTo>
                  <a:cubicBezTo>
                    <a:pt x="2" y="1"/>
                    <a:pt x="3" y="2"/>
                    <a:pt x="3" y="4"/>
                  </a:cubicBezTo>
                  <a:cubicBezTo>
                    <a:pt x="3" y="5"/>
                    <a:pt x="3" y="7"/>
                    <a:pt x="3" y="8"/>
                  </a:cubicBezTo>
                  <a:cubicBezTo>
                    <a:pt x="2" y="10"/>
                    <a:pt x="2" y="12"/>
                    <a:pt x="2" y="13"/>
                  </a:cubicBezTo>
                  <a:cubicBezTo>
                    <a:pt x="1" y="16"/>
                    <a:pt x="0" y="17"/>
                    <a:pt x="0" y="20"/>
                  </a:cubicBezTo>
                  <a:cubicBezTo>
                    <a:pt x="1" y="21"/>
                    <a:pt x="2" y="20"/>
                    <a:pt x="2" y="22"/>
                  </a:cubicBezTo>
                  <a:cubicBezTo>
                    <a:pt x="3" y="23"/>
                    <a:pt x="2" y="26"/>
                    <a:pt x="2" y="28"/>
                  </a:cubicBezTo>
                  <a:cubicBezTo>
                    <a:pt x="2" y="30"/>
                    <a:pt x="4" y="30"/>
                    <a:pt x="6" y="30"/>
                  </a:cubicBezTo>
                  <a:cubicBezTo>
                    <a:pt x="10" y="30"/>
                    <a:pt x="9" y="27"/>
                    <a:pt x="11" y="25"/>
                  </a:cubicBezTo>
                  <a:cubicBezTo>
                    <a:pt x="12" y="23"/>
                    <a:pt x="10" y="26"/>
                    <a:pt x="11" y="25"/>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34" name="Freeform 729"/>
            <p:cNvSpPr>
              <a:spLocks/>
            </p:cNvSpPr>
            <p:nvPr/>
          </p:nvSpPr>
          <p:spPr bwMode="auto">
            <a:xfrm>
              <a:off x="13069621" y="9510902"/>
              <a:ext cx="493633" cy="825058"/>
            </a:xfrm>
            <a:custGeom>
              <a:avLst/>
              <a:gdLst>
                <a:gd name="T0" fmla="*/ 52 w 53"/>
                <a:gd name="T1" fmla="*/ 23 h 88"/>
                <a:gd name="T2" fmla="*/ 50 w 53"/>
                <a:gd name="T3" fmla="*/ 3 h 88"/>
                <a:gd name="T4" fmla="*/ 46 w 53"/>
                <a:gd name="T5" fmla="*/ 3 h 88"/>
                <a:gd name="T6" fmla="*/ 41 w 53"/>
                <a:gd name="T7" fmla="*/ 6 h 88"/>
                <a:gd name="T8" fmla="*/ 38 w 53"/>
                <a:gd name="T9" fmla="*/ 7 h 88"/>
                <a:gd name="T10" fmla="*/ 32 w 53"/>
                <a:gd name="T11" fmla="*/ 7 h 88"/>
                <a:gd name="T12" fmla="*/ 28 w 53"/>
                <a:gd name="T13" fmla="*/ 7 h 88"/>
                <a:gd name="T14" fmla="*/ 23 w 53"/>
                <a:gd name="T15" fmla="*/ 7 h 88"/>
                <a:gd name="T16" fmla="*/ 24 w 53"/>
                <a:gd name="T17" fmla="*/ 18 h 88"/>
                <a:gd name="T18" fmla="*/ 25 w 53"/>
                <a:gd name="T19" fmla="*/ 20 h 88"/>
                <a:gd name="T20" fmla="*/ 27 w 53"/>
                <a:gd name="T21" fmla="*/ 22 h 88"/>
                <a:gd name="T22" fmla="*/ 27 w 53"/>
                <a:gd name="T23" fmla="*/ 28 h 88"/>
                <a:gd name="T24" fmla="*/ 25 w 53"/>
                <a:gd name="T25" fmla="*/ 31 h 88"/>
                <a:gd name="T26" fmla="*/ 24 w 53"/>
                <a:gd name="T27" fmla="*/ 35 h 88"/>
                <a:gd name="T28" fmla="*/ 20 w 53"/>
                <a:gd name="T29" fmla="*/ 31 h 88"/>
                <a:gd name="T30" fmla="*/ 21 w 53"/>
                <a:gd name="T31" fmla="*/ 25 h 88"/>
                <a:gd name="T32" fmla="*/ 16 w 53"/>
                <a:gd name="T33" fmla="*/ 22 h 88"/>
                <a:gd name="T34" fmla="*/ 13 w 53"/>
                <a:gd name="T35" fmla="*/ 20 h 88"/>
                <a:gd name="T36" fmla="*/ 2 w 53"/>
                <a:gd name="T37" fmla="*/ 24 h 88"/>
                <a:gd name="T38" fmla="*/ 0 w 53"/>
                <a:gd name="T39" fmla="*/ 26 h 88"/>
                <a:gd name="T40" fmla="*/ 1 w 53"/>
                <a:gd name="T41" fmla="*/ 30 h 88"/>
                <a:gd name="T42" fmla="*/ 12 w 53"/>
                <a:gd name="T43" fmla="*/ 35 h 88"/>
                <a:gd name="T44" fmla="*/ 13 w 53"/>
                <a:gd name="T45" fmla="*/ 44 h 88"/>
                <a:gd name="T46" fmla="*/ 12 w 53"/>
                <a:gd name="T47" fmla="*/ 52 h 88"/>
                <a:gd name="T48" fmla="*/ 6 w 53"/>
                <a:gd name="T49" fmla="*/ 62 h 88"/>
                <a:gd name="T50" fmla="*/ 6 w 53"/>
                <a:gd name="T51" fmla="*/ 69 h 88"/>
                <a:gd name="T52" fmla="*/ 8 w 53"/>
                <a:gd name="T53" fmla="*/ 78 h 88"/>
                <a:gd name="T54" fmla="*/ 9 w 53"/>
                <a:gd name="T55" fmla="*/ 87 h 88"/>
                <a:gd name="T56" fmla="*/ 12 w 53"/>
                <a:gd name="T57" fmla="*/ 86 h 88"/>
                <a:gd name="T58" fmla="*/ 13 w 53"/>
                <a:gd name="T59" fmla="*/ 83 h 88"/>
                <a:gd name="T60" fmla="*/ 11 w 53"/>
                <a:gd name="T61" fmla="*/ 83 h 88"/>
                <a:gd name="T62" fmla="*/ 16 w 53"/>
                <a:gd name="T63" fmla="*/ 77 h 88"/>
                <a:gd name="T64" fmla="*/ 25 w 53"/>
                <a:gd name="T65" fmla="*/ 72 h 88"/>
                <a:gd name="T66" fmla="*/ 25 w 53"/>
                <a:gd name="T67" fmla="*/ 64 h 88"/>
                <a:gd name="T68" fmla="*/ 21 w 53"/>
                <a:gd name="T69" fmla="*/ 48 h 88"/>
                <a:gd name="T70" fmla="*/ 24 w 53"/>
                <a:gd name="T71" fmla="*/ 48 h 88"/>
                <a:gd name="T72" fmla="*/ 29 w 53"/>
                <a:gd name="T73" fmla="*/ 44 h 88"/>
                <a:gd name="T74" fmla="*/ 35 w 53"/>
                <a:gd name="T75" fmla="*/ 38 h 88"/>
                <a:gd name="T76" fmla="*/ 40 w 53"/>
                <a:gd name="T77" fmla="*/ 36 h 88"/>
                <a:gd name="T78" fmla="*/ 46 w 53"/>
                <a:gd name="T79" fmla="*/ 32 h 88"/>
                <a:gd name="T80" fmla="*/ 52 w 53"/>
                <a:gd name="T81" fmla="*/ 23 h 88"/>
                <a:gd name="T82" fmla="*/ 52 w 53"/>
                <a:gd name="T83" fmla="*/ 2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53" h="88">
                  <a:moveTo>
                    <a:pt x="52" y="23"/>
                  </a:moveTo>
                  <a:cubicBezTo>
                    <a:pt x="49" y="17"/>
                    <a:pt x="50" y="9"/>
                    <a:pt x="50" y="3"/>
                  </a:cubicBezTo>
                  <a:cubicBezTo>
                    <a:pt x="50" y="0"/>
                    <a:pt x="48" y="2"/>
                    <a:pt x="46" y="3"/>
                  </a:cubicBezTo>
                  <a:cubicBezTo>
                    <a:pt x="45" y="4"/>
                    <a:pt x="43" y="6"/>
                    <a:pt x="41" y="6"/>
                  </a:cubicBezTo>
                  <a:cubicBezTo>
                    <a:pt x="40" y="6"/>
                    <a:pt x="38" y="5"/>
                    <a:pt x="38" y="7"/>
                  </a:cubicBezTo>
                  <a:cubicBezTo>
                    <a:pt x="36" y="10"/>
                    <a:pt x="34" y="7"/>
                    <a:pt x="32" y="7"/>
                  </a:cubicBezTo>
                  <a:cubicBezTo>
                    <a:pt x="30" y="7"/>
                    <a:pt x="30" y="9"/>
                    <a:pt x="28" y="7"/>
                  </a:cubicBezTo>
                  <a:cubicBezTo>
                    <a:pt x="27" y="7"/>
                    <a:pt x="24" y="7"/>
                    <a:pt x="23" y="7"/>
                  </a:cubicBezTo>
                  <a:cubicBezTo>
                    <a:pt x="20" y="7"/>
                    <a:pt x="21" y="16"/>
                    <a:pt x="24" y="18"/>
                  </a:cubicBezTo>
                  <a:cubicBezTo>
                    <a:pt x="24" y="18"/>
                    <a:pt x="24" y="20"/>
                    <a:pt x="25" y="20"/>
                  </a:cubicBezTo>
                  <a:cubicBezTo>
                    <a:pt x="25" y="21"/>
                    <a:pt x="26" y="21"/>
                    <a:pt x="27" y="22"/>
                  </a:cubicBezTo>
                  <a:cubicBezTo>
                    <a:pt x="27" y="24"/>
                    <a:pt x="27" y="27"/>
                    <a:pt x="27" y="28"/>
                  </a:cubicBezTo>
                  <a:cubicBezTo>
                    <a:pt x="27" y="30"/>
                    <a:pt x="28" y="31"/>
                    <a:pt x="25" y="31"/>
                  </a:cubicBezTo>
                  <a:cubicBezTo>
                    <a:pt x="24" y="31"/>
                    <a:pt x="24" y="34"/>
                    <a:pt x="24" y="35"/>
                  </a:cubicBezTo>
                  <a:cubicBezTo>
                    <a:pt x="23" y="34"/>
                    <a:pt x="21" y="32"/>
                    <a:pt x="20" y="31"/>
                  </a:cubicBezTo>
                  <a:cubicBezTo>
                    <a:pt x="19" y="29"/>
                    <a:pt x="21" y="27"/>
                    <a:pt x="21" y="25"/>
                  </a:cubicBezTo>
                  <a:cubicBezTo>
                    <a:pt x="22" y="20"/>
                    <a:pt x="19" y="24"/>
                    <a:pt x="16" y="22"/>
                  </a:cubicBezTo>
                  <a:cubicBezTo>
                    <a:pt x="15" y="21"/>
                    <a:pt x="15" y="19"/>
                    <a:pt x="13" y="20"/>
                  </a:cubicBezTo>
                  <a:cubicBezTo>
                    <a:pt x="9" y="22"/>
                    <a:pt x="6" y="23"/>
                    <a:pt x="2" y="24"/>
                  </a:cubicBezTo>
                  <a:cubicBezTo>
                    <a:pt x="1" y="25"/>
                    <a:pt x="0" y="25"/>
                    <a:pt x="0" y="26"/>
                  </a:cubicBezTo>
                  <a:cubicBezTo>
                    <a:pt x="0" y="27"/>
                    <a:pt x="1" y="29"/>
                    <a:pt x="1" y="30"/>
                  </a:cubicBezTo>
                  <a:cubicBezTo>
                    <a:pt x="4" y="30"/>
                    <a:pt x="12" y="32"/>
                    <a:pt x="12" y="35"/>
                  </a:cubicBezTo>
                  <a:cubicBezTo>
                    <a:pt x="13" y="38"/>
                    <a:pt x="13" y="41"/>
                    <a:pt x="13" y="44"/>
                  </a:cubicBezTo>
                  <a:cubicBezTo>
                    <a:pt x="12" y="46"/>
                    <a:pt x="14" y="49"/>
                    <a:pt x="12" y="52"/>
                  </a:cubicBezTo>
                  <a:cubicBezTo>
                    <a:pt x="10" y="55"/>
                    <a:pt x="8" y="59"/>
                    <a:pt x="6" y="62"/>
                  </a:cubicBezTo>
                  <a:cubicBezTo>
                    <a:pt x="4" y="64"/>
                    <a:pt x="6" y="68"/>
                    <a:pt x="6" y="69"/>
                  </a:cubicBezTo>
                  <a:cubicBezTo>
                    <a:pt x="8" y="73"/>
                    <a:pt x="8" y="75"/>
                    <a:pt x="8" y="78"/>
                  </a:cubicBezTo>
                  <a:cubicBezTo>
                    <a:pt x="8" y="81"/>
                    <a:pt x="8" y="84"/>
                    <a:pt x="9" y="87"/>
                  </a:cubicBezTo>
                  <a:cubicBezTo>
                    <a:pt x="9" y="88"/>
                    <a:pt x="12" y="87"/>
                    <a:pt x="12" y="86"/>
                  </a:cubicBezTo>
                  <a:cubicBezTo>
                    <a:pt x="13" y="85"/>
                    <a:pt x="13" y="83"/>
                    <a:pt x="13" y="83"/>
                  </a:cubicBezTo>
                  <a:cubicBezTo>
                    <a:pt x="12" y="83"/>
                    <a:pt x="11" y="83"/>
                    <a:pt x="11" y="83"/>
                  </a:cubicBezTo>
                  <a:cubicBezTo>
                    <a:pt x="11" y="80"/>
                    <a:pt x="14" y="78"/>
                    <a:pt x="16" y="77"/>
                  </a:cubicBezTo>
                  <a:cubicBezTo>
                    <a:pt x="19" y="76"/>
                    <a:pt x="23" y="75"/>
                    <a:pt x="25" y="72"/>
                  </a:cubicBezTo>
                  <a:cubicBezTo>
                    <a:pt x="25" y="71"/>
                    <a:pt x="25" y="66"/>
                    <a:pt x="25" y="64"/>
                  </a:cubicBezTo>
                  <a:cubicBezTo>
                    <a:pt x="25" y="62"/>
                    <a:pt x="21" y="48"/>
                    <a:pt x="21" y="48"/>
                  </a:cubicBezTo>
                  <a:cubicBezTo>
                    <a:pt x="22" y="47"/>
                    <a:pt x="22" y="50"/>
                    <a:pt x="24" y="48"/>
                  </a:cubicBezTo>
                  <a:cubicBezTo>
                    <a:pt x="26" y="46"/>
                    <a:pt x="27" y="45"/>
                    <a:pt x="29" y="44"/>
                  </a:cubicBezTo>
                  <a:cubicBezTo>
                    <a:pt x="31" y="43"/>
                    <a:pt x="32" y="37"/>
                    <a:pt x="35" y="38"/>
                  </a:cubicBezTo>
                  <a:cubicBezTo>
                    <a:pt x="36" y="38"/>
                    <a:pt x="38" y="36"/>
                    <a:pt x="40" y="36"/>
                  </a:cubicBezTo>
                  <a:cubicBezTo>
                    <a:pt x="42" y="35"/>
                    <a:pt x="44" y="34"/>
                    <a:pt x="46" y="32"/>
                  </a:cubicBezTo>
                  <a:cubicBezTo>
                    <a:pt x="47" y="31"/>
                    <a:pt x="53" y="25"/>
                    <a:pt x="52" y="23"/>
                  </a:cubicBezTo>
                  <a:cubicBezTo>
                    <a:pt x="51" y="22"/>
                    <a:pt x="52" y="24"/>
                    <a:pt x="52" y="23"/>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35" name="Freeform 730"/>
            <p:cNvSpPr>
              <a:spLocks/>
            </p:cNvSpPr>
            <p:nvPr/>
          </p:nvSpPr>
          <p:spPr bwMode="auto">
            <a:xfrm>
              <a:off x="13181086" y="9485418"/>
              <a:ext cx="149682" cy="353598"/>
            </a:xfrm>
            <a:custGeom>
              <a:avLst/>
              <a:gdLst>
                <a:gd name="T0" fmla="*/ 4 w 16"/>
                <a:gd name="T1" fmla="*/ 25 h 38"/>
                <a:gd name="T2" fmla="*/ 9 w 16"/>
                <a:gd name="T3" fmla="*/ 26 h 38"/>
                <a:gd name="T4" fmla="*/ 8 w 16"/>
                <a:gd name="T5" fmla="*/ 31 h 38"/>
                <a:gd name="T6" fmla="*/ 12 w 16"/>
                <a:gd name="T7" fmla="*/ 38 h 38"/>
                <a:gd name="T8" fmla="*/ 12 w 16"/>
                <a:gd name="T9" fmla="*/ 34 h 38"/>
                <a:gd name="T10" fmla="*/ 15 w 16"/>
                <a:gd name="T11" fmla="*/ 33 h 38"/>
                <a:gd name="T12" fmla="*/ 15 w 16"/>
                <a:gd name="T13" fmla="*/ 27 h 38"/>
                <a:gd name="T14" fmla="*/ 12 w 16"/>
                <a:gd name="T15" fmla="*/ 22 h 38"/>
                <a:gd name="T16" fmla="*/ 8 w 16"/>
                <a:gd name="T17" fmla="*/ 20 h 38"/>
                <a:gd name="T18" fmla="*/ 8 w 16"/>
                <a:gd name="T19" fmla="*/ 16 h 38"/>
                <a:gd name="T20" fmla="*/ 7 w 16"/>
                <a:gd name="T21" fmla="*/ 14 h 38"/>
                <a:gd name="T22" fmla="*/ 8 w 16"/>
                <a:gd name="T23" fmla="*/ 8 h 38"/>
                <a:gd name="T24" fmla="*/ 7 w 16"/>
                <a:gd name="T25" fmla="*/ 3 h 38"/>
                <a:gd name="T26" fmla="*/ 7 w 16"/>
                <a:gd name="T27" fmla="*/ 1 h 38"/>
                <a:gd name="T28" fmla="*/ 2 w 16"/>
                <a:gd name="T29" fmla="*/ 0 h 38"/>
                <a:gd name="T30" fmla="*/ 4 w 16"/>
                <a:gd name="T31" fmla="*/ 6 h 38"/>
                <a:gd name="T32" fmla="*/ 4 w 16"/>
                <a:gd name="T33" fmla="*/ 14 h 38"/>
                <a:gd name="T34" fmla="*/ 2 w 16"/>
                <a:gd name="T35" fmla="*/ 16 h 38"/>
                <a:gd name="T36" fmla="*/ 1 w 16"/>
                <a:gd name="T37" fmla="*/ 20 h 38"/>
                <a:gd name="T38" fmla="*/ 4 w 16"/>
                <a:gd name="T39" fmla="*/ 25 h 38"/>
                <a:gd name="T40" fmla="*/ 4 w 16"/>
                <a:gd name="T41" fmla="*/ 25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38">
                  <a:moveTo>
                    <a:pt x="4" y="25"/>
                  </a:moveTo>
                  <a:cubicBezTo>
                    <a:pt x="6" y="26"/>
                    <a:pt x="9" y="24"/>
                    <a:pt x="9" y="26"/>
                  </a:cubicBezTo>
                  <a:cubicBezTo>
                    <a:pt x="10" y="28"/>
                    <a:pt x="9" y="29"/>
                    <a:pt x="8" y="31"/>
                  </a:cubicBezTo>
                  <a:cubicBezTo>
                    <a:pt x="6" y="33"/>
                    <a:pt x="10" y="36"/>
                    <a:pt x="12" y="38"/>
                  </a:cubicBezTo>
                  <a:cubicBezTo>
                    <a:pt x="13" y="37"/>
                    <a:pt x="12" y="35"/>
                    <a:pt x="12" y="34"/>
                  </a:cubicBezTo>
                  <a:cubicBezTo>
                    <a:pt x="13" y="33"/>
                    <a:pt x="16" y="35"/>
                    <a:pt x="15" y="33"/>
                  </a:cubicBezTo>
                  <a:cubicBezTo>
                    <a:pt x="15" y="31"/>
                    <a:pt x="15" y="29"/>
                    <a:pt x="15" y="27"/>
                  </a:cubicBezTo>
                  <a:cubicBezTo>
                    <a:pt x="14" y="25"/>
                    <a:pt x="13" y="24"/>
                    <a:pt x="12" y="22"/>
                  </a:cubicBezTo>
                  <a:cubicBezTo>
                    <a:pt x="11" y="25"/>
                    <a:pt x="8" y="21"/>
                    <a:pt x="8" y="20"/>
                  </a:cubicBezTo>
                  <a:cubicBezTo>
                    <a:pt x="8" y="18"/>
                    <a:pt x="8" y="17"/>
                    <a:pt x="8" y="16"/>
                  </a:cubicBezTo>
                  <a:cubicBezTo>
                    <a:pt x="8" y="14"/>
                    <a:pt x="8" y="15"/>
                    <a:pt x="7" y="14"/>
                  </a:cubicBezTo>
                  <a:cubicBezTo>
                    <a:pt x="6" y="14"/>
                    <a:pt x="8" y="8"/>
                    <a:pt x="8" y="8"/>
                  </a:cubicBezTo>
                  <a:cubicBezTo>
                    <a:pt x="8" y="6"/>
                    <a:pt x="7" y="5"/>
                    <a:pt x="7" y="3"/>
                  </a:cubicBezTo>
                  <a:cubicBezTo>
                    <a:pt x="6" y="2"/>
                    <a:pt x="5" y="0"/>
                    <a:pt x="7" y="1"/>
                  </a:cubicBezTo>
                  <a:cubicBezTo>
                    <a:pt x="6" y="0"/>
                    <a:pt x="3" y="0"/>
                    <a:pt x="2" y="0"/>
                  </a:cubicBezTo>
                  <a:cubicBezTo>
                    <a:pt x="2" y="1"/>
                    <a:pt x="6" y="5"/>
                    <a:pt x="4" y="6"/>
                  </a:cubicBezTo>
                  <a:cubicBezTo>
                    <a:pt x="1" y="7"/>
                    <a:pt x="2" y="12"/>
                    <a:pt x="4" y="14"/>
                  </a:cubicBezTo>
                  <a:cubicBezTo>
                    <a:pt x="4" y="15"/>
                    <a:pt x="2" y="15"/>
                    <a:pt x="2" y="16"/>
                  </a:cubicBezTo>
                  <a:cubicBezTo>
                    <a:pt x="1" y="16"/>
                    <a:pt x="1" y="19"/>
                    <a:pt x="1" y="20"/>
                  </a:cubicBezTo>
                  <a:cubicBezTo>
                    <a:pt x="0" y="22"/>
                    <a:pt x="3" y="24"/>
                    <a:pt x="4" y="25"/>
                  </a:cubicBezTo>
                  <a:cubicBezTo>
                    <a:pt x="5" y="26"/>
                    <a:pt x="4" y="24"/>
                    <a:pt x="4" y="25"/>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36" name="Freeform 731"/>
            <p:cNvSpPr>
              <a:spLocks/>
            </p:cNvSpPr>
            <p:nvPr/>
          </p:nvSpPr>
          <p:spPr bwMode="auto">
            <a:xfrm>
              <a:off x="12674715" y="9418522"/>
              <a:ext cx="560509" cy="468277"/>
            </a:xfrm>
            <a:custGeom>
              <a:avLst/>
              <a:gdLst>
                <a:gd name="T0" fmla="*/ 56 w 60"/>
                <a:gd name="T1" fmla="*/ 30 h 50"/>
                <a:gd name="T2" fmla="*/ 55 w 60"/>
                <a:gd name="T3" fmla="*/ 24 h 50"/>
                <a:gd name="T4" fmla="*/ 57 w 60"/>
                <a:gd name="T5" fmla="*/ 22 h 50"/>
                <a:gd name="T6" fmla="*/ 57 w 60"/>
                <a:gd name="T7" fmla="*/ 19 h 50"/>
                <a:gd name="T8" fmla="*/ 58 w 60"/>
                <a:gd name="T9" fmla="*/ 13 h 50"/>
                <a:gd name="T10" fmla="*/ 56 w 60"/>
                <a:gd name="T11" fmla="*/ 8 h 50"/>
                <a:gd name="T12" fmla="*/ 51 w 60"/>
                <a:gd name="T13" fmla="*/ 5 h 50"/>
                <a:gd name="T14" fmla="*/ 48 w 60"/>
                <a:gd name="T15" fmla="*/ 3 h 50"/>
                <a:gd name="T16" fmla="*/ 45 w 60"/>
                <a:gd name="T17" fmla="*/ 0 h 50"/>
                <a:gd name="T18" fmla="*/ 38 w 60"/>
                <a:gd name="T19" fmla="*/ 1 h 50"/>
                <a:gd name="T20" fmla="*/ 34 w 60"/>
                <a:gd name="T21" fmla="*/ 4 h 50"/>
                <a:gd name="T22" fmla="*/ 35 w 60"/>
                <a:gd name="T23" fmla="*/ 10 h 50"/>
                <a:gd name="T24" fmla="*/ 33 w 60"/>
                <a:gd name="T25" fmla="*/ 17 h 50"/>
                <a:gd name="T26" fmla="*/ 37 w 60"/>
                <a:gd name="T27" fmla="*/ 21 h 50"/>
                <a:gd name="T28" fmla="*/ 40 w 60"/>
                <a:gd name="T29" fmla="*/ 23 h 50"/>
                <a:gd name="T30" fmla="*/ 39 w 60"/>
                <a:gd name="T31" fmla="*/ 26 h 50"/>
                <a:gd name="T32" fmla="*/ 35 w 60"/>
                <a:gd name="T33" fmla="*/ 26 h 50"/>
                <a:gd name="T34" fmla="*/ 31 w 60"/>
                <a:gd name="T35" fmla="*/ 22 h 50"/>
                <a:gd name="T36" fmla="*/ 27 w 60"/>
                <a:gd name="T37" fmla="*/ 17 h 50"/>
                <a:gd name="T38" fmla="*/ 20 w 60"/>
                <a:gd name="T39" fmla="*/ 18 h 50"/>
                <a:gd name="T40" fmla="*/ 16 w 60"/>
                <a:gd name="T41" fmla="*/ 16 h 50"/>
                <a:gd name="T42" fmla="*/ 14 w 60"/>
                <a:gd name="T43" fmla="*/ 16 h 50"/>
                <a:gd name="T44" fmla="*/ 11 w 60"/>
                <a:gd name="T45" fmla="*/ 14 h 50"/>
                <a:gd name="T46" fmla="*/ 11 w 60"/>
                <a:gd name="T47" fmla="*/ 20 h 50"/>
                <a:gd name="T48" fmla="*/ 10 w 60"/>
                <a:gd name="T49" fmla="*/ 24 h 50"/>
                <a:gd name="T50" fmla="*/ 2 w 60"/>
                <a:gd name="T51" fmla="*/ 24 h 50"/>
                <a:gd name="T52" fmla="*/ 1 w 60"/>
                <a:gd name="T53" fmla="*/ 29 h 50"/>
                <a:gd name="T54" fmla="*/ 3 w 60"/>
                <a:gd name="T55" fmla="*/ 43 h 50"/>
                <a:gd name="T56" fmla="*/ 8 w 60"/>
                <a:gd name="T57" fmla="*/ 48 h 50"/>
                <a:gd name="T58" fmla="*/ 16 w 60"/>
                <a:gd name="T59" fmla="*/ 50 h 50"/>
                <a:gd name="T60" fmla="*/ 18 w 60"/>
                <a:gd name="T61" fmla="*/ 50 h 50"/>
                <a:gd name="T62" fmla="*/ 22 w 60"/>
                <a:gd name="T63" fmla="*/ 50 h 50"/>
                <a:gd name="T64" fmla="*/ 28 w 60"/>
                <a:gd name="T65" fmla="*/ 47 h 50"/>
                <a:gd name="T66" fmla="*/ 31 w 60"/>
                <a:gd name="T67" fmla="*/ 44 h 50"/>
                <a:gd name="T68" fmla="*/ 35 w 60"/>
                <a:gd name="T69" fmla="*/ 41 h 50"/>
                <a:gd name="T70" fmla="*/ 37 w 60"/>
                <a:gd name="T71" fmla="*/ 38 h 50"/>
                <a:gd name="T72" fmla="*/ 43 w 60"/>
                <a:gd name="T73" fmla="*/ 38 h 50"/>
                <a:gd name="T74" fmla="*/ 42 w 60"/>
                <a:gd name="T75" fmla="*/ 35 h 50"/>
                <a:gd name="T76" fmla="*/ 46 w 60"/>
                <a:gd name="T77" fmla="*/ 33 h 50"/>
                <a:gd name="T78" fmla="*/ 56 w 60"/>
                <a:gd name="T79" fmla="*/ 30 h 50"/>
                <a:gd name="T80" fmla="*/ 56 w 60"/>
                <a:gd name="T81" fmla="*/ 3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0" h="50">
                  <a:moveTo>
                    <a:pt x="56" y="30"/>
                  </a:moveTo>
                  <a:cubicBezTo>
                    <a:pt x="54" y="27"/>
                    <a:pt x="56" y="27"/>
                    <a:pt x="55" y="24"/>
                  </a:cubicBezTo>
                  <a:cubicBezTo>
                    <a:pt x="55" y="23"/>
                    <a:pt x="56" y="23"/>
                    <a:pt x="57" y="22"/>
                  </a:cubicBezTo>
                  <a:cubicBezTo>
                    <a:pt x="58" y="21"/>
                    <a:pt x="57" y="20"/>
                    <a:pt x="57" y="19"/>
                  </a:cubicBezTo>
                  <a:cubicBezTo>
                    <a:pt x="56" y="17"/>
                    <a:pt x="56" y="14"/>
                    <a:pt x="58" y="13"/>
                  </a:cubicBezTo>
                  <a:cubicBezTo>
                    <a:pt x="60" y="12"/>
                    <a:pt x="57" y="9"/>
                    <a:pt x="56" y="8"/>
                  </a:cubicBezTo>
                  <a:cubicBezTo>
                    <a:pt x="55" y="6"/>
                    <a:pt x="53" y="5"/>
                    <a:pt x="51" y="5"/>
                  </a:cubicBezTo>
                  <a:cubicBezTo>
                    <a:pt x="50" y="4"/>
                    <a:pt x="49" y="3"/>
                    <a:pt x="48" y="3"/>
                  </a:cubicBezTo>
                  <a:cubicBezTo>
                    <a:pt x="47" y="2"/>
                    <a:pt x="46" y="1"/>
                    <a:pt x="45" y="0"/>
                  </a:cubicBezTo>
                  <a:cubicBezTo>
                    <a:pt x="45" y="0"/>
                    <a:pt x="39" y="1"/>
                    <a:pt x="38" y="1"/>
                  </a:cubicBezTo>
                  <a:cubicBezTo>
                    <a:pt x="36" y="1"/>
                    <a:pt x="36" y="3"/>
                    <a:pt x="34" y="4"/>
                  </a:cubicBezTo>
                  <a:cubicBezTo>
                    <a:pt x="33" y="6"/>
                    <a:pt x="34" y="9"/>
                    <a:pt x="35" y="10"/>
                  </a:cubicBezTo>
                  <a:cubicBezTo>
                    <a:pt x="35" y="13"/>
                    <a:pt x="33" y="14"/>
                    <a:pt x="33" y="17"/>
                  </a:cubicBezTo>
                  <a:cubicBezTo>
                    <a:pt x="33" y="18"/>
                    <a:pt x="35" y="21"/>
                    <a:pt x="37" y="21"/>
                  </a:cubicBezTo>
                  <a:cubicBezTo>
                    <a:pt x="39" y="21"/>
                    <a:pt x="40" y="20"/>
                    <a:pt x="40" y="23"/>
                  </a:cubicBezTo>
                  <a:cubicBezTo>
                    <a:pt x="40" y="25"/>
                    <a:pt x="40" y="26"/>
                    <a:pt x="39" y="26"/>
                  </a:cubicBezTo>
                  <a:cubicBezTo>
                    <a:pt x="37" y="27"/>
                    <a:pt x="36" y="28"/>
                    <a:pt x="35" y="26"/>
                  </a:cubicBezTo>
                  <a:cubicBezTo>
                    <a:pt x="34" y="24"/>
                    <a:pt x="33" y="22"/>
                    <a:pt x="31" y="22"/>
                  </a:cubicBezTo>
                  <a:cubicBezTo>
                    <a:pt x="29" y="21"/>
                    <a:pt x="28" y="19"/>
                    <a:pt x="27" y="17"/>
                  </a:cubicBezTo>
                  <a:cubicBezTo>
                    <a:pt x="25" y="21"/>
                    <a:pt x="23" y="19"/>
                    <a:pt x="20" y="18"/>
                  </a:cubicBezTo>
                  <a:cubicBezTo>
                    <a:pt x="18" y="18"/>
                    <a:pt x="18" y="16"/>
                    <a:pt x="16" y="16"/>
                  </a:cubicBezTo>
                  <a:cubicBezTo>
                    <a:pt x="16" y="16"/>
                    <a:pt x="15" y="17"/>
                    <a:pt x="14" y="16"/>
                  </a:cubicBezTo>
                  <a:cubicBezTo>
                    <a:pt x="13" y="16"/>
                    <a:pt x="13" y="14"/>
                    <a:pt x="11" y="14"/>
                  </a:cubicBezTo>
                  <a:cubicBezTo>
                    <a:pt x="11" y="16"/>
                    <a:pt x="11" y="18"/>
                    <a:pt x="11" y="20"/>
                  </a:cubicBezTo>
                  <a:cubicBezTo>
                    <a:pt x="11" y="22"/>
                    <a:pt x="12" y="24"/>
                    <a:pt x="10" y="24"/>
                  </a:cubicBezTo>
                  <a:cubicBezTo>
                    <a:pt x="7" y="24"/>
                    <a:pt x="4" y="24"/>
                    <a:pt x="2" y="24"/>
                  </a:cubicBezTo>
                  <a:cubicBezTo>
                    <a:pt x="1" y="24"/>
                    <a:pt x="1" y="28"/>
                    <a:pt x="1" y="29"/>
                  </a:cubicBezTo>
                  <a:cubicBezTo>
                    <a:pt x="1" y="33"/>
                    <a:pt x="0" y="40"/>
                    <a:pt x="3" y="43"/>
                  </a:cubicBezTo>
                  <a:cubicBezTo>
                    <a:pt x="4" y="44"/>
                    <a:pt x="7" y="48"/>
                    <a:pt x="8" y="48"/>
                  </a:cubicBezTo>
                  <a:cubicBezTo>
                    <a:pt x="10" y="47"/>
                    <a:pt x="19" y="47"/>
                    <a:pt x="16" y="50"/>
                  </a:cubicBezTo>
                  <a:cubicBezTo>
                    <a:pt x="18" y="50"/>
                    <a:pt x="17" y="50"/>
                    <a:pt x="18" y="50"/>
                  </a:cubicBezTo>
                  <a:cubicBezTo>
                    <a:pt x="20" y="49"/>
                    <a:pt x="21" y="50"/>
                    <a:pt x="22" y="50"/>
                  </a:cubicBezTo>
                  <a:cubicBezTo>
                    <a:pt x="25" y="50"/>
                    <a:pt x="27" y="50"/>
                    <a:pt x="28" y="47"/>
                  </a:cubicBezTo>
                  <a:cubicBezTo>
                    <a:pt x="29" y="46"/>
                    <a:pt x="30" y="45"/>
                    <a:pt x="31" y="44"/>
                  </a:cubicBezTo>
                  <a:cubicBezTo>
                    <a:pt x="32" y="43"/>
                    <a:pt x="34" y="43"/>
                    <a:pt x="35" y="41"/>
                  </a:cubicBezTo>
                  <a:cubicBezTo>
                    <a:pt x="36" y="40"/>
                    <a:pt x="36" y="39"/>
                    <a:pt x="37" y="38"/>
                  </a:cubicBezTo>
                  <a:cubicBezTo>
                    <a:pt x="39" y="38"/>
                    <a:pt x="41" y="38"/>
                    <a:pt x="43" y="38"/>
                  </a:cubicBezTo>
                  <a:cubicBezTo>
                    <a:pt x="42" y="37"/>
                    <a:pt x="42" y="35"/>
                    <a:pt x="42" y="35"/>
                  </a:cubicBezTo>
                  <a:cubicBezTo>
                    <a:pt x="44" y="34"/>
                    <a:pt x="45" y="34"/>
                    <a:pt x="46" y="33"/>
                  </a:cubicBezTo>
                  <a:cubicBezTo>
                    <a:pt x="49" y="32"/>
                    <a:pt x="53" y="31"/>
                    <a:pt x="56" y="30"/>
                  </a:cubicBezTo>
                  <a:cubicBezTo>
                    <a:pt x="55" y="29"/>
                    <a:pt x="55" y="30"/>
                    <a:pt x="56" y="3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37" name="Freeform 732"/>
            <p:cNvSpPr>
              <a:spLocks/>
            </p:cNvSpPr>
            <p:nvPr/>
          </p:nvSpPr>
          <p:spPr bwMode="auto">
            <a:xfrm>
              <a:off x="12247966" y="9839014"/>
              <a:ext cx="595542" cy="589329"/>
            </a:xfrm>
            <a:custGeom>
              <a:avLst/>
              <a:gdLst>
                <a:gd name="T0" fmla="*/ 33 w 64"/>
                <a:gd name="T1" fmla="*/ 5 h 63"/>
                <a:gd name="T2" fmla="*/ 31 w 64"/>
                <a:gd name="T3" fmla="*/ 2 h 63"/>
                <a:gd name="T4" fmla="*/ 28 w 64"/>
                <a:gd name="T5" fmla="*/ 2 h 63"/>
                <a:gd name="T6" fmla="*/ 18 w 64"/>
                <a:gd name="T7" fmla="*/ 2 h 63"/>
                <a:gd name="T8" fmla="*/ 10 w 64"/>
                <a:gd name="T9" fmla="*/ 2 h 63"/>
                <a:gd name="T10" fmla="*/ 7 w 64"/>
                <a:gd name="T11" fmla="*/ 0 h 63"/>
                <a:gd name="T12" fmla="*/ 4 w 64"/>
                <a:gd name="T13" fmla="*/ 2 h 63"/>
                <a:gd name="T14" fmla="*/ 1 w 64"/>
                <a:gd name="T15" fmla="*/ 2 h 63"/>
                <a:gd name="T16" fmla="*/ 6 w 64"/>
                <a:gd name="T17" fmla="*/ 14 h 63"/>
                <a:gd name="T18" fmla="*/ 9 w 64"/>
                <a:gd name="T19" fmla="*/ 21 h 63"/>
                <a:gd name="T20" fmla="*/ 13 w 64"/>
                <a:gd name="T21" fmla="*/ 29 h 63"/>
                <a:gd name="T22" fmla="*/ 13 w 64"/>
                <a:gd name="T23" fmla="*/ 34 h 63"/>
                <a:gd name="T24" fmla="*/ 14 w 64"/>
                <a:gd name="T25" fmla="*/ 42 h 63"/>
                <a:gd name="T26" fmla="*/ 16 w 64"/>
                <a:gd name="T27" fmla="*/ 51 h 63"/>
                <a:gd name="T28" fmla="*/ 22 w 64"/>
                <a:gd name="T29" fmla="*/ 61 h 63"/>
                <a:gd name="T30" fmla="*/ 28 w 64"/>
                <a:gd name="T31" fmla="*/ 62 h 63"/>
                <a:gd name="T32" fmla="*/ 33 w 64"/>
                <a:gd name="T33" fmla="*/ 62 h 63"/>
                <a:gd name="T34" fmla="*/ 38 w 64"/>
                <a:gd name="T35" fmla="*/ 58 h 63"/>
                <a:gd name="T36" fmla="*/ 38 w 64"/>
                <a:gd name="T37" fmla="*/ 40 h 63"/>
                <a:gd name="T38" fmla="*/ 38 w 64"/>
                <a:gd name="T39" fmla="*/ 28 h 63"/>
                <a:gd name="T40" fmla="*/ 39 w 64"/>
                <a:gd name="T41" fmla="*/ 26 h 63"/>
                <a:gd name="T42" fmla="*/ 43 w 64"/>
                <a:gd name="T43" fmla="*/ 26 h 63"/>
                <a:gd name="T44" fmla="*/ 43 w 64"/>
                <a:gd name="T45" fmla="*/ 7 h 63"/>
                <a:gd name="T46" fmla="*/ 51 w 64"/>
                <a:gd name="T47" fmla="*/ 6 h 63"/>
                <a:gd name="T48" fmla="*/ 53 w 64"/>
                <a:gd name="T49" fmla="*/ 5 h 63"/>
                <a:gd name="T50" fmla="*/ 56 w 64"/>
                <a:gd name="T51" fmla="*/ 8 h 63"/>
                <a:gd name="T52" fmla="*/ 58 w 64"/>
                <a:gd name="T53" fmla="*/ 6 h 63"/>
                <a:gd name="T54" fmla="*/ 62 w 64"/>
                <a:gd name="T55" fmla="*/ 5 h 63"/>
                <a:gd name="T56" fmla="*/ 59 w 64"/>
                <a:gd name="T57" fmla="*/ 2 h 63"/>
                <a:gd name="T58" fmla="*/ 45 w 64"/>
                <a:gd name="T59" fmla="*/ 5 h 63"/>
                <a:gd name="T60" fmla="*/ 33 w 64"/>
                <a:gd name="T61" fmla="*/ 5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4" h="63">
                  <a:moveTo>
                    <a:pt x="33" y="5"/>
                  </a:moveTo>
                  <a:cubicBezTo>
                    <a:pt x="32" y="5"/>
                    <a:pt x="31" y="2"/>
                    <a:pt x="31" y="2"/>
                  </a:cubicBezTo>
                  <a:cubicBezTo>
                    <a:pt x="30" y="2"/>
                    <a:pt x="29" y="2"/>
                    <a:pt x="28" y="2"/>
                  </a:cubicBezTo>
                  <a:cubicBezTo>
                    <a:pt x="25" y="2"/>
                    <a:pt x="21" y="2"/>
                    <a:pt x="18" y="2"/>
                  </a:cubicBezTo>
                  <a:cubicBezTo>
                    <a:pt x="15" y="2"/>
                    <a:pt x="13" y="2"/>
                    <a:pt x="10" y="2"/>
                  </a:cubicBezTo>
                  <a:cubicBezTo>
                    <a:pt x="9" y="2"/>
                    <a:pt x="9" y="0"/>
                    <a:pt x="7" y="0"/>
                  </a:cubicBezTo>
                  <a:cubicBezTo>
                    <a:pt x="6" y="0"/>
                    <a:pt x="5" y="2"/>
                    <a:pt x="4" y="2"/>
                  </a:cubicBezTo>
                  <a:cubicBezTo>
                    <a:pt x="3" y="2"/>
                    <a:pt x="2" y="2"/>
                    <a:pt x="1" y="2"/>
                  </a:cubicBezTo>
                  <a:cubicBezTo>
                    <a:pt x="0" y="7"/>
                    <a:pt x="4" y="9"/>
                    <a:pt x="6" y="14"/>
                  </a:cubicBezTo>
                  <a:cubicBezTo>
                    <a:pt x="7" y="16"/>
                    <a:pt x="8" y="19"/>
                    <a:pt x="9" y="21"/>
                  </a:cubicBezTo>
                  <a:cubicBezTo>
                    <a:pt x="10" y="24"/>
                    <a:pt x="12" y="26"/>
                    <a:pt x="13" y="29"/>
                  </a:cubicBezTo>
                  <a:cubicBezTo>
                    <a:pt x="13" y="30"/>
                    <a:pt x="13" y="33"/>
                    <a:pt x="13" y="34"/>
                  </a:cubicBezTo>
                  <a:cubicBezTo>
                    <a:pt x="13" y="37"/>
                    <a:pt x="14" y="39"/>
                    <a:pt x="14" y="42"/>
                  </a:cubicBezTo>
                  <a:cubicBezTo>
                    <a:pt x="15" y="45"/>
                    <a:pt x="15" y="48"/>
                    <a:pt x="16" y="51"/>
                  </a:cubicBezTo>
                  <a:cubicBezTo>
                    <a:pt x="17" y="55"/>
                    <a:pt x="20" y="58"/>
                    <a:pt x="22" y="61"/>
                  </a:cubicBezTo>
                  <a:cubicBezTo>
                    <a:pt x="25" y="58"/>
                    <a:pt x="25" y="60"/>
                    <a:pt x="28" y="62"/>
                  </a:cubicBezTo>
                  <a:cubicBezTo>
                    <a:pt x="29" y="63"/>
                    <a:pt x="32" y="63"/>
                    <a:pt x="33" y="62"/>
                  </a:cubicBezTo>
                  <a:cubicBezTo>
                    <a:pt x="36" y="62"/>
                    <a:pt x="38" y="61"/>
                    <a:pt x="38" y="58"/>
                  </a:cubicBezTo>
                  <a:cubicBezTo>
                    <a:pt x="38" y="52"/>
                    <a:pt x="38" y="46"/>
                    <a:pt x="38" y="40"/>
                  </a:cubicBezTo>
                  <a:cubicBezTo>
                    <a:pt x="38" y="36"/>
                    <a:pt x="38" y="32"/>
                    <a:pt x="38" y="28"/>
                  </a:cubicBezTo>
                  <a:cubicBezTo>
                    <a:pt x="38" y="27"/>
                    <a:pt x="38" y="26"/>
                    <a:pt x="39" y="26"/>
                  </a:cubicBezTo>
                  <a:cubicBezTo>
                    <a:pt x="39" y="26"/>
                    <a:pt x="43" y="26"/>
                    <a:pt x="43" y="26"/>
                  </a:cubicBezTo>
                  <a:cubicBezTo>
                    <a:pt x="43" y="20"/>
                    <a:pt x="43" y="13"/>
                    <a:pt x="43" y="7"/>
                  </a:cubicBezTo>
                  <a:cubicBezTo>
                    <a:pt x="46" y="8"/>
                    <a:pt x="48" y="6"/>
                    <a:pt x="51" y="6"/>
                  </a:cubicBezTo>
                  <a:cubicBezTo>
                    <a:pt x="51" y="5"/>
                    <a:pt x="52" y="5"/>
                    <a:pt x="53" y="5"/>
                  </a:cubicBezTo>
                  <a:cubicBezTo>
                    <a:pt x="53" y="5"/>
                    <a:pt x="55" y="8"/>
                    <a:pt x="56" y="8"/>
                  </a:cubicBezTo>
                  <a:cubicBezTo>
                    <a:pt x="57" y="7"/>
                    <a:pt x="56" y="6"/>
                    <a:pt x="58" y="6"/>
                  </a:cubicBezTo>
                  <a:cubicBezTo>
                    <a:pt x="59" y="6"/>
                    <a:pt x="60" y="5"/>
                    <a:pt x="62" y="5"/>
                  </a:cubicBezTo>
                  <a:cubicBezTo>
                    <a:pt x="64" y="4"/>
                    <a:pt x="60" y="2"/>
                    <a:pt x="59" y="2"/>
                  </a:cubicBezTo>
                  <a:cubicBezTo>
                    <a:pt x="54" y="2"/>
                    <a:pt x="50" y="5"/>
                    <a:pt x="45" y="5"/>
                  </a:cubicBezTo>
                  <a:cubicBezTo>
                    <a:pt x="41" y="5"/>
                    <a:pt x="37" y="5"/>
                    <a:pt x="33" y="5"/>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38" name="Freeform 733"/>
            <p:cNvSpPr>
              <a:spLocks/>
            </p:cNvSpPr>
            <p:nvPr/>
          </p:nvSpPr>
          <p:spPr bwMode="auto">
            <a:xfrm>
              <a:off x="12263888" y="8781415"/>
              <a:ext cx="850321" cy="888769"/>
            </a:xfrm>
            <a:custGeom>
              <a:avLst/>
              <a:gdLst>
                <a:gd name="T0" fmla="*/ 89 w 91"/>
                <a:gd name="T1" fmla="*/ 10 h 95"/>
                <a:gd name="T2" fmla="*/ 83 w 91"/>
                <a:gd name="T3" fmla="*/ 4 h 95"/>
                <a:gd name="T4" fmla="*/ 77 w 91"/>
                <a:gd name="T5" fmla="*/ 6 h 95"/>
                <a:gd name="T6" fmla="*/ 72 w 91"/>
                <a:gd name="T7" fmla="*/ 1 h 95"/>
                <a:gd name="T8" fmla="*/ 65 w 91"/>
                <a:gd name="T9" fmla="*/ 1 h 95"/>
                <a:gd name="T10" fmla="*/ 57 w 91"/>
                <a:gd name="T11" fmla="*/ 2 h 95"/>
                <a:gd name="T12" fmla="*/ 48 w 91"/>
                <a:gd name="T13" fmla="*/ 6 h 95"/>
                <a:gd name="T14" fmla="*/ 35 w 91"/>
                <a:gd name="T15" fmla="*/ 2 h 95"/>
                <a:gd name="T16" fmla="*/ 30 w 91"/>
                <a:gd name="T17" fmla="*/ 12 h 95"/>
                <a:gd name="T18" fmla="*/ 19 w 91"/>
                <a:gd name="T19" fmla="*/ 35 h 95"/>
                <a:gd name="T20" fmla="*/ 17 w 91"/>
                <a:gd name="T21" fmla="*/ 48 h 95"/>
                <a:gd name="T22" fmla="*/ 10 w 91"/>
                <a:gd name="T23" fmla="*/ 49 h 95"/>
                <a:gd name="T24" fmla="*/ 2 w 91"/>
                <a:gd name="T25" fmla="*/ 55 h 95"/>
                <a:gd name="T26" fmla="*/ 1 w 91"/>
                <a:gd name="T27" fmla="*/ 59 h 95"/>
                <a:gd name="T28" fmla="*/ 18 w 91"/>
                <a:gd name="T29" fmla="*/ 57 h 95"/>
                <a:gd name="T30" fmla="*/ 26 w 91"/>
                <a:gd name="T31" fmla="*/ 68 h 95"/>
                <a:gd name="T32" fmla="*/ 35 w 91"/>
                <a:gd name="T33" fmla="*/ 63 h 95"/>
                <a:gd name="T34" fmla="*/ 41 w 91"/>
                <a:gd name="T35" fmla="*/ 64 h 95"/>
                <a:gd name="T36" fmla="*/ 46 w 91"/>
                <a:gd name="T37" fmla="*/ 70 h 95"/>
                <a:gd name="T38" fmla="*/ 47 w 91"/>
                <a:gd name="T39" fmla="*/ 78 h 95"/>
                <a:gd name="T40" fmla="*/ 53 w 91"/>
                <a:gd name="T41" fmla="*/ 82 h 95"/>
                <a:gd name="T42" fmla="*/ 60 w 91"/>
                <a:gd name="T43" fmla="*/ 84 h 95"/>
                <a:gd name="T44" fmla="*/ 66 w 91"/>
                <a:gd name="T45" fmla="*/ 87 h 95"/>
                <a:gd name="T46" fmla="*/ 76 w 91"/>
                <a:gd name="T47" fmla="*/ 90 h 95"/>
                <a:gd name="T48" fmla="*/ 84 w 91"/>
                <a:gd name="T49" fmla="*/ 94 h 95"/>
                <a:gd name="T50" fmla="*/ 77 w 91"/>
                <a:gd name="T51" fmla="*/ 85 h 95"/>
                <a:gd name="T52" fmla="*/ 78 w 91"/>
                <a:gd name="T53" fmla="*/ 73 h 95"/>
                <a:gd name="T54" fmla="*/ 80 w 91"/>
                <a:gd name="T55" fmla="*/ 70 h 95"/>
                <a:gd name="T56" fmla="*/ 84 w 91"/>
                <a:gd name="T57" fmla="*/ 63 h 95"/>
                <a:gd name="T58" fmla="*/ 81 w 91"/>
                <a:gd name="T59" fmla="*/ 55 h 95"/>
                <a:gd name="T60" fmla="*/ 81 w 91"/>
                <a:gd name="T61" fmla="*/ 45 h 95"/>
                <a:gd name="T62" fmla="*/ 83 w 91"/>
                <a:gd name="T63" fmla="*/ 28 h 95"/>
                <a:gd name="T64" fmla="*/ 90 w 91"/>
                <a:gd name="T65" fmla="*/ 18 h 95"/>
                <a:gd name="T66" fmla="*/ 90 w 91"/>
                <a:gd name="T67" fmla="*/ 1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1" h="95">
                  <a:moveTo>
                    <a:pt x="90" y="15"/>
                  </a:moveTo>
                  <a:cubicBezTo>
                    <a:pt x="89" y="14"/>
                    <a:pt x="89" y="12"/>
                    <a:pt x="89" y="10"/>
                  </a:cubicBezTo>
                  <a:cubicBezTo>
                    <a:pt x="89" y="9"/>
                    <a:pt x="87" y="8"/>
                    <a:pt x="86" y="7"/>
                  </a:cubicBezTo>
                  <a:cubicBezTo>
                    <a:pt x="86" y="6"/>
                    <a:pt x="84" y="4"/>
                    <a:pt x="83" y="4"/>
                  </a:cubicBezTo>
                  <a:cubicBezTo>
                    <a:pt x="82" y="4"/>
                    <a:pt x="82" y="6"/>
                    <a:pt x="80" y="5"/>
                  </a:cubicBezTo>
                  <a:cubicBezTo>
                    <a:pt x="78" y="4"/>
                    <a:pt x="79" y="5"/>
                    <a:pt x="77" y="6"/>
                  </a:cubicBezTo>
                  <a:cubicBezTo>
                    <a:pt x="77" y="6"/>
                    <a:pt x="75" y="5"/>
                    <a:pt x="75" y="4"/>
                  </a:cubicBezTo>
                  <a:cubicBezTo>
                    <a:pt x="74" y="3"/>
                    <a:pt x="73" y="2"/>
                    <a:pt x="72" y="1"/>
                  </a:cubicBezTo>
                  <a:cubicBezTo>
                    <a:pt x="71" y="0"/>
                    <a:pt x="70" y="2"/>
                    <a:pt x="69" y="2"/>
                  </a:cubicBezTo>
                  <a:cubicBezTo>
                    <a:pt x="68" y="3"/>
                    <a:pt x="66" y="2"/>
                    <a:pt x="65" y="1"/>
                  </a:cubicBezTo>
                  <a:cubicBezTo>
                    <a:pt x="63" y="0"/>
                    <a:pt x="63" y="1"/>
                    <a:pt x="61" y="2"/>
                  </a:cubicBezTo>
                  <a:cubicBezTo>
                    <a:pt x="60" y="3"/>
                    <a:pt x="58" y="2"/>
                    <a:pt x="57" y="2"/>
                  </a:cubicBezTo>
                  <a:cubicBezTo>
                    <a:pt x="56" y="3"/>
                    <a:pt x="53" y="3"/>
                    <a:pt x="52" y="3"/>
                  </a:cubicBezTo>
                  <a:cubicBezTo>
                    <a:pt x="49" y="1"/>
                    <a:pt x="51" y="6"/>
                    <a:pt x="48" y="6"/>
                  </a:cubicBezTo>
                  <a:cubicBezTo>
                    <a:pt x="46" y="7"/>
                    <a:pt x="42" y="6"/>
                    <a:pt x="40" y="5"/>
                  </a:cubicBezTo>
                  <a:cubicBezTo>
                    <a:pt x="38" y="4"/>
                    <a:pt x="37" y="2"/>
                    <a:pt x="35" y="2"/>
                  </a:cubicBezTo>
                  <a:cubicBezTo>
                    <a:pt x="34" y="1"/>
                    <a:pt x="32" y="3"/>
                    <a:pt x="31" y="4"/>
                  </a:cubicBezTo>
                  <a:cubicBezTo>
                    <a:pt x="29" y="6"/>
                    <a:pt x="31" y="9"/>
                    <a:pt x="30" y="12"/>
                  </a:cubicBezTo>
                  <a:cubicBezTo>
                    <a:pt x="27" y="17"/>
                    <a:pt x="27" y="23"/>
                    <a:pt x="24" y="27"/>
                  </a:cubicBezTo>
                  <a:cubicBezTo>
                    <a:pt x="22" y="30"/>
                    <a:pt x="21" y="32"/>
                    <a:pt x="19" y="35"/>
                  </a:cubicBezTo>
                  <a:cubicBezTo>
                    <a:pt x="18" y="37"/>
                    <a:pt x="18" y="39"/>
                    <a:pt x="18" y="41"/>
                  </a:cubicBezTo>
                  <a:cubicBezTo>
                    <a:pt x="18" y="44"/>
                    <a:pt x="19" y="46"/>
                    <a:pt x="17" y="48"/>
                  </a:cubicBezTo>
                  <a:cubicBezTo>
                    <a:pt x="16" y="48"/>
                    <a:pt x="11" y="51"/>
                    <a:pt x="11" y="51"/>
                  </a:cubicBezTo>
                  <a:cubicBezTo>
                    <a:pt x="10" y="51"/>
                    <a:pt x="12" y="48"/>
                    <a:pt x="10" y="49"/>
                  </a:cubicBezTo>
                  <a:cubicBezTo>
                    <a:pt x="7" y="51"/>
                    <a:pt x="7" y="53"/>
                    <a:pt x="5" y="50"/>
                  </a:cubicBezTo>
                  <a:cubicBezTo>
                    <a:pt x="4" y="51"/>
                    <a:pt x="2" y="53"/>
                    <a:pt x="2" y="55"/>
                  </a:cubicBezTo>
                  <a:cubicBezTo>
                    <a:pt x="2" y="55"/>
                    <a:pt x="2" y="56"/>
                    <a:pt x="1" y="56"/>
                  </a:cubicBezTo>
                  <a:cubicBezTo>
                    <a:pt x="0" y="57"/>
                    <a:pt x="1" y="58"/>
                    <a:pt x="1" y="59"/>
                  </a:cubicBezTo>
                  <a:cubicBezTo>
                    <a:pt x="5" y="56"/>
                    <a:pt x="8" y="57"/>
                    <a:pt x="13" y="57"/>
                  </a:cubicBezTo>
                  <a:cubicBezTo>
                    <a:pt x="15" y="57"/>
                    <a:pt x="16" y="57"/>
                    <a:pt x="18" y="57"/>
                  </a:cubicBezTo>
                  <a:cubicBezTo>
                    <a:pt x="20" y="57"/>
                    <a:pt x="21" y="60"/>
                    <a:pt x="22" y="62"/>
                  </a:cubicBezTo>
                  <a:cubicBezTo>
                    <a:pt x="23" y="64"/>
                    <a:pt x="24" y="67"/>
                    <a:pt x="26" y="68"/>
                  </a:cubicBezTo>
                  <a:cubicBezTo>
                    <a:pt x="27" y="69"/>
                    <a:pt x="31" y="68"/>
                    <a:pt x="33" y="67"/>
                  </a:cubicBezTo>
                  <a:cubicBezTo>
                    <a:pt x="34" y="67"/>
                    <a:pt x="34" y="64"/>
                    <a:pt x="35" y="63"/>
                  </a:cubicBezTo>
                  <a:cubicBezTo>
                    <a:pt x="35" y="61"/>
                    <a:pt x="38" y="62"/>
                    <a:pt x="39" y="62"/>
                  </a:cubicBezTo>
                  <a:cubicBezTo>
                    <a:pt x="39" y="64"/>
                    <a:pt x="39" y="64"/>
                    <a:pt x="41" y="64"/>
                  </a:cubicBezTo>
                  <a:cubicBezTo>
                    <a:pt x="42" y="64"/>
                    <a:pt x="45" y="63"/>
                    <a:pt x="45" y="65"/>
                  </a:cubicBezTo>
                  <a:cubicBezTo>
                    <a:pt x="45" y="67"/>
                    <a:pt x="46" y="68"/>
                    <a:pt x="46" y="70"/>
                  </a:cubicBezTo>
                  <a:cubicBezTo>
                    <a:pt x="46" y="71"/>
                    <a:pt x="46" y="72"/>
                    <a:pt x="45" y="74"/>
                  </a:cubicBezTo>
                  <a:cubicBezTo>
                    <a:pt x="45" y="75"/>
                    <a:pt x="46" y="77"/>
                    <a:pt x="47" y="78"/>
                  </a:cubicBezTo>
                  <a:cubicBezTo>
                    <a:pt x="48" y="79"/>
                    <a:pt x="47" y="81"/>
                    <a:pt x="47" y="82"/>
                  </a:cubicBezTo>
                  <a:cubicBezTo>
                    <a:pt x="47" y="85"/>
                    <a:pt x="52" y="82"/>
                    <a:pt x="53" y="82"/>
                  </a:cubicBezTo>
                  <a:cubicBezTo>
                    <a:pt x="55" y="82"/>
                    <a:pt x="56" y="82"/>
                    <a:pt x="57" y="83"/>
                  </a:cubicBezTo>
                  <a:cubicBezTo>
                    <a:pt x="59" y="85"/>
                    <a:pt x="58" y="84"/>
                    <a:pt x="60" y="84"/>
                  </a:cubicBezTo>
                  <a:cubicBezTo>
                    <a:pt x="62" y="84"/>
                    <a:pt x="62" y="85"/>
                    <a:pt x="63" y="86"/>
                  </a:cubicBezTo>
                  <a:cubicBezTo>
                    <a:pt x="64" y="86"/>
                    <a:pt x="65" y="87"/>
                    <a:pt x="66" y="87"/>
                  </a:cubicBezTo>
                  <a:cubicBezTo>
                    <a:pt x="69" y="88"/>
                    <a:pt x="70" y="88"/>
                    <a:pt x="71" y="85"/>
                  </a:cubicBezTo>
                  <a:cubicBezTo>
                    <a:pt x="72" y="88"/>
                    <a:pt x="73" y="89"/>
                    <a:pt x="76" y="90"/>
                  </a:cubicBezTo>
                  <a:cubicBezTo>
                    <a:pt x="78" y="91"/>
                    <a:pt x="78" y="94"/>
                    <a:pt x="80" y="95"/>
                  </a:cubicBezTo>
                  <a:cubicBezTo>
                    <a:pt x="80" y="95"/>
                    <a:pt x="84" y="94"/>
                    <a:pt x="84" y="94"/>
                  </a:cubicBezTo>
                  <a:cubicBezTo>
                    <a:pt x="84" y="92"/>
                    <a:pt x="85" y="88"/>
                    <a:pt x="83" y="89"/>
                  </a:cubicBezTo>
                  <a:cubicBezTo>
                    <a:pt x="80" y="90"/>
                    <a:pt x="78" y="88"/>
                    <a:pt x="77" y="85"/>
                  </a:cubicBezTo>
                  <a:cubicBezTo>
                    <a:pt x="77" y="83"/>
                    <a:pt x="79" y="80"/>
                    <a:pt x="78" y="77"/>
                  </a:cubicBezTo>
                  <a:cubicBezTo>
                    <a:pt x="78" y="76"/>
                    <a:pt x="77" y="74"/>
                    <a:pt x="78" y="73"/>
                  </a:cubicBezTo>
                  <a:cubicBezTo>
                    <a:pt x="78" y="73"/>
                    <a:pt x="78" y="72"/>
                    <a:pt x="79" y="72"/>
                  </a:cubicBezTo>
                  <a:cubicBezTo>
                    <a:pt x="80" y="72"/>
                    <a:pt x="79" y="70"/>
                    <a:pt x="80" y="70"/>
                  </a:cubicBezTo>
                  <a:cubicBezTo>
                    <a:pt x="81" y="68"/>
                    <a:pt x="86" y="68"/>
                    <a:pt x="87" y="68"/>
                  </a:cubicBezTo>
                  <a:cubicBezTo>
                    <a:pt x="85" y="67"/>
                    <a:pt x="86" y="64"/>
                    <a:pt x="84" y="63"/>
                  </a:cubicBezTo>
                  <a:cubicBezTo>
                    <a:pt x="83" y="62"/>
                    <a:pt x="82" y="61"/>
                    <a:pt x="82" y="60"/>
                  </a:cubicBezTo>
                  <a:cubicBezTo>
                    <a:pt x="82" y="58"/>
                    <a:pt x="82" y="56"/>
                    <a:pt x="81" y="55"/>
                  </a:cubicBezTo>
                  <a:cubicBezTo>
                    <a:pt x="81" y="53"/>
                    <a:pt x="80" y="52"/>
                    <a:pt x="80" y="50"/>
                  </a:cubicBezTo>
                  <a:cubicBezTo>
                    <a:pt x="80" y="49"/>
                    <a:pt x="80" y="44"/>
                    <a:pt x="81" y="45"/>
                  </a:cubicBezTo>
                  <a:cubicBezTo>
                    <a:pt x="80" y="41"/>
                    <a:pt x="80" y="39"/>
                    <a:pt x="82" y="35"/>
                  </a:cubicBezTo>
                  <a:cubicBezTo>
                    <a:pt x="83" y="32"/>
                    <a:pt x="83" y="31"/>
                    <a:pt x="83" y="28"/>
                  </a:cubicBezTo>
                  <a:cubicBezTo>
                    <a:pt x="83" y="25"/>
                    <a:pt x="85" y="23"/>
                    <a:pt x="87" y="21"/>
                  </a:cubicBezTo>
                  <a:cubicBezTo>
                    <a:pt x="88" y="20"/>
                    <a:pt x="89" y="19"/>
                    <a:pt x="90" y="18"/>
                  </a:cubicBezTo>
                  <a:cubicBezTo>
                    <a:pt x="91" y="17"/>
                    <a:pt x="91" y="17"/>
                    <a:pt x="90" y="15"/>
                  </a:cubicBezTo>
                  <a:cubicBezTo>
                    <a:pt x="89" y="15"/>
                    <a:pt x="91" y="16"/>
                    <a:pt x="90" y="15"/>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39" name="Freeform 734"/>
            <p:cNvSpPr>
              <a:spLocks/>
            </p:cNvSpPr>
            <p:nvPr/>
          </p:nvSpPr>
          <p:spPr bwMode="auto">
            <a:xfrm>
              <a:off x="12254333" y="9307030"/>
              <a:ext cx="525479" cy="589329"/>
            </a:xfrm>
            <a:custGeom>
              <a:avLst/>
              <a:gdLst>
                <a:gd name="T0" fmla="*/ 51 w 56"/>
                <a:gd name="T1" fmla="*/ 27 h 63"/>
                <a:gd name="T2" fmla="*/ 48 w 56"/>
                <a:gd name="T3" fmla="*/ 26 h 63"/>
                <a:gd name="T4" fmla="*/ 47 w 56"/>
                <a:gd name="T5" fmla="*/ 21 h 63"/>
                <a:gd name="T6" fmla="*/ 46 w 56"/>
                <a:gd name="T7" fmla="*/ 12 h 63"/>
                <a:gd name="T8" fmla="*/ 46 w 56"/>
                <a:gd name="T9" fmla="*/ 8 h 63"/>
                <a:gd name="T10" fmla="*/ 43 w 56"/>
                <a:gd name="T11" fmla="*/ 8 h 63"/>
                <a:gd name="T12" fmla="*/ 40 w 56"/>
                <a:gd name="T13" fmla="*/ 6 h 63"/>
                <a:gd name="T14" fmla="*/ 35 w 56"/>
                <a:gd name="T15" fmla="*/ 8 h 63"/>
                <a:gd name="T16" fmla="*/ 34 w 56"/>
                <a:gd name="T17" fmla="*/ 11 h 63"/>
                <a:gd name="T18" fmla="*/ 29 w 56"/>
                <a:gd name="T19" fmla="*/ 12 h 63"/>
                <a:gd name="T20" fmla="*/ 18 w 56"/>
                <a:gd name="T21" fmla="*/ 1 h 63"/>
                <a:gd name="T22" fmla="*/ 3 w 56"/>
                <a:gd name="T23" fmla="*/ 2 h 63"/>
                <a:gd name="T24" fmla="*/ 6 w 56"/>
                <a:gd name="T25" fmla="*/ 12 h 63"/>
                <a:gd name="T26" fmla="*/ 6 w 56"/>
                <a:gd name="T27" fmla="*/ 16 h 63"/>
                <a:gd name="T28" fmla="*/ 6 w 56"/>
                <a:gd name="T29" fmla="*/ 20 h 63"/>
                <a:gd name="T30" fmla="*/ 8 w 56"/>
                <a:gd name="T31" fmla="*/ 33 h 63"/>
                <a:gd name="T32" fmla="*/ 3 w 56"/>
                <a:gd name="T33" fmla="*/ 41 h 63"/>
                <a:gd name="T34" fmla="*/ 0 w 56"/>
                <a:gd name="T35" fmla="*/ 50 h 63"/>
                <a:gd name="T36" fmla="*/ 0 w 56"/>
                <a:gd name="T37" fmla="*/ 55 h 63"/>
                <a:gd name="T38" fmla="*/ 0 w 56"/>
                <a:gd name="T39" fmla="*/ 59 h 63"/>
                <a:gd name="T40" fmla="*/ 3 w 56"/>
                <a:gd name="T41" fmla="*/ 59 h 63"/>
                <a:gd name="T42" fmla="*/ 8 w 56"/>
                <a:gd name="T43" fmla="*/ 58 h 63"/>
                <a:gd name="T44" fmla="*/ 9 w 56"/>
                <a:gd name="T45" fmla="*/ 59 h 63"/>
                <a:gd name="T46" fmla="*/ 16 w 56"/>
                <a:gd name="T47" fmla="*/ 59 h 63"/>
                <a:gd name="T48" fmla="*/ 25 w 56"/>
                <a:gd name="T49" fmla="*/ 59 h 63"/>
                <a:gd name="T50" fmla="*/ 30 w 56"/>
                <a:gd name="T51" fmla="*/ 59 h 63"/>
                <a:gd name="T52" fmla="*/ 39 w 56"/>
                <a:gd name="T53" fmla="*/ 62 h 63"/>
                <a:gd name="T54" fmla="*/ 53 w 56"/>
                <a:gd name="T55" fmla="*/ 60 h 63"/>
                <a:gd name="T56" fmla="*/ 46 w 56"/>
                <a:gd name="T57" fmla="*/ 51 h 63"/>
                <a:gd name="T58" fmla="*/ 46 w 56"/>
                <a:gd name="T59" fmla="*/ 37 h 63"/>
                <a:gd name="T60" fmla="*/ 56 w 56"/>
                <a:gd name="T61" fmla="*/ 35 h 63"/>
                <a:gd name="T62" fmla="*/ 56 w 56"/>
                <a:gd name="T63" fmla="*/ 27 h 63"/>
                <a:gd name="T64" fmla="*/ 51 w 56"/>
                <a:gd name="T65" fmla="*/ 27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63">
                  <a:moveTo>
                    <a:pt x="51" y="27"/>
                  </a:moveTo>
                  <a:cubicBezTo>
                    <a:pt x="49" y="27"/>
                    <a:pt x="48" y="28"/>
                    <a:pt x="48" y="26"/>
                  </a:cubicBezTo>
                  <a:cubicBezTo>
                    <a:pt x="48" y="24"/>
                    <a:pt x="48" y="23"/>
                    <a:pt x="47" y="21"/>
                  </a:cubicBezTo>
                  <a:cubicBezTo>
                    <a:pt x="45" y="18"/>
                    <a:pt x="48" y="15"/>
                    <a:pt x="46" y="12"/>
                  </a:cubicBezTo>
                  <a:cubicBezTo>
                    <a:pt x="46" y="11"/>
                    <a:pt x="46" y="8"/>
                    <a:pt x="46" y="8"/>
                  </a:cubicBezTo>
                  <a:cubicBezTo>
                    <a:pt x="46" y="8"/>
                    <a:pt x="43" y="8"/>
                    <a:pt x="43" y="8"/>
                  </a:cubicBezTo>
                  <a:cubicBezTo>
                    <a:pt x="40" y="8"/>
                    <a:pt x="40" y="9"/>
                    <a:pt x="40" y="6"/>
                  </a:cubicBezTo>
                  <a:cubicBezTo>
                    <a:pt x="37" y="6"/>
                    <a:pt x="36" y="5"/>
                    <a:pt x="35" y="8"/>
                  </a:cubicBezTo>
                  <a:cubicBezTo>
                    <a:pt x="35" y="8"/>
                    <a:pt x="35" y="11"/>
                    <a:pt x="34" y="11"/>
                  </a:cubicBezTo>
                  <a:cubicBezTo>
                    <a:pt x="33" y="12"/>
                    <a:pt x="31" y="12"/>
                    <a:pt x="29" y="12"/>
                  </a:cubicBezTo>
                  <a:cubicBezTo>
                    <a:pt x="22" y="13"/>
                    <a:pt x="24" y="1"/>
                    <a:pt x="18" y="1"/>
                  </a:cubicBezTo>
                  <a:cubicBezTo>
                    <a:pt x="13" y="1"/>
                    <a:pt x="7" y="0"/>
                    <a:pt x="3" y="2"/>
                  </a:cubicBezTo>
                  <a:cubicBezTo>
                    <a:pt x="1" y="4"/>
                    <a:pt x="6" y="10"/>
                    <a:pt x="6" y="12"/>
                  </a:cubicBezTo>
                  <a:cubicBezTo>
                    <a:pt x="7" y="13"/>
                    <a:pt x="7" y="15"/>
                    <a:pt x="6" y="16"/>
                  </a:cubicBezTo>
                  <a:cubicBezTo>
                    <a:pt x="4" y="17"/>
                    <a:pt x="6" y="19"/>
                    <a:pt x="6" y="20"/>
                  </a:cubicBezTo>
                  <a:cubicBezTo>
                    <a:pt x="9" y="24"/>
                    <a:pt x="11" y="29"/>
                    <a:pt x="8" y="33"/>
                  </a:cubicBezTo>
                  <a:cubicBezTo>
                    <a:pt x="6" y="36"/>
                    <a:pt x="4" y="38"/>
                    <a:pt x="3" y="41"/>
                  </a:cubicBezTo>
                  <a:cubicBezTo>
                    <a:pt x="2" y="44"/>
                    <a:pt x="1" y="47"/>
                    <a:pt x="0" y="50"/>
                  </a:cubicBezTo>
                  <a:cubicBezTo>
                    <a:pt x="0" y="52"/>
                    <a:pt x="0" y="54"/>
                    <a:pt x="0" y="55"/>
                  </a:cubicBezTo>
                  <a:cubicBezTo>
                    <a:pt x="0" y="56"/>
                    <a:pt x="0" y="58"/>
                    <a:pt x="0" y="59"/>
                  </a:cubicBezTo>
                  <a:cubicBezTo>
                    <a:pt x="1" y="59"/>
                    <a:pt x="2" y="59"/>
                    <a:pt x="3" y="59"/>
                  </a:cubicBezTo>
                  <a:cubicBezTo>
                    <a:pt x="5" y="59"/>
                    <a:pt x="5" y="56"/>
                    <a:pt x="8" y="58"/>
                  </a:cubicBezTo>
                  <a:cubicBezTo>
                    <a:pt x="8" y="58"/>
                    <a:pt x="9" y="59"/>
                    <a:pt x="9" y="59"/>
                  </a:cubicBezTo>
                  <a:cubicBezTo>
                    <a:pt x="12" y="59"/>
                    <a:pt x="14" y="59"/>
                    <a:pt x="16" y="59"/>
                  </a:cubicBezTo>
                  <a:cubicBezTo>
                    <a:pt x="19" y="59"/>
                    <a:pt x="22" y="59"/>
                    <a:pt x="25" y="59"/>
                  </a:cubicBezTo>
                  <a:cubicBezTo>
                    <a:pt x="26" y="59"/>
                    <a:pt x="29" y="59"/>
                    <a:pt x="30" y="59"/>
                  </a:cubicBezTo>
                  <a:cubicBezTo>
                    <a:pt x="32" y="63"/>
                    <a:pt x="36" y="62"/>
                    <a:pt x="39" y="62"/>
                  </a:cubicBezTo>
                  <a:cubicBezTo>
                    <a:pt x="44" y="62"/>
                    <a:pt x="48" y="61"/>
                    <a:pt x="53" y="60"/>
                  </a:cubicBezTo>
                  <a:cubicBezTo>
                    <a:pt x="50" y="57"/>
                    <a:pt x="46" y="55"/>
                    <a:pt x="46" y="51"/>
                  </a:cubicBezTo>
                  <a:cubicBezTo>
                    <a:pt x="46" y="46"/>
                    <a:pt x="46" y="41"/>
                    <a:pt x="46" y="37"/>
                  </a:cubicBezTo>
                  <a:cubicBezTo>
                    <a:pt x="46" y="36"/>
                    <a:pt x="56" y="38"/>
                    <a:pt x="56" y="35"/>
                  </a:cubicBezTo>
                  <a:cubicBezTo>
                    <a:pt x="56" y="33"/>
                    <a:pt x="56" y="30"/>
                    <a:pt x="56" y="27"/>
                  </a:cubicBezTo>
                  <a:cubicBezTo>
                    <a:pt x="56" y="24"/>
                    <a:pt x="53" y="27"/>
                    <a:pt x="51" y="27"/>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40" name="Freeform 735"/>
            <p:cNvSpPr>
              <a:spLocks/>
            </p:cNvSpPr>
            <p:nvPr/>
          </p:nvSpPr>
          <p:spPr bwMode="auto">
            <a:xfrm>
              <a:off x="12591915" y="9867685"/>
              <a:ext cx="429938" cy="449163"/>
            </a:xfrm>
            <a:custGeom>
              <a:avLst/>
              <a:gdLst>
                <a:gd name="T0" fmla="*/ 25 w 46"/>
                <a:gd name="T1" fmla="*/ 2 h 48"/>
                <a:gd name="T2" fmla="*/ 21 w 46"/>
                <a:gd name="T3" fmla="*/ 3 h 48"/>
                <a:gd name="T4" fmla="*/ 18 w 46"/>
                <a:gd name="T5" fmla="*/ 4 h 48"/>
                <a:gd name="T6" fmla="*/ 6 w 46"/>
                <a:gd name="T7" fmla="*/ 4 h 48"/>
                <a:gd name="T8" fmla="*/ 6 w 46"/>
                <a:gd name="T9" fmla="*/ 18 h 48"/>
                <a:gd name="T10" fmla="*/ 6 w 46"/>
                <a:gd name="T11" fmla="*/ 23 h 48"/>
                <a:gd name="T12" fmla="*/ 1 w 46"/>
                <a:gd name="T13" fmla="*/ 24 h 48"/>
                <a:gd name="T14" fmla="*/ 1 w 46"/>
                <a:gd name="T15" fmla="*/ 31 h 48"/>
                <a:gd name="T16" fmla="*/ 1 w 46"/>
                <a:gd name="T17" fmla="*/ 38 h 48"/>
                <a:gd name="T18" fmla="*/ 4 w 46"/>
                <a:gd name="T19" fmla="*/ 47 h 48"/>
                <a:gd name="T20" fmla="*/ 8 w 46"/>
                <a:gd name="T21" fmla="*/ 48 h 48"/>
                <a:gd name="T22" fmla="*/ 13 w 46"/>
                <a:gd name="T23" fmla="*/ 44 h 48"/>
                <a:gd name="T24" fmla="*/ 19 w 46"/>
                <a:gd name="T25" fmla="*/ 41 h 48"/>
                <a:gd name="T26" fmla="*/ 29 w 46"/>
                <a:gd name="T27" fmla="*/ 39 h 48"/>
                <a:gd name="T28" fmla="*/ 31 w 46"/>
                <a:gd name="T29" fmla="*/ 37 h 48"/>
                <a:gd name="T30" fmla="*/ 34 w 46"/>
                <a:gd name="T31" fmla="*/ 34 h 48"/>
                <a:gd name="T32" fmla="*/ 43 w 46"/>
                <a:gd name="T33" fmla="*/ 26 h 48"/>
                <a:gd name="T34" fmla="*/ 44 w 46"/>
                <a:gd name="T35" fmla="*/ 22 h 48"/>
                <a:gd name="T36" fmla="*/ 40 w 46"/>
                <a:gd name="T37" fmla="*/ 21 h 48"/>
                <a:gd name="T38" fmla="*/ 38 w 46"/>
                <a:gd name="T39" fmla="*/ 17 h 48"/>
                <a:gd name="T40" fmla="*/ 39 w 46"/>
                <a:gd name="T41" fmla="*/ 15 h 48"/>
                <a:gd name="T42" fmla="*/ 36 w 46"/>
                <a:gd name="T43" fmla="*/ 14 h 48"/>
                <a:gd name="T44" fmla="*/ 36 w 46"/>
                <a:gd name="T45" fmla="*/ 13 h 48"/>
                <a:gd name="T46" fmla="*/ 34 w 46"/>
                <a:gd name="T47" fmla="*/ 12 h 48"/>
                <a:gd name="T48" fmla="*/ 30 w 46"/>
                <a:gd name="T49" fmla="*/ 7 h 48"/>
                <a:gd name="T50" fmla="*/ 25 w 46"/>
                <a:gd name="T51" fmla="*/ 2 h 48"/>
                <a:gd name="T52" fmla="*/ 25 w 46"/>
                <a:gd name="T53" fmla="*/ 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6" h="48">
                  <a:moveTo>
                    <a:pt x="25" y="2"/>
                  </a:moveTo>
                  <a:cubicBezTo>
                    <a:pt x="24" y="3"/>
                    <a:pt x="22" y="3"/>
                    <a:pt x="21" y="3"/>
                  </a:cubicBezTo>
                  <a:cubicBezTo>
                    <a:pt x="19" y="3"/>
                    <a:pt x="20" y="6"/>
                    <a:pt x="18" y="4"/>
                  </a:cubicBezTo>
                  <a:cubicBezTo>
                    <a:pt x="15" y="0"/>
                    <a:pt x="10" y="5"/>
                    <a:pt x="6" y="4"/>
                  </a:cubicBezTo>
                  <a:cubicBezTo>
                    <a:pt x="6" y="9"/>
                    <a:pt x="6" y="14"/>
                    <a:pt x="6" y="18"/>
                  </a:cubicBezTo>
                  <a:cubicBezTo>
                    <a:pt x="6" y="19"/>
                    <a:pt x="7" y="23"/>
                    <a:pt x="6" y="23"/>
                  </a:cubicBezTo>
                  <a:cubicBezTo>
                    <a:pt x="5" y="24"/>
                    <a:pt x="1" y="22"/>
                    <a:pt x="1" y="24"/>
                  </a:cubicBezTo>
                  <a:cubicBezTo>
                    <a:pt x="1" y="26"/>
                    <a:pt x="1" y="29"/>
                    <a:pt x="1" y="31"/>
                  </a:cubicBezTo>
                  <a:cubicBezTo>
                    <a:pt x="1" y="33"/>
                    <a:pt x="0" y="36"/>
                    <a:pt x="1" y="38"/>
                  </a:cubicBezTo>
                  <a:cubicBezTo>
                    <a:pt x="5" y="39"/>
                    <a:pt x="6" y="44"/>
                    <a:pt x="4" y="47"/>
                  </a:cubicBezTo>
                  <a:cubicBezTo>
                    <a:pt x="4" y="48"/>
                    <a:pt x="8" y="48"/>
                    <a:pt x="8" y="48"/>
                  </a:cubicBezTo>
                  <a:cubicBezTo>
                    <a:pt x="10" y="48"/>
                    <a:pt x="11" y="46"/>
                    <a:pt x="13" y="44"/>
                  </a:cubicBezTo>
                  <a:cubicBezTo>
                    <a:pt x="15" y="42"/>
                    <a:pt x="15" y="39"/>
                    <a:pt x="19" y="41"/>
                  </a:cubicBezTo>
                  <a:cubicBezTo>
                    <a:pt x="23" y="43"/>
                    <a:pt x="27" y="44"/>
                    <a:pt x="29" y="39"/>
                  </a:cubicBezTo>
                  <a:cubicBezTo>
                    <a:pt x="29" y="38"/>
                    <a:pt x="29" y="37"/>
                    <a:pt x="31" y="37"/>
                  </a:cubicBezTo>
                  <a:cubicBezTo>
                    <a:pt x="33" y="37"/>
                    <a:pt x="34" y="35"/>
                    <a:pt x="34" y="34"/>
                  </a:cubicBezTo>
                  <a:cubicBezTo>
                    <a:pt x="36" y="31"/>
                    <a:pt x="40" y="28"/>
                    <a:pt x="43" y="26"/>
                  </a:cubicBezTo>
                  <a:cubicBezTo>
                    <a:pt x="45" y="25"/>
                    <a:pt x="46" y="24"/>
                    <a:pt x="44" y="22"/>
                  </a:cubicBezTo>
                  <a:cubicBezTo>
                    <a:pt x="43" y="21"/>
                    <a:pt x="40" y="22"/>
                    <a:pt x="40" y="21"/>
                  </a:cubicBezTo>
                  <a:cubicBezTo>
                    <a:pt x="39" y="20"/>
                    <a:pt x="38" y="19"/>
                    <a:pt x="38" y="17"/>
                  </a:cubicBezTo>
                  <a:cubicBezTo>
                    <a:pt x="38" y="17"/>
                    <a:pt x="39" y="16"/>
                    <a:pt x="39" y="15"/>
                  </a:cubicBezTo>
                  <a:cubicBezTo>
                    <a:pt x="38" y="15"/>
                    <a:pt x="37" y="15"/>
                    <a:pt x="36" y="14"/>
                  </a:cubicBezTo>
                  <a:cubicBezTo>
                    <a:pt x="36" y="14"/>
                    <a:pt x="37" y="13"/>
                    <a:pt x="36" y="13"/>
                  </a:cubicBezTo>
                  <a:cubicBezTo>
                    <a:pt x="35" y="13"/>
                    <a:pt x="35" y="12"/>
                    <a:pt x="34" y="12"/>
                  </a:cubicBezTo>
                  <a:cubicBezTo>
                    <a:pt x="32" y="11"/>
                    <a:pt x="31" y="10"/>
                    <a:pt x="30" y="7"/>
                  </a:cubicBezTo>
                  <a:cubicBezTo>
                    <a:pt x="30" y="6"/>
                    <a:pt x="27" y="2"/>
                    <a:pt x="25" y="2"/>
                  </a:cubicBezTo>
                  <a:cubicBezTo>
                    <a:pt x="25" y="2"/>
                    <a:pt x="26" y="2"/>
                    <a:pt x="25" y="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41" name="Freeform 736"/>
            <p:cNvSpPr>
              <a:spLocks/>
            </p:cNvSpPr>
            <p:nvPr/>
          </p:nvSpPr>
          <p:spPr bwMode="auto">
            <a:xfrm>
              <a:off x="12824398" y="9775302"/>
              <a:ext cx="366243" cy="324926"/>
            </a:xfrm>
            <a:custGeom>
              <a:avLst/>
              <a:gdLst>
                <a:gd name="T0" fmla="*/ 39 w 39"/>
                <a:gd name="T1" fmla="*/ 22 h 35"/>
                <a:gd name="T2" fmla="*/ 38 w 39"/>
                <a:gd name="T3" fmla="*/ 18 h 35"/>
                <a:gd name="T4" fmla="*/ 39 w 39"/>
                <a:gd name="T5" fmla="*/ 14 h 35"/>
                <a:gd name="T6" fmla="*/ 38 w 39"/>
                <a:gd name="T7" fmla="*/ 7 h 35"/>
                <a:gd name="T8" fmla="*/ 27 w 39"/>
                <a:gd name="T9" fmla="*/ 2 h 35"/>
                <a:gd name="T10" fmla="*/ 24 w 39"/>
                <a:gd name="T11" fmla="*/ 0 h 35"/>
                <a:gd name="T12" fmla="*/ 19 w 39"/>
                <a:gd name="T13" fmla="*/ 3 h 35"/>
                <a:gd name="T14" fmla="*/ 13 w 39"/>
                <a:gd name="T15" fmla="*/ 7 h 35"/>
                <a:gd name="T16" fmla="*/ 9 w 39"/>
                <a:gd name="T17" fmla="*/ 12 h 35"/>
                <a:gd name="T18" fmla="*/ 2 w 39"/>
                <a:gd name="T19" fmla="*/ 12 h 35"/>
                <a:gd name="T20" fmla="*/ 5 w 39"/>
                <a:gd name="T21" fmla="*/ 16 h 35"/>
                <a:gd name="T22" fmla="*/ 8 w 39"/>
                <a:gd name="T23" fmla="*/ 21 h 35"/>
                <a:gd name="T24" fmla="*/ 11 w 39"/>
                <a:gd name="T25" fmla="*/ 23 h 35"/>
                <a:gd name="T26" fmla="*/ 11 w 39"/>
                <a:gd name="T27" fmla="*/ 24 h 35"/>
                <a:gd name="T28" fmla="*/ 14 w 39"/>
                <a:gd name="T29" fmla="*/ 25 h 35"/>
                <a:gd name="T30" fmla="*/ 13 w 39"/>
                <a:gd name="T31" fmla="*/ 28 h 35"/>
                <a:gd name="T32" fmla="*/ 15 w 39"/>
                <a:gd name="T33" fmla="*/ 31 h 35"/>
                <a:gd name="T34" fmla="*/ 20 w 39"/>
                <a:gd name="T35" fmla="*/ 34 h 35"/>
                <a:gd name="T36" fmla="*/ 25 w 39"/>
                <a:gd name="T37" fmla="*/ 35 h 35"/>
                <a:gd name="T38" fmla="*/ 27 w 39"/>
                <a:gd name="T39" fmla="*/ 35 h 35"/>
                <a:gd name="T40" fmla="*/ 34 w 39"/>
                <a:gd name="T41" fmla="*/ 31 h 35"/>
                <a:gd name="T42" fmla="*/ 36 w 39"/>
                <a:gd name="T43" fmla="*/ 27 h 35"/>
                <a:gd name="T44" fmla="*/ 39 w 39"/>
                <a:gd name="T45" fmla="*/ 22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9" h="35">
                  <a:moveTo>
                    <a:pt x="39" y="22"/>
                  </a:moveTo>
                  <a:cubicBezTo>
                    <a:pt x="39" y="21"/>
                    <a:pt x="38" y="19"/>
                    <a:pt x="38" y="18"/>
                  </a:cubicBezTo>
                  <a:cubicBezTo>
                    <a:pt x="38" y="16"/>
                    <a:pt x="39" y="15"/>
                    <a:pt x="39" y="14"/>
                  </a:cubicBezTo>
                  <a:cubicBezTo>
                    <a:pt x="39" y="11"/>
                    <a:pt x="39" y="9"/>
                    <a:pt x="38" y="7"/>
                  </a:cubicBezTo>
                  <a:cubicBezTo>
                    <a:pt x="38" y="4"/>
                    <a:pt x="29" y="2"/>
                    <a:pt x="27" y="2"/>
                  </a:cubicBezTo>
                  <a:cubicBezTo>
                    <a:pt x="27" y="0"/>
                    <a:pt x="27" y="0"/>
                    <a:pt x="24" y="0"/>
                  </a:cubicBezTo>
                  <a:cubicBezTo>
                    <a:pt x="21" y="0"/>
                    <a:pt x="21" y="1"/>
                    <a:pt x="19" y="3"/>
                  </a:cubicBezTo>
                  <a:cubicBezTo>
                    <a:pt x="18" y="5"/>
                    <a:pt x="15" y="6"/>
                    <a:pt x="13" y="7"/>
                  </a:cubicBezTo>
                  <a:cubicBezTo>
                    <a:pt x="12" y="9"/>
                    <a:pt x="11" y="12"/>
                    <a:pt x="9" y="12"/>
                  </a:cubicBezTo>
                  <a:cubicBezTo>
                    <a:pt x="7" y="12"/>
                    <a:pt x="5" y="11"/>
                    <a:pt x="2" y="12"/>
                  </a:cubicBezTo>
                  <a:cubicBezTo>
                    <a:pt x="0" y="13"/>
                    <a:pt x="4" y="15"/>
                    <a:pt x="5" y="16"/>
                  </a:cubicBezTo>
                  <a:cubicBezTo>
                    <a:pt x="6" y="18"/>
                    <a:pt x="6" y="20"/>
                    <a:pt x="8" y="21"/>
                  </a:cubicBezTo>
                  <a:cubicBezTo>
                    <a:pt x="9" y="22"/>
                    <a:pt x="10" y="23"/>
                    <a:pt x="11" y="23"/>
                  </a:cubicBezTo>
                  <a:cubicBezTo>
                    <a:pt x="12" y="23"/>
                    <a:pt x="11" y="24"/>
                    <a:pt x="11" y="24"/>
                  </a:cubicBezTo>
                  <a:cubicBezTo>
                    <a:pt x="12" y="24"/>
                    <a:pt x="13" y="25"/>
                    <a:pt x="14" y="25"/>
                  </a:cubicBezTo>
                  <a:cubicBezTo>
                    <a:pt x="14" y="26"/>
                    <a:pt x="13" y="27"/>
                    <a:pt x="13" y="28"/>
                  </a:cubicBezTo>
                  <a:cubicBezTo>
                    <a:pt x="13" y="29"/>
                    <a:pt x="14" y="31"/>
                    <a:pt x="15" y="31"/>
                  </a:cubicBezTo>
                  <a:cubicBezTo>
                    <a:pt x="18" y="31"/>
                    <a:pt x="19" y="31"/>
                    <a:pt x="20" y="34"/>
                  </a:cubicBezTo>
                  <a:cubicBezTo>
                    <a:pt x="21" y="35"/>
                    <a:pt x="23" y="34"/>
                    <a:pt x="25" y="35"/>
                  </a:cubicBezTo>
                  <a:cubicBezTo>
                    <a:pt x="26" y="35"/>
                    <a:pt x="26" y="35"/>
                    <a:pt x="27" y="35"/>
                  </a:cubicBezTo>
                  <a:cubicBezTo>
                    <a:pt x="31" y="35"/>
                    <a:pt x="32" y="34"/>
                    <a:pt x="34" y="31"/>
                  </a:cubicBezTo>
                  <a:cubicBezTo>
                    <a:pt x="35" y="30"/>
                    <a:pt x="36" y="28"/>
                    <a:pt x="36" y="27"/>
                  </a:cubicBezTo>
                  <a:cubicBezTo>
                    <a:pt x="37" y="25"/>
                    <a:pt x="39" y="24"/>
                    <a:pt x="39" y="2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42" name="Freeform 737"/>
            <p:cNvSpPr>
              <a:spLocks/>
            </p:cNvSpPr>
            <p:nvPr/>
          </p:nvSpPr>
          <p:spPr bwMode="auto">
            <a:xfrm>
              <a:off x="13069621" y="10259505"/>
              <a:ext cx="92356" cy="105124"/>
            </a:xfrm>
            <a:custGeom>
              <a:avLst/>
              <a:gdLst>
                <a:gd name="T0" fmla="*/ 5 w 10"/>
                <a:gd name="T1" fmla="*/ 1 h 11"/>
                <a:gd name="T2" fmla="*/ 7 w 10"/>
                <a:gd name="T3" fmla="*/ 9 h 11"/>
                <a:gd name="T4" fmla="*/ 5 w 10"/>
                <a:gd name="T5" fmla="*/ 1 h 11"/>
                <a:gd name="T6" fmla="*/ 5 w 10"/>
                <a:gd name="T7" fmla="*/ 1 h 11"/>
              </a:gdLst>
              <a:ahLst/>
              <a:cxnLst>
                <a:cxn ang="0">
                  <a:pos x="T0" y="T1"/>
                </a:cxn>
                <a:cxn ang="0">
                  <a:pos x="T2" y="T3"/>
                </a:cxn>
                <a:cxn ang="0">
                  <a:pos x="T4" y="T5"/>
                </a:cxn>
                <a:cxn ang="0">
                  <a:pos x="T6" y="T7"/>
                </a:cxn>
              </a:cxnLst>
              <a:rect l="0" t="0" r="r" b="b"/>
              <a:pathLst>
                <a:path w="10" h="11">
                  <a:moveTo>
                    <a:pt x="5" y="1"/>
                  </a:moveTo>
                  <a:cubicBezTo>
                    <a:pt x="0" y="2"/>
                    <a:pt x="3" y="11"/>
                    <a:pt x="7" y="9"/>
                  </a:cubicBezTo>
                  <a:cubicBezTo>
                    <a:pt x="10" y="8"/>
                    <a:pt x="9" y="0"/>
                    <a:pt x="5" y="1"/>
                  </a:cubicBezTo>
                  <a:cubicBezTo>
                    <a:pt x="3" y="1"/>
                    <a:pt x="6" y="1"/>
                    <a:pt x="5"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43" name="Freeform 738"/>
            <p:cNvSpPr>
              <a:spLocks noEditPoints="1"/>
            </p:cNvSpPr>
            <p:nvPr/>
          </p:nvSpPr>
          <p:spPr bwMode="auto">
            <a:xfrm>
              <a:off x="12442232" y="10090673"/>
              <a:ext cx="738853" cy="646665"/>
            </a:xfrm>
            <a:custGeom>
              <a:avLst/>
              <a:gdLst>
                <a:gd name="T0" fmla="*/ 74 w 79"/>
                <a:gd name="T1" fmla="*/ 27 h 69"/>
                <a:gd name="T2" fmla="*/ 69 w 79"/>
                <a:gd name="T3" fmla="*/ 22 h 69"/>
                <a:gd name="T4" fmla="*/ 72 w 79"/>
                <a:gd name="T5" fmla="*/ 19 h 69"/>
                <a:gd name="T6" fmla="*/ 75 w 79"/>
                <a:gd name="T7" fmla="*/ 20 h 69"/>
                <a:gd name="T8" fmla="*/ 75 w 79"/>
                <a:gd name="T9" fmla="*/ 11 h 69"/>
                <a:gd name="T10" fmla="*/ 73 w 79"/>
                <a:gd name="T11" fmla="*/ 7 h 69"/>
                <a:gd name="T12" fmla="*/ 72 w 79"/>
                <a:gd name="T13" fmla="*/ 1 h 69"/>
                <a:gd name="T14" fmla="*/ 66 w 79"/>
                <a:gd name="T15" fmla="*/ 1 h 69"/>
                <a:gd name="T16" fmla="*/ 60 w 79"/>
                <a:gd name="T17" fmla="*/ 2 h 69"/>
                <a:gd name="T18" fmla="*/ 55 w 79"/>
                <a:gd name="T19" fmla="*/ 5 h 69"/>
                <a:gd name="T20" fmla="*/ 51 w 79"/>
                <a:gd name="T21" fmla="*/ 8 h 69"/>
                <a:gd name="T22" fmla="*/ 49 w 79"/>
                <a:gd name="T23" fmla="*/ 12 h 69"/>
                <a:gd name="T24" fmla="*/ 45 w 79"/>
                <a:gd name="T25" fmla="*/ 14 h 69"/>
                <a:gd name="T26" fmla="*/ 44 w 79"/>
                <a:gd name="T27" fmla="*/ 17 h 69"/>
                <a:gd name="T28" fmla="*/ 34 w 79"/>
                <a:gd name="T29" fmla="*/ 17 h 69"/>
                <a:gd name="T30" fmla="*/ 28 w 79"/>
                <a:gd name="T31" fmla="*/ 21 h 69"/>
                <a:gd name="T32" fmla="*/ 24 w 79"/>
                <a:gd name="T33" fmla="*/ 24 h 69"/>
                <a:gd name="T34" fmla="*/ 20 w 79"/>
                <a:gd name="T35" fmla="*/ 23 h 69"/>
                <a:gd name="T36" fmla="*/ 17 w 79"/>
                <a:gd name="T37" fmla="*/ 14 h 69"/>
                <a:gd name="T38" fmla="*/ 17 w 79"/>
                <a:gd name="T39" fmla="*/ 29 h 69"/>
                <a:gd name="T40" fmla="*/ 17 w 79"/>
                <a:gd name="T41" fmla="*/ 33 h 69"/>
                <a:gd name="T42" fmla="*/ 9 w 79"/>
                <a:gd name="T43" fmla="*/ 35 h 69"/>
                <a:gd name="T44" fmla="*/ 6 w 79"/>
                <a:gd name="T45" fmla="*/ 34 h 69"/>
                <a:gd name="T46" fmla="*/ 2 w 79"/>
                <a:gd name="T47" fmla="*/ 33 h 69"/>
                <a:gd name="T48" fmla="*/ 3 w 79"/>
                <a:gd name="T49" fmla="*/ 40 h 69"/>
                <a:gd name="T50" fmla="*/ 5 w 79"/>
                <a:gd name="T51" fmla="*/ 45 h 69"/>
                <a:gd name="T52" fmla="*/ 9 w 79"/>
                <a:gd name="T53" fmla="*/ 56 h 69"/>
                <a:gd name="T54" fmla="*/ 8 w 79"/>
                <a:gd name="T55" fmla="*/ 60 h 69"/>
                <a:gd name="T56" fmla="*/ 9 w 79"/>
                <a:gd name="T57" fmla="*/ 62 h 69"/>
                <a:gd name="T58" fmla="*/ 10 w 79"/>
                <a:gd name="T59" fmla="*/ 66 h 69"/>
                <a:gd name="T60" fmla="*/ 11 w 79"/>
                <a:gd name="T61" fmla="*/ 64 h 69"/>
                <a:gd name="T62" fmla="*/ 15 w 79"/>
                <a:gd name="T63" fmla="*/ 68 h 69"/>
                <a:gd name="T64" fmla="*/ 21 w 79"/>
                <a:gd name="T65" fmla="*/ 66 h 69"/>
                <a:gd name="T66" fmla="*/ 26 w 79"/>
                <a:gd name="T67" fmla="*/ 65 h 69"/>
                <a:gd name="T68" fmla="*/ 31 w 79"/>
                <a:gd name="T69" fmla="*/ 64 h 69"/>
                <a:gd name="T70" fmla="*/ 38 w 79"/>
                <a:gd name="T71" fmla="*/ 64 h 69"/>
                <a:gd name="T72" fmla="*/ 39 w 79"/>
                <a:gd name="T73" fmla="*/ 64 h 69"/>
                <a:gd name="T74" fmla="*/ 41 w 79"/>
                <a:gd name="T75" fmla="*/ 63 h 69"/>
                <a:gd name="T76" fmla="*/ 42 w 79"/>
                <a:gd name="T77" fmla="*/ 62 h 69"/>
                <a:gd name="T78" fmla="*/ 44 w 79"/>
                <a:gd name="T79" fmla="*/ 65 h 69"/>
                <a:gd name="T80" fmla="*/ 46 w 79"/>
                <a:gd name="T81" fmla="*/ 62 h 69"/>
                <a:gd name="T82" fmla="*/ 57 w 79"/>
                <a:gd name="T83" fmla="*/ 56 h 69"/>
                <a:gd name="T84" fmla="*/ 65 w 79"/>
                <a:gd name="T85" fmla="*/ 48 h 69"/>
                <a:gd name="T86" fmla="*/ 72 w 79"/>
                <a:gd name="T87" fmla="*/ 37 h 69"/>
                <a:gd name="T88" fmla="*/ 77 w 79"/>
                <a:gd name="T89" fmla="*/ 33 h 69"/>
                <a:gd name="T90" fmla="*/ 79 w 79"/>
                <a:gd name="T91" fmla="*/ 25 h 69"/>
                <a:gd name="T92" fmla="*/ 76 w 79"/>
                <a:gd name="T93" fmla="*/ 25 h 69"/>
                <a:gd name="T94" fmla="*/ 74 w 79"/>
                <a:gd name="T95" fmla="*/ 27 h 69"/>
                <a:gd name="T96" fmla="*/ 62 w 79"/>
                <a:gd name="T97" fmla="*/ 39 h 69"/>
                <a:gd name="T98" fmla="*/ 61 w 79"/>
                <a:gd name="T99" fmla="*/ 41 h 69"/>
                <a:gd name="T100" fmla="*/ 57 w 79"/>
                <a:gd name="T101" fmla="*/ 43 h 69"/>
                <a:gd name="T102" fmla="*/ 55 w 79"/>
                <a:gd name="T103" fmla="*/ 44 h 69"/>
                <a:gd name="T104" fmla="*/ 52 w 79"/>
                <a:gd name="T105" fmla="*/ 41 h 69"/>
                <a:gd name="T106" fmla="*/ 56 w 79"/>
                <a:gd name="T107" fmla="*/ 35 h 69"/>
                <a:gd name="T108" fmla="*/ 60 w 79"/>
                <a:gd name="T109" fmla="*/ 35 h 69"/>
                <a:gd name="T110" fmla="*/ 62 w 79"/>
                <a:gd name="T111" fmla="*/ 39 h 69"/>
                <a:gd name="T112" fmla="*/ 62 w 79"/>
                <a:gd name="T113" fmla="*/ 39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9" h="69">
                  <a:moveTo>
                    <a:pt x="74" y="27"/>
                  </a:moveTo>
                  <a:cubicBezTo>
                    <a:pt x="71" y="27"/>
                    <a:pt x="68" y="24"/>
                    <a:pt x="69" y="22"/>
                  </a:cubicBezTo>
                  <a:cubicBezTo>
                    <a:pt x="69" y="20"/>
                    <a:pt x="71" y="19"/>
                    <a:pt x="72" y="19"/>
                  </a:cubicBezTo>
                  <a:cubicBezTo>
                    <a:pt x="73" y="19"/>
                    <a:pt x="74" y="20"/>
                    <a:pt x="75" y="20"/>
                  </a:cubicBezTo>
                  <a:cubicBezTo>
                    <a:pt x="75" y="17"/>
                    <a:pt x="76" y="14"/>
                    <a:pt x="75" y="11"/>
                  </a:cubicBezTo>
                  <a:cubicBezTo>
                    <a:pt x="74" y="10"/>
                    <a:pt x="73" y="8"/>
                    <a:pt x="73" y="7"/>
                  </a:cubicBezTo>
                  <a:cubicBezTo>
                    <a:pt x="72" y="5"/>
                    <a:pt x="72" y="3"/>
                    <a:pt x="72" y="1"/>
                  </a:cubicBezTo>
                  <a:cubicBezTo>
                    <a:pt x="70" y="2"/>
                    <a:pt x="67" y="1"/>
                    <a:pt x="66" y="1"/>
                  </a:cubicBezTo>
                  <a:cubicBezTo>
                    <a:pt x="63" y="0"/>
                    <a:pt x="61" y="0"/>
                    <a:pt x="60" y="2"/>
                  </a:cubicBezTo>
                  <a:cubicBezTo>
                    <a:pt x="58" y="3"/>
                    <a:pt x="56" y="3"/>
                    <a:pt x="55" y="5"/>
                  </a:cubicBezTo>
                  <a:cubicBezTo>
                    <a:pt x="54" y="6"/>
                    <a:pt x="52" y="7"/>
                    <a:pt x="51" y="8"/>
                  </a:cubicBezTo>
                  <a:cubicBezTo>
                    <a:pt x="50" y="9"/>
                    <a:pt x="50" y="11"/>
                    <a:pt x="49" y="12"/>
                  </a:cubicBezTo>
                  <a:cubicBezTo>
                    <a:pt x="48" y="14"/>
                    <a:pt x="46" y="12"/>
                    <a:pt x="45" y="14"/>
                  </a:cubicBezTo>
                  <a:cubicBezTo>
                    <a:pt x="44" y="15"/>
                    <a:pt x="45" y="16"/>
                    <a:pt x="44" y="17"/>
                  </a:cubicBezTo>
                  <a:cubicBezTo>
                    <a:pt x="42" y="21"/>
                    <a:pt x="37" y="18"/>
                    <a:pt x="34" y="17"/>
                  </a:cubicBezTo>
                  <a:cubicBezTo>
                    <a:pt x="31" y="15"/>
                    <a:pt x="30" y="19"/>
                    <a:pt x="28" y="21"/>
                  </a:cubicBezTo>
                  <a:cubicBezTo>
                    <a:pt x="27" y="22"/>
                    <a:pt x="26" y="24"/>
                    <a:pt x="24" y="24"/>
                  </a:cubicBezTo>
                  <a:cubicBezTo>
                    <a:pt x="24" y="24"/>
                    <a:pt x="20" y="24"/>
                    <a:pt x="20" y="23"/>
                  </a:cubicBezTo>
                  <a:cubicBezTo>
                    <a:pt x="22" y="20"/>
                    <a:pt x="21" y="15"/>
                    <a:pt x="17" y="14"/>
                  </a:cubicBezTo>
                  <a:cubicBezTo>
                    <a:pt x="17" y="19"/>
                    <a:pt x="17" y="24"/>
                    <a:pt x="17" y="29"/>
                  </a:cubicBezTo>
                  <a:cubicBezTo>
                    <a:pt x="17" y="29"/>
                    <a:pt x="18" y="32"/>
                    <a:pt x="17" y="33"/>
                  </a:cubicBezTo>
                  <a:cubicBezTo>
                    <a:pt x="14" y="35"/>
                    <a:pt x="13" y="36"/>
                    <a:pt x="9" y="35"/>
                  </a:cubicBezTo>
                  <a:cubicBezTo>
                    <a:pt x="8" y="35"/>
                    <a:pt x="7" y="35"/>
                    <a:pt x="6" y="34"/>
                  </a:cubicBezTo>
                  <a:cubicBezTo>
                    <a:pt x="5" y="32"/>
                    <a:pt x="4" y="31"/>
                    <a:pt x="2" y="33"/>
                  </a:cubicBezTo>
                  <a:cubicBezTo>
                    <a:pt x="0" y="35"/>
                    <a:pt x="2" y="38"/>
                    <a:pt x="3" y="40"/>
                  </a:cubicBezTo>
                  <a:cubicBezTo>
                    <a:pt x="4" y="41"/>
                    <a:pt x="5" y="43"/>
                    <a:pt x="5" y="45"/>
                  </a:cubicBezTo>
                  <a:cubicBezTo>
                    <a:pt x="7" y="49"/>
                    <a:pt x="11" y="51"/>
                    <a:pt x="9" y="56"/>
                  </a:cubicBezTo>
                  <a:cubicBezTo>
                    <a:pt x="8" y="58"/>
                    <a:pt x="7" y="58"/>
                    <a:pt x="8" y="60"/>
                  </a:cubicBezTo>
                  <a:cubicBezTo>
                    <a:pt x="9" y="61"/>
                    <a:pt x="9" y="62"/>
                    <a:pt x="9" y="62"/>
                  </a:cubicBezTo>
                  <a:cubicBezTo>
                    <a:pt x="10" y="63"/>
                    <a:pt x="9" y="65"/>
                    <a:pt x="10" y="66"/>
                  </a:cubicBezTo>
                  <a:cubicBezTo>
                    <a:pt x="10" y="66"/>
                    <a:pt x="10" y="64"/>
                    <a:pt x="11" y="64"/>
                  </a:cubicBezTo>
                  <a:cubicBezTo>
                    <a:pt x="11" y="64"/>
                    <a:pt x="14" y="67"/>
                    <a:pt x="15" y="68"/>
                  </a:cubicBezTo>
                  <a:cubicBezTo>
                    <a:pt x="17" y="69"/>
                    <a:pt x="19" y="66"/>
                    <a:pt x="21" y="66"/>
                  </a:cubicBezTo>
                  <a:cubicBezTo>
                    <a:pt x="23" y="65"/>
                    <a:pt x="25" y="67"/>
                    <a:pt x="26" y="65"/>
                  </a:cubicBezTo>
                  <a:cubicBezTo>
                    <a:pt x="28" y="64"/>
                    <a:pt x="29" y="64"/>
                    <a:pt x="31" y="64"/>
                  </a:cubicBezTo>
                  <a:cubicBezTo>
                    <a:pt x="33" y="64"/>
                    <a:pt x="35" y="64"/>
                    <a:pt x="38" y="64"/>
                  </a:cubicBezTo>
                  <a:cubicBezTo>
                    <a:pt x="38" y="64"/>
                    <a:pt x="39" y="64"/>
                    <a:pt x="39" y="64"/>
                  </a:cubicBezTo>
                  <a:cubicBezTo>
                    <a:pt x="40" y="64"/>
                    <a:pt x="40" y="63"/>
                    <a:pt x="41" y="63"/>
                  </a:cubicBezTo>
                  <a:cubicBezTo>
                    <a:pt x="41" y="63"/>
                    <a:pt x="41" y="62"/>
                    <a:pt x="42" y="62"/>
                  </a:cubicBezTo>
                  <a:cubicBezTo>
                    <a:pt x="42" y="63"/>
                    <a:pt x="42" y="65"/>
                    <a:pt x="44" y="65"/>
                  </a:cubicBezTo>
                  <a:cubicBezTo>
                    <a:pt x="44" y="65"/>
                    <a:pt x="43" y="61"/>
                    <a:pt x="46" y="62"/>
                  </a:cubicBezTo>
                  <a:cubicBezTo>
                    <a:pt x="50" y="63"/>
                    <a:pt x="54" y="59"/>
                    <a:pt x="57" y="56"/>
                  </a:cubicBezTo>
                  <a:cubicBezTo>
                    <a:pt x="60" y="54"/>
                    <a:pt x="62" y="51"/>
                    <a:pt x="65" y="48"/>
                  </a:cubicBezTo>
                  <a:cubicBezTo>
                    <a:pt x="68" y="45"/>
                    <a:pt x="69" y="41"/>
                    <a:pt x="72" y="37"/>
                  </a:cubicBezTo>
                  <a:cubicBezTo>
                    <a:pt x="73" y="36"/>
                    <a:pt x="76" y="35"/>
                    <a:pt x="77" y="33"/>
                  </a:cubicBezTo>
                  <a:cubicBezTo>
                    <a:pt x="78" y="31"/>
                    <a:pt x="79" y="27"/>
                    <a:pt x="79" y="25"/>
                  </a:cubicBezTo>
                  <a:cubicBezTo>
                    <a:pt x="78" y="25"/>
                    <a:pt x="77" y="25"/>
                    <a:pt x="76" y="25"/>
                  </a:cubicBezTo>
                  <a:cubicBezTo>
                    <a:pt x="75" y="25"/>
                    <a:pt x="75" y="27"/>
                    <a:pt x="74" y="27"/>
                  </a:cubicBezTo>
                  <a:close/>
                  <a:moveTo>
                    <a:pt x="62" y="39"/>
                  </a:moveTo>
                  <a:cubicBezTo>
                    <a:pt x="61" y="39"/>
                    <a:pt x="61" y="41"/>
                    <a:pt x="61" y="41"/>
                  </a:cubicBezTo>
                  <a:cubicBezTo>
                    <a:pt x="60" y="43"/>
                    <a:pt x="58" y="42"/>
                    <a:pt x="57" y="43"/>
                  </a:cubicBezTo>
                  <a:cubicBezTo>
                    <a:pt x="56" y="43"/>
                    <a:pt x="56" y="44"/>
                    <a:pt x="55" y="44"/>
                  </a:cubicBezTo>
                  <a:cubicBezTo>
                    <a:pt x="53" y="44"/>
                    <a:pt x="52" y="42"/>
                    <a:pt x="52" y="41"/>
                  </a:cubicBezTo>
                  <a:cubicBezTo>
                    <a:pt x="51" y="39"/>
                    <a:pt x="54" y="36"/>
                    <a:pt x="56" y="35"/>
                  </a:cubicBezTo>
                  <a:cubicBezTo>
                    <a:pt x="57" y="34"/>
                    <a:pt x="59" y="34"/>
                    <a:pt x="60" y="35"/>
                  </a:cubicBezTo>
                  <a:cubicBezTo>
                    <a:pt x="61" y="36"/>
                    <a:pt x="64" y="38"/>
                    <a:pt x="62" y="39"/>
                  </a:cubicBezTo>
                  <a:cubicBezTo>
                    <a:pt x="61" y="39"/>
                    <a:pt x="63" y="38"/>
                    <a:pt x="62" y="39"/>
                  </a:cubicBezTo>
                  <a:close/>
                </a:path>
              </a:pathLst>
            </a:custGeom>
            <a:grpFill/>
            <a:ln w="9525"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44" name="Freeform 739"/>
            <p:cNvSpPr>
              <a:spLocks/>
            </p:cNvSpPr>
            <p:nvPr/>
          </p:nvSpPr>
          <p:spPr bwMode="auto">
            <a:xfrm>
              <a:off x="12919938" y="10399671"/>
              <a:ext cx="121018" cy="124237"/>
            </a:xfrm>
            <a:custGeom>
              <a:avLst/>
              <a:gdLst>
                <a:gd name="T0" fmla="*/ 11 w 13"/>
                <a:gd name="T1" fmla="*/ 4 h 13"/>
                <a:gd name="T2" fmla="*/ 3 w 13"/>
                <a:gd name="T3" fmla="*/ 3 h 13"/>
                <a:gd name="T4" fmla="*/ 2 w 13"/>
                <a:gd name="T5" fmla="*/ 9 h 13"/>
                <a:gd name="T6" fmla="*/ 7 w 13"/>
                <a:gd name="T7" fmla="*/ 9 h 13"/>
                <a:gd name="T8" fmla="*/ 11 w 13"/>
                <a:gd name="T9" fmla="*/ 4 h 13"/>
                <a:gd name="T10" fmla="*/ 11 w 13"/>
                <a:gd name="T11" fmla="*/ 4 h 13"/>
              </a:gdLst>
              <a:ahLst/>
              <a:cxnLst>
                <a:cxn ang="0">
                  <a:pos x="T0" y="T1"/>
                </a:cxn>
                <a:cxn ang="0">
                  <a:pos x="T2" y="T3"/>
                </a:cxn>
                <a:cxn ang="0">
                  <a:pos x="T4" y="T5"/>
                </a:cxn>
                <a:cxn ang="0">
                  <a:pos x="T6" y="T7"/>
                </a:cxn>
                <a:cxn ang="0">
                  <a:pos x="T8" y="T9"/>
                </a:cxn>
                <a:cxn ang="0">
                  <a:pos x="T10" y="T11"/>
                </a:cxn>
              </a:cxnLst>
              <a:rect l="0" t="0" r="r" b="b"/>
              <a:pathLst>
                <a:path w="13" h="13">
                  <a:moveTo>
                    <a:pt x="11" y="4"/>
                  </a:moveTo>
                  <a:cubicBezTo>
                    <a:pt x="9" y="2"/>
                    <a:pt x="5" y="0"/>
                    <a:pt x="3" y="3"/>
                  </a:cubicBezTo>
                  <a:cubicBezTo>
                    <a:pt x="1" y="5"/>
                    <a:pt x="0" y="7"/>
                    <a:pt x="2" y="9"/>
                  </a:cubicBezTo>
                  <a:cubicBezTo>
                    <a:pt x="4" y="13"/>
                    <a:pt x="5" y="9"/>
                    <a:pt x="7" y="9"/>
                  </a:cubicBezTo>
                  <a:cubicBezTo>
                    <a:pt x="10" y="9"/>
                    <a:pt x="13" y="5"/>
                    <a:pt x="11" y="4"/>
                  </a:cubicBezTo>
                  <a:cubicBezTo>
                    <a:pt x="10" y="3"/>
                    <a:pt x="12" y="4"/>
                    <a:pt x="11" y="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45" name="Freeform 740"/>
            <p:cNvSpPr>
              <a:spLocks/>
            </p:cNvSpPr>
            <p:nvPr/>
          </p:nvSpPr>
          <p:spPr bwMode="auto">
            <a:xfrm>
              <a:off x="12263888" y="9240129"/>
              <a:ext cx="47770" cy="76452"/>
            </a:xfrm>
            <a:custGeom>
              <a:avLst/>
              <a:gdLst>
                <a:gd name="T0" fmla="*/ 2 w 5"/>
                <a:gd name="T1" fmla="*/ 5 h 8"/>
                <a:gd name="T2" fmla="*/ 5 w 5"/>
                <a:gd name="T3" fmla="*/ 1 h 8"/>
                <a:gd name="T4" fmla="*/ 1 w 5"/>
                <a:gd name="T5" fmla="*/ 3 h 8"/>
                <a:gd name="T6" fmla="*/ 0 w 5"/>
                <a:gd name="T7" fmla="*/ 8 h 8"/>
                <a:gd name="T8" fmla="*/ 2 w 5"/>
                <a:gd name="T9" fmla="*/ 5 h 8"/>
              </a:gdLst>
              <a:ahLst/>
              <a:cxnLst>
                <a:cxn ang="0">
                  <a:pos x="T0" y="T1"/>
                </a:cxn>
                <a:cxn ang="0">
                  <a:pos x="T2" y="T3"/>
                </a:cxn>
                <a:cxn ang="0">
                  <a:pos x="T4" y="T5"/>
                </a:cxn>
                <a:cxn ang="0">
                  <a:pos x="T6" y="T7"/>
                </a:cxn>
                <a:cxn ang="0">
                  <a:pos x="T8" y="T9"/>
                </a:cxn>
              </a:cxnLst>
              <a:rect l="0" t="0" r="r" b="b"/>
              <a:pathLst>
                <a:path w="5" h="8">
                  <a:moveTo>
                    <a:pt x="2" y="5"/>
                  </a:moveTo>
                  <a:cubicBezTo>
                    <a:pt x="2" y="4"/>
                    <a:pt x="4" y="2"/>
                    <a:pt x="5" y="1"/>
                  </a:cubicBezTo>
                  <a:cubicBezTo>
                    <a:pt x="4" y="0"/>
                    <a:pt x="2" y="2"/>
                    <a:pt x="1" y="3"/>
                  </a:cubicBezTo>
                  <a:cubicBezTo>
                    <a:pt x="0" y="4"/>
                    <a:pt x="0" y="6"/>
                    <a:pt x="0" y="8"/>
                  </a:cubicBezTo>
                  <a:cubicBezTo>
                    <a:pt x="2" y="7"/>
                    <a:pt x="2" y="6"/>
                    <a:pt x="2" y="5"/>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46" name="Freeform 741"/>
            <p:cNvSpPr>
              <a:spLocks/>
            </p:cNvSpPr>
            <p:nvPr/>
          </p:nvSpPr>
          <p:spPr bwMode="auto">
            <a:xfrm>
              <a:off x="12219300" y="8857867"/>
              <a:ext cx="324842" cy="420492"/>
            </a:xfrm>
            <a:custGeom>
              <a:avLst/>
              <a:gdLst>
                <a:gd name="T0" fmla="*/ 11 w 35"/>
                <a:gd name="T1" fmla="*/ 44 h 45"/>
                <a:gd name="T2" fmla="*/ 15 w 35"/>
                <a:gd name="T3" fmla="*/ 41 h 45"/>
                <a:gd name="T4" fmla="*/ 16 w 35"/>
                <a:gd name="T5" fmla="*/ 43 h 45"/>
                <a:gd name="T6" fmla="*/ 23 w 35"/>
                <a:gd name="T7" fmla="*/ 37 h 45"/>
                <a:gd name="T8" fmla="*/ 25 w 35"/>
                <a:gd name="T9" fmla="*/ 26 h 45"/>
                <a:gd name="T10" fmla="*/ 31 w 35"/>
                <a:gd name="T11" fmla="*/ 16 h 45"/>
                <a:gd name="T12" fmla="*/ 33 w 35"/>
                <a:gd name="T13" fmla="*/ 8 h 45"/>
                <a:gd name="T14" fmla="*/ 35 w 35"/>
                <a:gd name="T15" fmla="*/ 2 h 45"/>
                <a:gd name="T16" fmla="*/ 29 w 35"/>
                <a:gd name="T17" fmla="*/ 1 h 45"/>
                <a:gd name="T18" fmla="*/ 26 w 35"/>
                <a:gd name="T19" fmla="*/ 2 h 45"/>
                <a:gd name="T20" fmla="*/ 25 w 35"/>
                <a:gd name="T21" fmla="*/ 6 h 45"/>
                <a:gd name="T22" fmla="*/ 20 w 35"/>
                <a:gd name="T23" fmla="*/ 10 h 45"/>
                <a:gd name="T24" fmla="*/ 10 w 35"/>
                <a:gd name="T25" fmla="*/ 8 h 45"/>
                <a:gd name="T26" fmla="*/ 13 w 35"/>
                <a:gd name="T27" fmla="*/ 13 h 45"/>
                <a:gd name="T28" fmla="*/ 14 w 35"/>
                <a:gd name="T29" fmla="*/ 19 h 45"/>
                <a:gd name="T30" fmla="*/ 15 w 35"/>
                <a:gd name="T31" fmla="*/ 22 h 45"/>
                <a:gd name="T32" fmla="*/ 16 w 35"/>
                <a:gd name="T33" fmla="*/ 25 h 45"/>
                <a:gd name="T34" fmla="*/ 15 w 35"/>
                <a:gd name="T35" fmla="*/ 32 h 45"/>
                <a:gd name="T36" fmla="*/ 13 w 35"/>
                <a:gd name="T37" fmla="*/ 31 h 45"/>
                <a:gd name="T38" fmla="*/ 10 w 35"/>
                <a:gd name="T39" fmla="*/ 32 h 45"/>
                <a:gd name="T40" fmla="*/ 8 w 35"/>
                <a:gd name="T41" fmla="*/ 29 h 45"/>
                <a:gd name="T42" fmla="*/ 6 w 35"/>
                <a:gd name="T43" fmla="*/ 32 h 45"/>
                <a:gd name="T44" fmla="*/ 4 w 35"/>
                <a:gd name="T45" fmla="*/ 32 h 45"/>
                <a:gd name="T46" fmla="*/ 3 w 35"/>
                <a:gd name="T47" fmla="*/ 35 h 45"/>
                <a:gd name="T48" fmla="*/ 0 w 35"/>
                <a:gd name="T49" fmla="*/ 39 h 45"/>
                <a:gd name="T50" fmla="*/ 5 w 35"/>
                <a:gd name="T51" fmla="*/ 45 h 45"/>
                <a:gd name="T52" fmla="*/ 8 w 35"/>
                <a:gd name="T53" fmla="*/ 42 h 45"/>
                <a:gd name="T54" fmla="*/ 11 w 35"/>
                <a:gd name="T55" fmla="*/ 44 h 45"/>
                <a:gd name="T56" fmla="*/ 11 w 35"/>
                <a:gd name="T57" fmla="*/ 44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5" h="45">
                  <a:moveTo>
                    <a:pt x="11" y="44"/>
                  </a:moveTo>
                  <a:cubicBezTo>
                    <a:pt x="12" y="44"/>
                    <a:pt x="14" y="42"/>
                    <a:pt x="15" y="41"/>
                  </a:cubicBezTo>
                  <a:cubicBezTo>
                    <a:pt x="17" y="40"/>
                    <a:pt x="15" y="43"/>
                    <a:pt x="16" y="43"/>
                  </a:cubicBezTo>
                  <a:cubicBezTo>
                    <a:pt x="16" y="43"/>
                    <a:pt x="23" y="39"/>
                    <a:pt x="23" y="37"/>
                  </a:cubicBezTo>
                  <a:cubicBezTo>
                    <a:pt x="23" y="33"/>
                    <a:pt x="23" y="29"/>
                    <a:pt x="25" y="26"/>
                  </a:cubicBezTo>
                  <a:cubicBezTo>
                    <a:pt x="27" y="22"/>
                    <a:pt x="30" y="19"/>
                    <a:pt x="31" y="16"/>
                  </a:cubicBezTo>
                  <a:cubicBezTo>
                    <a:pt x="32" y="13"/>
                    <a:pt x="32" y="11"/>
                    <a:pt x="33" y="8"/>
                  </a:cubicBezTo>
                  <a:cubicBezTo>
                    <a:pt x="33" y="6"/>
                    <a:pt x="35" y="4"/>
                    <a:pt x="35" y="2"/>
                  </a:cubicBezTo>
                  <a:cubicBezTo>
                    <a:pt x="33" y="2"/>
                    <a:pt x="31" y="0"/>
                    <a:pt x="29" y="1"/>
                  </a:cubicBezTo>
                  <a:cubicBezTo>
                    <a:pt x="28" y="1"/>
                    <a:pt x="26" y="1"/>
                    <a:pt x="26" y="2"/>
                  </a:cubicBezTo>
                  <a:cubicBezTo>
                    <a:pt x="25" y="4"/>
                    <a:pt x="25" y="5"/>
                    <a:pt x="25" y="6"/>
                  </a:cubicBezTo>
                  <a:cubicBezTo>
                    <a:pt x="24" y="9"/>
                    <a:pt x="23" y="10"/>
                    <a:pt x="20" y="10"/>
                  </a:cubicBezTo>
                  <a:cubicBezTo>
                    <a:pt x="17" y="9"/>
                    <a:pt x="13" y="8"/>
                    <a:pt x="10" y="8"/>
                  </a:cubicBezTo>
                  <a:cubicBezTo>
                    <a:pt x="10" y="10"/>
                    <a:pt x="9" y="14"/>
                    <a:pt x="13" y="13"/>
                  </a:cubicBezTo>
                  <a:cubicBezTo>
                    <a:pt x="17" y="11"/>
                    <a:pt x="14" y="17"/>
                    <a:pt x="14" y="19"/>
                  </a:cubicBezTo>
                  <a:cubicBezTo>
                    <a:pt x="14" y="20"/>
                    <a:pt x="14" y="21"/>
                    <a:pt x="15" y="22"/>
                  </a:cubicBezTo>
                  <a:cubicBezTo>
                    <a:pt x="16" y="23"/>
                    <a:pt x="16" y="24"/>
                    <a:pt x="16" y="25"/>
                  </a:cubicBezTo>
                  <a:cubicBezTo>
                    <a:pt x="16" y="27"/>
                    <a:pt x="16" y="30"/>
                    <a:pt x="15" y="32"/>
                  </a:cubicBezTo>
                  <a:cubicBezTo>
                    <a:pt x="15" y="33"/>
                    <a:pt x="13" y="31"/>
                    <a:pt x="13" y="31"/>
                  </a:cubicBezTo>
                  <a:cubicBezTo>
                    <a:pt x="11" y="31"/>
                    <a:pt x="11" y="33"/>
                    <a:pt x="10" y="32"/>
                  </a:cubicBezTo>
                  <a:cubicBezTo>
                    <a:pt x="10" y="31"/>
                    <a:pt x="9" y="30"/>
                    <a:pt x="8" y="29"/>
                  </a:cubicBezTo>
                  <a:cubicBezTo>
                    <a:pt x="7" y="29"/>
                    <a:pt x="7" y="31"/>
                    <a:pt x="6" y="32"/>
                  </a:cubicBezTo>
                  <a:cubicBezTo>
                    <a:pt x="6" y="32"/>
                    <a:pt x="4" y="32"/>
                    <a:pt x="4" y="32"/>
                  </a:cubicBezTo>
                  <a:cubicBezTo>
                    <a:pt x="2" y="32"/>
                    <a:pt x="3" y="34"/>
                    <a:pt x="3" y="35"/>
                  </a:cubicBezTo>
                  <a:cubicBezTo>
                    <a:pt x="4" y="38"/>
                    <a:pt x="3" y="37"/>
                    <a:pt x="0" y="39"/>
                  </a:cubicBezTo>
                  <a:cubicBezTo>
                    <a:pt x="2" y="41"/>
                    <a:pt x="4" y="42"/>
                    <a:pt x="5" y="45"/>
                  </a:cubicBezTo>
                  <a:cubicBezTo>
                    <a:pt x="6" y="44"/>
                    <a:pt x="7" y="43"/>
                    <a:pt x="8" y="42"/>
                  </a:cubicBezTo>
                  <a:cubicBezTo>
                    <a:pt x="10" y="41"/>
                    <a:pt x="10" y="43"/>
                    <a:pt x="11" y="44"/>
                  </a:cubicBezTo>
                  <a:cubicBezTo>
                    <a:pt x="12" y="44"/>
                    <a:pt x="10" y="43"/>
                    <a:pt x="11" y="4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47" name="Freeform 742"/>
            <p:cNvSpPr>
              <a:spLocks/>
            </p:cNvSpPr>
            <p:nvPr/>
          </p:nvSpPr>
          <p:spPr bwMode="auto">
            <a:xfrm>
              <a:off x="12359429" y="8520197"/>
              <a:ext cx="595542" cy="420492"/>
            </a:xfrm>
            <a:custGeom>
              <a:avLst/>
              <a:gdLst>
                <a:gd name="T0" fmla="*/ 12 w 64"/>
                <a:gd name="T1" fmla="*/ 37 h 45"/>
                <a:gd name="T2" fmla="*/ 17 w 64"/>
                <a:gd name="T3" fmla="*/ 37 h 45"/>
                <a:gd name="T4" fmla="*/ 20 w 64"/>
                <a:gd name="T5" fmla="*/ 38 h 45"/>
                <a:gd name="T6" fmla="*/ 21 w 64"/>
                <a:gd name="T7" fmla="*/ 33 h 45"/>
                <a:gd name="T8" fmla="*/ 25 w 64"/>
                <a:gd name="T9" fmla="*/ 30 h 45"/>
                <a:gd name="T10" fmla="*/ 30 w 64"/>
                <a:gd name="T11" fmla="*/ 33 h 45"/>
                <a:gd name="T12" fmla="*/ 36 w 64"/>
                <a:gd name="T13" fmla="*/ 34 h 45"/>
                <a:gd name="T14" fmla="*/ 39 w 64"/>
                <a:gd name="T15" fmla="*/ 34 h 45"/>
                <a:gd name="T16" fmla="*/ 41 w 64"/>
                <a:gd name="T17" fmla="*/ 30 h 45"/>
                <a:gd name="T18" fmla="*/ 45 w 64"/>
                <a:gd name="T19" fmla="*/ 31 h 45"/>
                <a:gd name="T20" fmla="*/ 50 w 64"/>
                <a:gd name="T21" fmla="*/ 31 h 45"/>
                <a:gd name="T22" fmla="*/ 55 w 64"/>
                <a:gd name="T23" fmla="*/ 29 h 45"/>
                <a:gd name="T24" fmla="*/ 60 w 64"/>
                <a:gd name="T25" fmla="*/ 30 h 45"/>
                <a:gd name="T26" fmla="*/ 58 w 64"/>
                <a:gd name="T27" fmla="*/ 24 h 45"/>
                <a:gd name="T28" fmla="*/ 55 w 64"/>
                <a:gd name="T29" fmla="*/ 20 h 45"/>
                <a:gd name="T30" fmla="*/ 51 w 64"/>
                <a:gd name="T31" fmla="*/ 16 h 45"/>
                <a:gd name="T32" fmla="*/ 47 w 64"/>
                <a:gd name="T33" fmla="*/ 13 h 45"/>
                <a:gd name="T34" fmla="*/ 46 w 64"/>
                <a:gd name="T35" fmla="*/ 12 h 45"/>
                <a:gd name="T36" fmla="*/ 44 w 64"/>
                <a:gd name="T37" fmla="*/ 12 h 45"/>
                <a:gd name="T38" fmla="*/ 44 w 64"/>
                <a:gd name="T39" fmla="*/ 6 h 45"/>
                <a:gd name="T40" fmla="*/ 41 w 64"/>
                <a:gd name="T41" fmla="*/ 1 h 45"/>
                <a:gd name="T42" fmla="*/ 41 w 64"/>
                <a:gd name="T43" fmla="*/ 0 h 45"/>
                <a:gd name="T44" fmla="*/ 38 w 64"/>
                <a:gd name="T45" fmla="*/ 0 h 45"/>
                <a:gd name="T46" fmla="*/ 35 w 64"/>
                <a:gd name="T47" fmla="*/ 3 h 45"/>
                <a:gd name="T48" fmla="*/ 26 w 64"/>
                <a:gd name="T49" fmla="*/ 10 h 45"/>
                <a:gd name="T50" fmla="*/ 22 w 64"/>
                <a:gd name="T51" fmla="*/ 11 h 45"/>
                <a:gd name="T52" fmla="*/ 19 w 64"/>
                <a:gd name="T53" fmla="*/ 15 h 45"/>
                <a:gd name="T54" fmla="*/ 13 w 64"/>
                <a:gd name="T55" fmla="*/ 17 h 45"/>
                <a:gd name="T56" fmla="*/ 9 w 64"/>
                <a:gd name="T57" fmla="*/ 17 h 45"/>
                <a:gd name="T58" fmla="*/ 6 w 64"/>
                <a:gd name="T59" fmla="*/ 18 h 45"/>
                <a:gd name="T60" fmla="*/ 3 w 64"/>
                <a:gd name="T61" fmla="*/ 23 h 45"/>
                <a:gd name="T62" fmla="*/ 4 w 64"/>
                <a:gd name="T63" fmla="*/ 34 h 45"/>
                <a:gd name="T64" fmla="*/ 6 w 64"/>
                <a:gd name="T65" fmla="*/ 39 h 45"/>
                <a:gd name="T66" fmla="*/ 9 w 64"/>
                <a:gd name="T67" fmla="*/ 45 h 45"/>
                <a:gd name="T68" fmla="*/ 12 w 64"/>
                <a:gd name="T69" fmla="*/ 37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4" h="45">
                  <a:moveTo>
                    <a:pt x="12" y="37"/>
                  </a:moveTo>
                  <a:cubicBezTo>
                    <a:pt x="13" y="37"/>
                    <a:pt x="16" y="36"/>
                    <a:pt x="17" y="37"/>
                  </a:cubicBezTo>
                  <a:cubicBezTo>
                    <a:pt x="17" y="38"/>
                    <a:pt x="20" y="38"/>
                    <a:pt x="20" y="38"/>
                  </a:cubicBezTo>
                  <a:cubicBezTo>
                    <a:pt x="21" y="36"/>
                    <a:pt x="20" y="34"/>
                    <a:pt x="21" y="33"/>
                  </a:cubicBezTo>
                  <a:cubicBezTo>
                    <a:pt x="21" y="32"/>
                    <a:pt x="23" y="29"/>
                    <a:pt x="25" y="30"/>
                  </a:cubicBezTo>
                  <a:cubicBezTo>
                    <a:pt x="27" y="30"/>
                    <a:pt x="28" y="32"/>
                    <a:pt x="30" y="33"/>
                  </a:cubicBezTo>
                  <a:cubicBezTo>
                    <a:pt x="32" y="34"/>
                    <a:pt x="34" y="34"/>
                    <a:pt x="36" y="34"/>
                  </a:cubicBezTo>
                  <a:cubicBezTo>
                    <a:pt x="37" y="34"/>
                    <a:pt x="39" y="35"/>
                    <a:pt x="39" y="34"/>
                  </a:cubicBezTo>
                  <a:cubicBezTo>
                    <a:pt x="40" y="33"/>
                    <a:pt x="40" y="29"/>
                    <a:pt x="41" y="30"/>
                  </a:cubicBezTo>
                  <a:cubicBezTo>
                    <a:pt x="43" y="31"/>
                    <a:pt x="43" y="31"/>
                    <a:pt x="45" y="31"/>
                  </a:cubicBezTo>
                  <a:cubicBezTo>
                    <a:pt x="47" y="30"/>
                    <a:pt x="48" y="31"/>
                    <a:pt x="50" y="31"/>
                  </a:cubicBezTo>
                  <a:cubicBezTo>
                    <a:pt x="52" y="31"/>
                    <a:pt x="53" y="28"/>
                    <a:pt x="55" y="29"/>
                  </a:cubicBezTo>
                  <a:cubicBezTo>
                    <a:pt x="56" y="29"/>
                    <a:pt x="58" y="31"/>
                    <a:pt x="60" y="30"/>
                  </a:cubicBezTo>
                  <a:cubicBezTo>
                    <a:pt x="64" y="28"/>
                    <a:pt x="59" y="26"/>
                    <a:pt x="58" y="24"/>
                  </a:cubicBezTo>
                  <a:cubicBezTo>
                    <a:pt x="57" y="22"/>
                    <a:pt x="57" y="21"/>
                    <a:pt x="55" y="20"/>
                  </a:cubicBezTo>
                  <a:cubicBezTo>
                    <a:pt x="53" y="19"/>
                    <a:pt x="52" y="18"/>
                    <a:pt x="51" y="16"/>
                  </a:cubicBezTo>
                  <a:cubicBezTo>
                    <a:pt x="51" y="14"/>
                    <a:pt x="49" y="14"/>
                    <a:pt x="47" y="13"/>
                  </a:cubicBezTo>
                  <a:cubicBezTo>
                    <a:pt x="47" y="13"/>
                    <a:pt x="47" y="12"/>
                    <a:pt x="46" y="12"/>
                  </a:cubicBezTo>
                  <a:cubicBezTo>
                    <a:pt x="46" y="12"/>
                    <a:pt x="44" y="12"/>
                    <a:pt x="44" y="12"/>
                  </a:cubicBezTo>
                  <a:cubicBezTo>
                    <a:pt x="43" y="11"/>
                    <a:pt x="44" y="7"/>
                    <a:pt x="44" y="6"/>
                  </a:cubicBezTo>
                  <a:cubicBezTo>
                    <a:pt x="44" y="4"/>
                    <a:pt x="42" y="3"/>
                    <a:pt x="41" y="1"/>
                  </a:cubicBezTo>
                  <a:cubicBezTo>
                    <a:pt x="41" y="1"/>
                    <a:pt x="41" y="0"/>
                    <a:pt x="41" y="0"/>
                  </a:cubicBezTo>
                  <a:cubicBezTo>
                    <a:pt x="40" y="0"/>
                    <a:pt x="39" y="0"/>
                    <a:pt x="38" y="0"/>
                  </a:cubicBezTo>
                  <a:cubicBezTo>
                    <a:pt x="36" y="1"/>
                    <a:pt x="36" y="1"/>
                    <a:pt x="35" y="3"/>
                  </a:cubicBezTo>
                  <a:cubicBezTo>
                    <a:pt x="35" y="6"/>
                    <a:pt x="28" y="10"/>
                    <a:pt x="26" y="10"/>
                  </a:cubicBezTo>
                  <a:cubicBezTo>
                    <a:pt x="25" y="10"/>
                    <a:pt x="21" y="10"/>
                    <a:pt x="22" y="11"/>
                  </a:cubicBezTo>
                  <a:cubicBezTo>
                    <a:pt x="23" y="13"/>
                    <a:pt x="20" y="15"/>
                    <a:pt x="19" y="15"/>
                  </a:cubicBezTo>
                  <a:cubicBezTo>
                    <a:pt x="17" y="16"/>
                    <a:pt x="15" y="17"/>
                    <a:pt x="13" y="17"/>
                  </a:cubicBezTo>
                  <a:cubicBezTo>
                    <a:pt x="11" y="18"/>
                    <a:pt x="11" y="16"/>
                    <a:pt x="9" y="17"/>
                  </a:cubicBezTo>
                  <a:cubicBezTo>
                    <a:pt x="7" y="18"/>
                    <a:pt x="6" y="17"/>
                    <a:pt x="6" y="18"/>
                  </a:cubicBezTo>
                  <a:cubicBezTo>
                    <a:pt x="5" y="20"/>
                    <a:pt x="4" y="22"/>
                    <a:pt x="3" y="23"/>
                  </a:cubicBezTo>
                  <a:cubicBezTo>
                    <a:pt x="0" y="27"/>
                    <a:pt x="2" y="30"/>
                    <a:pt x="4" y="34"/>
                  </a:cubicBezTo>
                  <a:cubicBezTo>
                    <a:pt x="5" y="36"/>
                    <a:pt x="5" y="37"/>
                    <a:pt x="6" y="39"/>
                  </a:cubicBezTo>
                  <a:cubicBezTo>
                    <a:pt x="8" y="41"/>
                    <a:pt x="9" y="42"/>
                    <a:pt x="9" y="45"/>
                  </a:cubicBezTo>
                  <a:cubicBezTo>
                    <a:pt x="9" y="44"/>
                    <a:pt x="10" y="37"/>
                    <a:pt x="12" y="37"/>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48" name="Freeform 743"/>
            <p:cNvSpPr>
              <a:spLocks/>
            </p:cNvSpPr>
            <p:nvPr/>
          </p:nvSpPr>
          <p:spPr bwMode="auto">
            <a:xfrm>
              <a:off x="11697008" y="7921315"/>
              <a:ext cx="1092359" cy="767717"/>
            </a:xfrm>
            <a:custGeom>
              <a:avLst/>
              <a:gdLst>
                <a:gd name="T0" fmla="*/ 83 w 117"/>
                <a:gd name="T1" fmla="*/ 82 h 82"/>
                <a:gd name="T2" fmla="*/ 93 w 117"/>
                <a:gd name="T3" fmla="*/ 76 h 82"/>
                <a:gd name="T4" fmla="*/ 105 w 117"/>
                <a:gd name="T5" fmla="*/ 68 h 82"/>
                <a:gd name="T6" fmla="*/ 112 w 117"/>
                <a:gd name="T7" fmla="*/ 64 h 82"/>
                <a:gd name="T8" fmla="*/ 107 w 117"/>
                <a:gd name="T9" fmla="*/ 55 h 82"/>
                <a:gd name="T10" fmla="*/ 110 w 117"/>
                <a:gd name="T11" fmla="*/ 46 h 82"/>
                <a:gd name="T12" fmla="*/ 114 w 117"/>
                <a:gd name="T13" fmla="*/ 40 h 82"/>
                <a:gd name="T14" fmla="*/ 117 w 117"/>
                <a:gd name="T15" fmla="*/ 21 h 82"/>
                <a:gd name="T16" fmla="*/ 81 w 117"/>
                <a:gd name="T17" fmla="*/ 1 h 82"/>
                <a:gd name="T18" fmla="*/ 75 w 117"/>
                <a:gd name="T19" fmla="*/ 2 h 82"/>
                <a:gd name="T20" fmla="*/ 67 w 117"/>
                <a:gd name="T21" fmla="*/ 2 h 82"/>
                <a:gd name="T22" fmla="*/ 59 w 117"/>
                <a:gd name="T23" fmla="*/ 1 h 82"/>
                <a:gd name="T24" fmla="*/ 29 w 117"/>
                <a:gd name="T25" fmla="*/ 21 h 82"/>
                <a:gd name="T26" fmla="*/ 22 w 117"/>
                <a:gd name="T27" fmla="*/ 25 h 82"/>
                <a:gd name="T28" fmla="*/ 19 w 117"/>
                <a:gd name="T29" fmla="*/ 42 h 82"/>
                <a:gd name="T30" fmla="*/ 8 w 117"/>
                <a:gd name="T31" fmla="*/ 43 h 82"/>
                <a:gd name="T32" fmla="*/ 5 w 117"/>
                <a:gd name="T33" fmla="*/ 51 h 82"/>
                <a:gd name="T34" fmla="*/ 11 w 117"/>
                <a:gd name="T35" fmla="*/ 56 h 82"/>
                <a:gd name="T36" fmla="*/ 19 w 117"/>
                <a:gd name="T37" fmla="*/ 62 h 82"/>
                <a:gd name="T38" fmla="*/ 21 w 117"/>
                <a:gd name="T39" fmla="*/ 55 h 82"/>
                <a:gd name="T40" fmla="*/ 28 w 117"/>
                <a:gd name="T41" fmla="*/ 50 h 82"/>
                <a:gd name="T42" fmla="*/ 35 w 117"/>
                <a:gd name="T43" fmla="*/ 53 h 82"/>
                <a:gd name="T44" fmla="*/ 46 w 117"/>
                <a:gd name="T45" fmla="*/ 55 h 82"/>
                <a:gd name="T46" fmla="*/ 64 w 117"/>
                <a:gd name="T47" fmla="*/ 53 h 82"/>
                <a:gd name="T48" fmla="*/ 68 w 117"/>
                <a:gd name="T49" fmla="*/ 47 h 82"/>
                <a:gd name="T50" fmla="*/ 77 w 117"/>
                <a:gd name="T51" fmla="*/ 31 h 82"/>
                <a:gd name="T52" fmla="*/ 79 w 117"/>
                <a:gd name="T53" fmla="*/ 16 h 82"/>
                <a:gd name="T54" fmla="*/ 75 w 117"/>
                <a:gd name="T55" fmla="*/ 2 h 82"/>
                <a:gd name="T56" fmla="*/ 78 w 117"/>
                <a:gd name="T57" fmla="*/ 16 h 82"/>
                <a:gd name="T58" fmla="*/ 77 w 117"/>
                <a:gd name="T59" fmla="*/ 35 h 82"/>
                <a:gd name="T60" fmla="*/ 68 w 117"/>
                <a:gd name="T61" fmla="*/ 46 h 82"/>
                <a:gd name="T62" fmla="*/ 72 w 117"/>
                <a:gd name="T63" fmla="*/ 55 h 82"/>
                <a:gd name="T64" fmla="*/ 75 w 117"/>
                <a:gd name="T65" fmla="*/ 65 h 82"/>
                <a:gd name="T66" fmla="*/ 72 w 117"/>
                <a:gd name="T67" fmla="*/ 74 h 82"/>
                <a:gd name="T68" fmla="*/ 77 w 117"/>
                <a:gd name="T69" fmla="*/ 81 h 82"/>
                <a:gd name="T70" fmla="*/ 80 w 117"/>
                <a:gd name="T71" fmla="*/ 81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17" h="82">
                  <a:moveTo>
                    <a:pt x="80" y="81"/>
                  </a:moveTo>
                  <a:cubicBezTo>
                    <a:pt x="81" y="80"/>
                    <a:pt x="82" y="82"/>
                    <a:pt x="83" y="82"/>
                  </a:cubicBezTo>
                  <a:cubicBezTo>
                    <a:pt x="85" y="81"/>
                    <a:pt x="87" y="80"/>
                    <a:pt x="89" y="79"/>
                  </a:cubicBezTo>
                  <a:cubicBezTo>
                    <a:pt x="90" y="79"/>
                    <a:pt x="93" y="78"/>
                    <a:pt x="93" y="76"/>
                  </a:cubicBezTo>
                  <a:cubicBezTo>
                    <a:pt x="93" y="74"/>
                    <a:pt x="94" y="75"/>
                    <a:pt x="96" y="74"/>
                  </a:cubicBezTo>
                  <a:cubicBezTo>
                    <a:pt x="99" y="74"/>
                    <a:pt x="103" y="71"/>
                    <a:pt x="105" y="68"/>
                  </a:cubicBezTo>
                  <a:cubicBezTo>
                    <a:pt x="106" y="67"/>
                    <a:pt x="106" y="66"/>
                    <a:pt x="107" y="65"/>
                  </a:cubicBezTo>
                  <a:cubicBezTo>
                    <a:pt x="108" y="64"/>
                    <a:pt x="110" y="64"/>
                    <a:pt x="112" y="64"/>
                  </a:cubicBezTo>
                  <a:cubicBezTo>
                    <a:pt x="112" y="62"/>
                    <a:pt x="110" y="61"/>
                    <a:pt x="109" y="59"/>
                  </a:cubicBezTo>
                  <a:cubicBezTo>
                    <a:pt x="109" y="58"/>
                    <a:pt x="110" y="55"/>
                    <a:pt x="107" y="55"/>
                  </a:cubicBezTo>
                  <a:cubicBezTo>
                    <a:pt x="106" y="55"/>
                    <a:pt x="109" y="53"/>
                    <a:pt x="108" y="52"/>
                  </a:cubicBezTo>
                  <a:cubicBezTo>
                    <a:pt x="108" y="49"/>
                    <a:pt x="109" y="48"/>
                    <a:pt x="110" y="46"/>
                  </a:cubicBezTo>
                  <a:cubicBezTo>
                    <a:pt x="110" y="44"/>
                    <a:pt x="112" y="44"/>
                    <a:pt x="112" y="42"/>
                  </a:cubicBezTo>
                  <a:cubicBezTo>
                    <a:pt x="112" y="41"/>
                    <a:pt x="113" y="40"/>
                    <a:pt x="114" y="40"/>
                  </a:cubicBezTo>
                  <a:cubicBezTo>
                    <a:pt x="117" y="40"/>
                    <a:pt x="117" y="40"/>
                    <a:pt x="117" y="38"/>
                  </a:cubicBezTo>
                  <a:cubicBezTo>
                    <a:pt x="117" y="32"/>
                    <a:pt x="117" y="27"/>
                    <a:pt x="117" y="21"/>
                  </a:cubicBezTo>
                  <a:cubicBezTo>
                    <a:pt x="117" y="19"/>
                    <a:pt x="113" y="18"/>
                    <a:pt x="111" y="17"/>
                  </a:cubicBezTo>
                  <a:cubicBezTo>
                    <a:pt x="101" y="12"/>
                    <a:pt x="91" y="6"/>
                    <a:pt x="81" y="1"/>
                  </a:cubicBezTo>
                  <a:cubicBezTo>
                    <a:pt x="80" y="1"/>
                    <a:pt x="80" y="0"/>
                    <a:pt x="79" y="0"/>
                  </a:cubicBezTo>
                  <a:cubicBezTo>
                    <a:pt x="78" y="1"/>
                    <a:pt x="76" y="2"/>
                    <a:pt x="75" y="2"/>
                  </a:cubicBezTo>
                  <a:cubicBezTo>
                    <a:pt x="74" y="3"/>
                    <a:pt x="72" y="5"/>
                    <a:pt x="71" y="5"/>
                  </a:cubicBezTo>
                  <a:cubicBezTo>
                    <a:pt x="70" y="5"/>
                    <a:pt x="69" y="3"/>
                    <a:pt x="67" y="2"/>
                  </a:cubicBezTo>
                  <a:cubicBezTo>
                    <a:pt x="66" y="1"/>
                    <a:pt x="65" y="1"/>
                    <a:pt x="64" y="1"/>
                  </a:cubicBezTo>
                  <a:cubicBezTo>
                    <a:pt x="62" y="0"/>
                    <a:pt x="61" y="0"/>
                    <a:pt x="59" y="1"/>
                  </a:cubicBezTo>
                  <a:cubicBezTo>
                    <a:pt x="52" y="5"/>
                    <a:pt x="45" y="10"/>
                    <a:pt x="38" y="14"/>
                  </a:cubicBezTo>
                  <a:cubicBezTo>
                    <a:pt x="35" y="16"/>
                    <a:pt x="32" y="18"/>
                    <a:pt x="29" y="21"/>
                  </a:cubicBezTo>
                  <a:cubicBezTo>
                    <a:pt x="28" y="22"/>
                    <a:pt x="27" y="22"/>
                    <a:pt x="26" y="22"/>
                  </a:cubicBezTo>
                  <a:cubicBezTo>
                    <a:pt x="23" y="22"/>
                    <a:pt x="22" y="22"/>
                    <a:pt x="22" y="25"/>
                  </a:cubicBezTo>
                  <a:cubicBezTo>
                    <a:pt x="22" y="28"/>
                    <a:pt x="22" y="31"/>
                    <a:pt x="22" y="34"/>
                  </a:cubicBezTo>
                  <a:cubicBezTo>
                    <a:pt x="22" y="37"/>
                    <a:pt x="21" y="40"/>
                    <a:pt x="19" y="42"/>
                  </a:cubicBezTo>
                  <a:cubicBezTo>
                    <a:pt x="18" y="43"/>
                    <a:pt x="15" y="43"/>
                    <a:pt x="14" y="43"/>
                  </a:cubicBezTo>
                  <a:cubicBezTo>
                    <a:pt x="12" y="43"/>
                    <a:pt x="10" y="43"/>
                    <a:pt x="8" y="43"/>
                  </a:cubicBezTo>
                  <a:cubicBezTo>
                    <a:pt x="6" y="43"/>
                    <a:pt x="4" y="44"/>
                    <a:pt x="2" y="44"/>
                  </a:cubicBezTo>
                  <a:cubicBezTo>
                    <a:pt x="0" y="44"/>
                    <a:pt x="5" y="51"/>
                    <a:pt x="5" y="51"/>
                  </a:cubicBezTo>
                  <a:cubicBezTo>
                    <a:pt x="6" y="54"/>
                    <a:pt x="7" y="56"/>
                    <a:pt x="10" y="57"/>
                  </a:cubicBezTo>
                  <a:cubicBezTo>
                    <a:pt x="10" y="57"/>
                    <a:pt x="11" y="56"/>
                    <a:pt x="11" y="56"/>
                  </a:cubicBezTo>
                  <a:cubicBezTo>
                    <a:pt x="12" y="57"/>
                    <a:pt x="12" y="60"/>
                    <a:pt x="14" y="58"/>
                  </a:cubicBezTo>
                  <a:cubicBezTo>
                    <a:pt x="16" y="56"/>
                    <a:pt x="18" y="61"/>
                    <a:pt x="19" y="62"/>
                  </a:cubicBezTo>
                  <a:cubicBezTo>
                    <a:pt x="19" y="61"/>
                    <a:pt x="20" y="59"/>
                    <a:pt x="20" y="58"/>
                  </a:cubicBezTo>
                  <a:cubicBezTo>
                    <a:pt x="20" y="57"/>
                    <a:pt x="21" y="56"/>
                    <a:pt x="21" y="55"/>
                  </a:cubicBezTo>
                  <a:cubicBezTo>
                    <a:pt x="22" y="52"/>
                    <a:pt x="22" y="52"/>
                    <a:pt x="25" y="51"/>
                  </a:cubicBezTo>
                  <a:cubicBezTo>
                    <a:pt x="26" y="50"/>
                    <a:pt x="27" y="50"/>
                    <a:pt x="28" y="50"/>
                  </a:cubicBezTo>
                  <a:cubicBezTo>
                    <a:pt x="29" y="49"/>
                    <a:pt x="30" y="51"/>
                    <a:pt x="31" y="51"/>
                  </a:cubicBezTo>
                  <a:cubicBezTo>
                    <a:pt x="33" y="51"/>
                    <a:pt x="34" y="52"/>
                    <a:pt x="35" y="53"/>
                  </a:cubicBezTo>
                  <a:cubicBezTo>
                    <a:pt x="36" y="54"/>
                    <a:pt x="37" y="54"/>
                    <a:pt x="39" y="54"/>
                  </a:cubicBezTo>
                  <a:cubicBezTo>
                    <a:pt x="42" y="52"/>
                    <a:pt x="43" y="55"/>
                    <a:pt x="46" y="55"/>
                  </a:cubicBezTo>
                  <a:cubicBezTo>
                    <a:pt x="49" y="55"/>
                    <a:pt x="52" y="53"/>
                    <a:pt x="55" y="53"/>
                  </a:cubicBezTo>
                  <a:cubicBezTo>
                    <a:pt x="57" y="53"/>
                    <a:pt x="61" y="54"/>
                    <a:pt x="64" y="53"/>
                  </a:cubicBezTo>
                  <a:cubicBezTo>
                    <a:pt x="65" y="53"/>
                    <a:pt x="66" y="52"/>
                    <a:pt x="67" y="51"/>
                  </a:cubicBezTo>
                  <a:cubicBezTo>
                    <a:pt x="69" y="50"/>
                    <a:pt x="68" y="49"/>
                    <a:pt x="68" y="47"/>
                  </a:cubicBezTo>
                  <a:cubicBezTo>
                    <a:pt x="68" y="42"/>
                    <a:pt x="73" y="39"/>
                    <a:pt x="77" y="35"/>
                  </a:cubicBezTo>
                  <a:cubicBezTo>
                    <a:pt x="78" y="34"/>
                    <a:pt x="77" y="32"/>
                    <a:pt x="77" y="31"/>
                  </a:cubicBezTo>
                  <a:cubicBezTo>
                    <a:pt x="77" y="28"/>
                    <a:pt x="77" y="26"/>
                    <a:pt x="77" y="23"/>
                  </a:cubicBezTo>
                  <a:cubicBezTo>
                    <a:pt x="78" y="21"/>
                    <a:pt x="79" y="18"/>
                    <a:pt x="79" y="16"/>
                  </a:cubicBezTo>
                  <a:cubicBezTo>
                    <a:pt x="78" y="14"/>
                    <a:pt x="77" y="12"/>
                    <a:pt x="76" y="11"/>
                  </a:cubicBezTo>
                  <a:cubicBezTo>
                    <a:pt x="74" y="8"/>
                    <a:pt x="75" y="5"/>
                    <a:pt x="75" y="2"/>
                  </a:cubicBezTo>
                  <a:cubicBezTo>
                    <a:pt x="75" y="5"/>
                    <a:pt x="75" y="7"/>
                    <a:pt x="75" y="9"/>
                  </a:cubicBezTo>
                  <a:cubicBezTo>
                    <a:pt x="75" y="11"/>
                    <a:pt x="78" y="14"/>
                    <a:pt x="78" y="16"/>
                  </a:cubicBezTo>
                  <a:cubicBezTo>
                    <a:pt x="79" y="19"/>
                    <a:pt x="77" y="23"/>
                    <a:pt x="77" y="26"/>
                  </a:cubicBezTo>
                  <a:cubicBezTo>
                    <a:pt x="77" y="28"/>
                    <a:pt x="78" y="32"/>
                    <a:pt x="77" y="35"/>
                  </a:cubicBezTo>
                  <a:cubicBezTo>
                    <a:pt x="76" y="37"/>
                    <a:pt x="72" y="39"/>
                    <a:pt x="71" y="41"/>
                  </a:cubicBezTo>
                  <a:cubicBezTo>
                    <a:pt x="69" y="42"/>
                    <a:pt x="68" y="44"/>
                    <a:pt x="68" y="46"/>
                  </a:cubicBezTo>
                  <a:cubicBezTo>
                    <a:pt x="67" y="49"/>
                    <a:pt x="69" y="50"/>
                    <a:pt x="70" y="53"/>
                  </a:cubicBezTo>
                  <a:cubicBezTo>
                    <a:pt x="70" y="54"/>
                    <a:pt x="71" y="54"/>
                    <a:pt x="72" y="55"/>
                  </a:cubicBezTo>
                  <a:cubicBezTo>
                    <a:pt x="74" y="56"/>
                    <a:pt x="75" y="57"/>
                    <a:pt x="75" y="59"/>
                  </a:cubicBezTo>
                  <a:cubicBezTo>
                    <a:pt x="75" y="61"/>
                    <a:pt x="75" y="63"/>
                    <a:pt x="75" y="65"/>
                  </a:cubicBezTo>
                  <a:cubicBezTo>
                    <a:pt x="75" y="66"/>
                    <a:pt x="76" y="68"/>
                    <a:pt x="77" y="70"/>
                  </a:cubicBezTo>
                  <a:cubicBezTo>
                    <a:pt x="74" y="70"/>
                    <a:pt x="67" y="70"/>
                    <a:pt x="72" y="74"/>
                  </a:cubicBezTo>
                  <a:cubicBezTo>
                    <a:pt x="74" y="75"/>
                    <a:pt x="75" y="76"/>
                    <a:pt x="76" y="78"/>
                  </a:cubicBezTo>
                  <a:cubicBezTo>
                    <a:pt x="76" y="79"/>
                    <a:pt x="77" y="80"/>
                    <a:pt x="77" y="81"/>
                  </a:cubicBezTo>
                  <a:cubicBezTo>
                    <a:pt x="77" y="82"/>
                    <a:pt x="80" y="81"/>
                    <a:pt x="80" y="81"/>
                  </a:cubicBezTo>
                  <a:cubicBezTo>
                    <a:pt x="82" y="80"/>
                    <a:pt x="80" y="81"/>
                    <a:pt x="80" y="8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49" name="Freeform 744"/>
            <p:cNvSpPr>
              <a:spLocks/>
            </p:cNvSpPr>
            <p:nvPr/>
          </p:nvSpPr>
          <p:spPr bwMode="auto">
            <a:xfrm>
              <a:off x="12684268" y="7940429"/>
              <a:ext cx="767517" cy="946107"/>
            </a:xfrm>
            <a:custGeom>
              <a:avLst/>
              <a:gdLst>
                <a:gd name="T0" fmla="*/ 6 w 82"/>
                <a:gd name="T1" fmla="*/ 39 h 101"/>
                <a:gd name="T2" fmla="*/ 6 w 82"/>
                <a:gd name="T3" fmla="*/ 41 h 101"/>
                <a:gd name="T4" fmla="*/ 4 w 82"/>
                <a:gd name="T5" fmla="*/ 43 h 101"/>
                <a:gd name="T6" fmla="*/ 2 w 82"/>
                <a:gd name="T7" fmla="*/ 49 h 101"/>
                <a:gd name="T8" fmla="*/ 2 w 82"/>
                <a:gd name="T9" fmla="*/ 51 h 101"/>
                <a:gd name="T10" fmla="*/ 1 w 82"/>
                <a:gd name="T11" fmla="*/ 53 h 101"/>
                <a:gd name="T12" fmla="*/ 4 w 82"/>
                <a:gd name="T13" fmla="*/ 58 h 101"/>
                <a:gd name="T14" fmla="*/ 6 w 82"/>
                <a:gd name="T15" fmla="*/ 60 h 101"/>
                <a:gd name="T16" fmla="*/ 6 w 82"/>
                <a:gd name="T17" fmla="*/ 63 h 101"/>
                <a:gd name="T18" fmla="*/ 9 w 82"/>
                <a:gd name="T19" fmla="*/ 68 h 101"/>
                <a:gd name="T20" fmla="*/ 9 w 82"/>
                <a:gd name="T21" fmla="*/ 74 h 101"/>
                <a:gd name="T22" fmla="*/ 15 w 82"/>
                <a:gd name="T23" fmla="*/ 76 h 101"/>
                <a:gd name="T24" fmla="*/ 18 w 82"/>
                <a:gd name="T25" fmla="*/ 81 h 101"/>
                <a:gd name="T26" fmla="*/ 22 w 82"/>
                <a:gd name="T27" fmla="*/ 84 h 101"/>
                <a:gd name="T28" fmla="*/ 26 w 82"/>
                <a:gd name="T29" fmla="*/ 88 h 101"/>
                <a:gd name="T30" fmla="*/ 26 w 82"/>
                <a:gd name="T31" fmla="*/ 91 h 101"/>
                <a:gd name="T32" fmla="*/ 28 w 82"/>
                <a:gd name="T33" fmla="*/ 92 h 101"/>
                <a:gd name="T34" fmla="*/ 32 w 82"/>
                <a:gd name="T35" fmla="*/ 96 h 101"/>
                <a:gd name="T36" fmla="*/ 35 w 82"/>
                <a:gd name="T37" fmla="*/ 95 h 101"/>
                <a:gd name="T38" fmla="*/ 39 w 82"/>
                <a:gd name="T39" fmla="*/ 94 h 101"/>
                <a:gd name="T40" fmla="*/ 44 w 82"/>
                <a:gd name="T41" fmla="*/ 100 h 101"/>
                <a:gd name="T42" fmla="*/ 51 w 82"/>
                <a:gd name="T43" fmla="*/ 100 h 101"/>
                <a:gd name="T44" fmla="*/ 55 w 82"/>
                <a:gd name="T45" fmla="*/ 98 h 101"/>
                <a:gd name="T46" fmla="*/ 59 w 82"/>
                <a:gd name="T47" fmla="*/ 97 h 101"/>
                <a:gd name="T48" fmla="*/ 69 w 82"/>
                <a:gd name="T49" fmla="*/ 94 h 101"/>
                <a:gd name="T50" fmla="*/ 69 w 82"/>
                <a:gd name="T51" fmla="*/ 91 h 101"/>
                <a:gd name="T52" fmla="*/ 66 w 82"/>
                <a:gd name="T53" fmla="*/ 90 h 101"/>
                <a:gd name="T54" fmla="*/ 61 w 82"/>
                <a:gd name="T55" fmla="*/ 83 h 101"/>
                <a:gd name="T56" fmla="*/ 59 w 82"/>
                <a:gd name="T57" fmla="*/ 80 h 101"/>
                <a:gd name="T58" fmla="*/ 56 w 82"/>
                <a:gd name="T59" fmla="*/ 78 h 101"/>
                <a:gd name="T60" fmla="*/ 59 w 82"/>
                <a:gd name="T61" fmla="*/ 75 h 101"/>
                <a:gd name="T62" fmla="*/ 61 w 82"/>
                <a:gd name="T63" fmla="*/ 67 h 101"/>
                <a:gd name="T64" fmla="*/ 62 w 82"/>
                <a:gd name="T65" fmla="*/ 64 h 101"/>
                <a:gd name="T66" fmla="*/ 65 w 82"/>
                <a:gd name="T67" fmla="*/ 62 h 101"/>
                <a:gd name="T68" fmla="*/ 65 w 82"/>
                <a:gd name="T69" fmla="*/ 58 h 101"/>
                <a:gd name="T70" fmla="*/ 67 w 82"/>
                <a:gd name="T71" fmla="*/ 55 h 101"/>
                <a:gd name="T72" fmla="*/ 71 w 82"/>
                <a:gd name="T73" fmla="*/ 52 h 101"/>
                <a:gd name="T74" fmla="*/ 72 w 82"/>
                <a:gd name="T75" fmla="*/ 45 h 101"/>
                <a:gd name="T76" fmla="*/ 72 w 82"/>
                <a:gd name="T77" fmla="*/ 42 h 101"/>
                <a:gd name="T78" fmla="*/ 74 w 82"/>
                <a:gd name="T79" fmla="*/ 37 h 101"/>
                <a:gd name="T80" fmla="*/ 79 w 82"/>
                <a:gd name="T81" fmla="*/ 29 h 101"/>
                <a:gd name="T82" fmla="*/ 82 w 82"/>
                <a:gd name="T83" fmla="*/ 27 h 101"/>
                <a:gd name="T84" fmla="*/ 79 w 82"/>
                <a:gd name="T85" fmla="*/ 23 h 101"/>
                <a:gd name="T86" fmla="*/ 76 w 82"/>
                <a:gd name="T87" fmla="*/ 17 h 101"/>
                <a:gd name="T88" fmla="*/ 76 w 82"/>
                <a:gd name="T89" fmla="*/ 11 h 101"/>
                <a:gd name="T90" fmla="*/ 75 w 82"/>
                <a:gd name="T91" fmla="*/ 9 h 101"/>
                <a:gd name="T92" fmla="*/ 74 w 82"/>
                <a:gd name="T93" fmla="*/ 5 h 101"/>
                <a:gd name="T94" fmla="*/ 68 w 82"/>
                <a:gd name="T95" fmla="*/ 0 h 101"/>
                <a:gd name="T96" fmla="*/ 64 w 82"/>
                <a:gd name="T97" fmla="*/ 2 h 101"/>
                <a:gd name="T98" fmla="*/ 60 w 82"/>
                <a:gd name="T99" fmla="*/ 5 h 101"/>
                <a:gd name="T100" fmla="*/ 56 w 82"/>
                <a:gd name="T101" fmla="*/ 5 h 101"/>
                <a:gd name="T102" fmla="*/ 46 w 82"/>
                <a:gd name="T103" fmla="*/ 5 h 101"/>
                <a:gd name="T104" fmla="*/ 17 w 82"/>
                <a:gd name="T105" fmla="*/ 5 h 101"/>
                <a:gd name="T106" fmla="*/ 16 w 82"/>
                <a:gd name="T107" fmla="*/ 14 h 101"/>
                <a:gd name="T108" fmla="*/ 13 w 82"/>
                <a:gd name="T109" fmla="*/ 16 h 101"/>
                <a:gd name="T110" fmla="*/ 11 w 82"/>
                <a:gd name="T111" fmla="*/ 18 h 101"/>
                <a:gd name="T112" fmla="*/ 11 w 82"/>
                <a:gd name="T113" fmla="*/ 32 h 101"/>
                <a:gd name="T114" fmla="*/ 11 w 82"/>
                <a:gd name="T115" fmla="*/ 37 h 101"/>
                <a:gd name="T116" fmla="*/ 6 w 82"/>
                <a:gd name="T117" fmla="*/ 39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2" h="101">
                  <a:moveTo>
                    <a:pt x="6" y="39"/>
                  </a:moveTo>
                  <a:cubicBezTo>
                    <a:pt x="6" y="39"/>
                    <a:pt x="6" y="40"/>
                    <a:pt x="6" y="41"/>
                  </a:cubicBezTo>
                  <a:cubicBezTo>
                    <a:pt x="5" y="42"/>
                    <a:pt x="4" y="42"/>
                    <a:pt x="4" y="43"/>
                  </a:cubicBezTo>
                  <a:cubicBezTo>
                    <a:pt x="4" y="45"/>
                    <a:pt x="2" y="47"/>
                    <a:pt x="2" y="49"/>
                  </a:cubicBezTo>
                  <a:cubicBezTo>
                    <a:pt x="2" y="50"/>
                    <a:pt x="3" y="51"/>
                    <a:pt x="2" y="51"/>
                  </a:cubicBezTo>
                  <a:cubicBezTo>
                    <a:pt x="2" y="52"/>
                    <a:pt x="0" y="53"/>
                    <a:pt x="1" y="53"/>
                  </a:cubicBezTo>
                  <a:cubicBezTo>
                    <a:pt x="4" y="53"/>
                    <a:pt x="3" y="57"/>
                    <a:pt x="4" y="58"/>
                  </a:cubicBezTo>
                  <a:cubicBezTo>
                    <a:pt x="4" y="59"/>
                    <a:pt x="5" y="59"/>
                    <a:pt x="6" y="60"/>
                  </a:cubicBezTo>
                  <a:cubicBezTo>
                    <a:pt x="6" y="61"/>
                    <a:pt x="6" y="62"/>
                    <a:pt x="6" y="63"/>
                  </a:cubicBezTo>
                  <a:cubicBezTo>
                    <a:pt x="7" y="65"/>
                    <a:pt x="9" y="66"/>
                    <a:pt x="9" y="68"/>
                  </a:cubicBezTo>
                  <a:cubicBezTo>
                    <a:pt x="9" y="69"/>
                    <a:pt x="8" y="74"/>
                    <a:pt x="9" y="74"/>
                  </a:cubicBezTo>
                  <a:cubicBezTo>
                    <a:pt x="12" y="74"/>
                    <a:pt x="13" y="75"/>
                    <a:pt x="15" y="76"/>
                  </a:cubicBezTo>
                  <a:cubicBezTo>
                    <a:pt x="17" y="77"/>
                    <a:pt x="16" y="80"/>
                    <a:pt x="18" y="81"/>
                  </a:cubicBezTo>
                  <a:cubicBezTo>
                    <a:pt x="19" y="82"/>
                    <a:pt x="22" y="82"/>
                    <a:pt x="22" y="84"/>
                  </a:cubicBezTo>
                  <a:cubicBezTo>
                    <a:pt x="22" y="86"/>
                    <a:pt x="25" y="87"/>
                    <a:pt x="26" y="88"/>
                  </a:cubicBezTo>
                  <a:cubicBezTo>
                    <a:pt x="26" y="89"/>
                    <a:pt x="26" y="90"/>
                    <a:pt x="26" y="91"/>
                  </a:cubicBezTo>
                  <a:cubicBezTo>
                    <a:pt x="27" y="91"/>
                    <a:pt x="28" y="92"/>
                    <a:pt x="28" y="92"/>
                  </a:cubicBezTo>
                  <a:cubicBezTo>
                    <a:pt x="29" y="93"/>
                    <a:pt x="30" y="95"/>
                    <a:pt x="32" y="96"/>
                  </a:cubicBezTo>
                  <a:cubicBezTo>
                    <a:pt x="33" y="97"/>
                    <a:pt x="33" y="93"/>
                    <a:pt x="35" y="95"/>
                  </a:cubicBezTo>
                  <a:cubicBezTo>
                    <a:pt x="37" y="96"/>
                    <a:pt x="37" y="94"/>
                    <a:pt x="39" y="94"/>
                  </a:cubicBezTo>
                  <a:cubicBezTo>
                    <a:pt x="41" y="95"/>
                    <a:pt x="42" y="98"/>
                    <a:pt x="44" y="100"/>
                  </a:cubicBezTo>
                  <a:cubicBezTo>
                    <a:pt x="46" y="95"/>
                    <a:pt x="49" y="101"/>
                    <a:pt x="51" y="100"/>
                  </a:cubicBezTo>
                  <a:cubicBezTo>
                    <a:pt x="52" y="99"/>
                    <a:pt x="53" y="98"/>
                    <a:pt x="55" y="98"/>
                  </a:cubicBezTo>
                  <a:cubicBezTo>
                    <a:pt x="56" y="98"/>
                    <a:pt x="58" y="98"/>
                    <a:pt x="59" y="97"/>
                  </a:cubicBezTo>
                  <a:cubicBezTo>
                    <a:pt x="61" y="93"/>
                    <a:pt x="65" y="91"/>
                    <a:pt x="69" y="94"/>
                  </a:cubicBezTo>
                  <a:cubicBezTo>
                    <a:pt x="69" y="93"/>
                    <a:pt x="69" y="92"/>
                    <a:pt x="69" y="91"/>
                  </a:cubicBezTo>
                  <a:cubicBezTo>
                    <a:pt x="69" y="90"/>
                    <a:pt x="66" y="90"/>
                    <a:pt x="66" y="90"/>
                  </a:cubicBezTo>
                  <a:cubicBezTo>
                    <a:pt x="64" y="88"/>
                    <a:pt x="63" y="85"/>
                    <a:pt x="61" y="83"/>
                  </a:cubicBezTo>
                  <a:cubicBezTo>
                    <a:pt x="60" y="82"/>
                    <a:pt x="60" y="81"/>
                    <a:pt x="59" y="80"/>
                  </a:cubicBezTo>
                  <a:cubicBezTo>
                    <a:pt x="58" y="79"/>
                    <a:pt x="57" y="79"/>
                    <a:pt x="56" y="78"/>
                  </a:cubicBezTo>
                  <a:cubicBezTo>
                    <a:pt x="53" y="75"/>
                    <a:pt x="59" y="75"/>
                    <a:pt x="59" y="75"/>
                  </a:cubicBezTo>
                  <a:cubicBezTo>
                    <a:pt x="61" y="74"/>
                    <a:pt x="60" y="69"/>
                    <a:pt x="61" y="67"/>
                  </a:cubicBezTo>
                  <a:cubicBezTo>
                    <a:pt x="61" y="66"/>
                    <a:pt x="61" y="64"/>
                    <a:pt x="62" y="64"/>
                  </a:cubicBezTo>
                  <a:cubicBezTo>
                    <a:pt x="63" y="63"/>
                    <a:pt x="65" y="63"/>
                    <a:pt x="65" y="62"/>
                  </a:cubicBezTo>
                  <a:cubicBezTo>
                    <a:pt x="65" y="61"/>
                    <a:pt x="65" y="60"/>
                    <a:pt x="65" y="58"/>
                  </a:cubicBezTo>
                  <a:cubicBezTo>
                    <a:pt x="65" y="57"/>
                    <a:pt x="66" y="56"/>
                    <a:pt x="67" y="55"/>
                  </a:cubicBezTo>
                  <a:cubicBezTo>
                    <a:pt x="68" y="53"/>
                    <a:pt x="70" y="54"/>
                    <a:pt x="71" y="52"/>
                  </a:cubicBezTo>
                  <a:cubicBezTo>
                    <a:pt x="71" y="50"/>
                    <a:pt x="72" y="48"/>
                    <a:pt x="72" y="45"/>
                  </a:cubicBezTo>
                  <a:cubicBezTo>
                    <a:pt x="72" y="44"/>
                    <a:pt x="72" y="43"/>
                    <a:pt x="72" y="42"/>
                  </a:cubicBezTo>
                  <a:cubicBezTo>
                    <a:pt x="72" y="40"/>
                    <a:pt x="74" y="38"/>
                    <a:pt x="74" y="37"/>
                  </a:cubicBezTo>
                  <a:cubicBezTo>
                    <a:pt x="74" y="33"/>
                    <a:pt x="75" y="30"/>
                    <a:pt x="79" y="29"/>
                  </a:cubicBezTo>
                  <a:cubicBezTo>
                    <a:pt x="80" y="29"/>
                    <a:pt x="81" y="29"/>
                    <a:pt x="82" y="27"/>
                  </a:cubicBezTo>
                  <a:cubicBezTo>
                    <a:pt x="82" y="26"/>
                    <a:pt x="80" y="24"/>
                    <a:pt x="79" y="23"/>
                  </a:cubicBezTo>
                  <a:cubicBezTo>
                    <a:pt x="77" y="21"/>
                    <a:pt x="76" y="19"/>
                    <a:pt x="76" y="17"/>
                  </a:cubicBezTo>
                  <a:cubicBezTo>
                    <a:pt x="76" y="16"/>
                    <a:pt x="75" y="11"/>
                    <a:pt x="76" y="11"/>
                  </a:cubicBezTo>
                  <a:cubicBezTo>
                    <a:pt x="77" y="10"/>
                    <a:pt x="76" y="10"/>
                    <a:pt x="75" y="9"/>
                  </a:cubicBezTo>
                  <a:cubicBezTo>
                    <a:pt x="74" y="8"/>
                    <a:pt x="74" y="7"/>
                    <a:pt x="74" y="5"/>
                  </a:cubicBezTo>
                  <a:cubicBezTo>
                    <a:pt x="72" y="3"/>
                    <a:pt x="69" y="2"/>
                    <a:pt x="68" y="0"/>
                  </a:cubicBezTo>
                  <a:cubicBezTo>
                    <a:pt x="67" y="0"/>
                    <a:pt x="65" y="1"/>
                    <a:pt x="64" y="2"/>
                  </a:cubicBezTo>
                  <a:cubicBezTo>
                    <a:pt x="63" y="5"/>
                    <a:pt x="61" y="3"/>
                    <a:pt x="60" y="5"/>
                  </a:cubicBezTo>
                  <a:cubicBezTo>
                    <a:pt x="59" y="9"/>
                    <a:pt x="58" y="5"/>
                    <a:pt x="56" y="5"/>
                  </a:cubicBezTo>
                  <a:cubicBezTo>
                    <a:pt x="52" y="5"/>
                    <a:pt x="49" y="5"/>
                    <a:pt x="46" y="5"/>
                  </a:cubicBezTo>
                  <a:cubicBezTo>
                    <a:pt x="37" y="5"/>
                    <a:pt x="27" y="5"/>
                    <a:pt x="17" y="5"/>
                  </a:cubicBezTo>
                  <a:cubicBezTo>
                    <a:pt x="15" y="5"/>
                    <a:pt x="16" y="12"/>
                    <a:pt x="16" y="14"/>
                  </a:cubicBezTo>
                  <a:cubicBezTo>
                    <a:pt x="16" y="16"/>
                    <a:pt x="15" y="16"/>
                    <a:pt x="13" y="16"/>
                  </a:cubicBezTo>
                  <a:cubicBezTo>
                    <a:pt x="10" y="16"/>
                    <a:pt x="11" y="16"/>
                    <a:pt x="11" y="18"/>
                  </a:cubicBezTo>
                  <a:cubicBezTo>
                    <a:pt x="11" y="23"/>
                    <a:pt x="11" y="27"/>
                    <a:pt x="11" y="32"/>
                  </a:cubicBezTo>
                  <a:cubicBezTo>
                    <a:pt x="11" y="34"/>
                    <a:pt x="11" y="36"/>
                    <a:pt x="11" y="37"/>
                  </a:cubicBezTo>
                  <a:cubicBezTo>
                    <a:pt x="11" y="39"/>
                    <a:pt x="7" y="38"/>
                    <a:pt x="6" y="39"/>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50" name="Freeform 745"/>
            <p:cNvSpPr>
              <a:spLocks/>
            </p:cNvSpPr>
            <p:nvPr/>
          </p:nvSpPr>
          <p:spPr bwMode="auto">
            <a:xfrm>
              <a:off x="13356248" y="8182530"/>
              <a:ext cx="299364" cy="270773"/>
            </a:xfrm>
            <a:custGeom>
              <a:avLst/>
              <a:gdLst>
                <a:gd name="T0" fmla="*/ 3 w 32"/>
                <a:gd name="T1" fmla="*/ 19 h 29"/>
                <a:gd name="T2" fmla="*/ 7 w 32"/>
                <a:gd name="T3" fmla="*/ 20 h 29"/>
                <a:gd name="T4" fmla="*/ 7 w 32"/>
                <a:gd name="T5" fmla="*/ 17 h 29"/>
                <a:gd name="T6" fmla="*/ 10 w 32"/>
                <a:gd name="T7" fmla="*/ 19 h 29"/>
                <a:gd name="T8" fmla="*/ 12 w 32"/>
                <a:gd name="T9" fmla="*/ 18 h 29"/>
                <a:gd name="T10" fmla="*/ 14 w 32"/>
                <a:gd name="T11" fmla="*/ 18 h 29"/>
                <a:gd name="T12" fmla="*/ 29 w 32"/>
                <a:gd name="T13" fmla="*/ 29 h 29"/>
                <a:gd name="T14" fmla="*/ 32 w 32"/>
                <a:gd name="T15" fmla="*/ 27 h 29"/>
                <a:gd name="T16" fmla="*/ 24 w 32"/>
                <a:gd name="T17" fmla="*/ 19 h 29"/>
                <a:gd name="T18" fmla="*/ 19 w 32"/>
                <a:gd name="T19" fmla="*/ 16 h 29"/>
                <a:gd name="T20" fmla="*/ 17 w 32"/>
                <a:gd name="T21" fmla="*/ 14 h 29"/>
                <a:gd name="T22" fmla="*/ 17 w 32"/>
                <a:gd name="T23" fmla="*/ 16 h 29"/>
                <a:gd name="T24" fmla="*/ 16 w 32"/>
                <a:gd name="T25" fmla="*/ 14 h 29"/>
                <a:gd name="T26" fmla="*/ 14 w 32"/>
                <a:gd name="T27" fmla="*/ 9 h 29"/>
                <a:gd name="T28" fmla="*/ 10 w 32"/>
                <a:gd name="T29" fmla="*/ 0 h 29"/>
                <a:gd name="T30" fmla="*/ 2 w 32"/>
                <a:gd name="T31" fmla="*/ 7 h 29"/>
                <a:gd name="T32" fmla="*/ 1 w 32"/>
                <a:gd name="T33" fmla="*/ 13 h 29"/>
                <a:gd name="T34" fmla="*/ 0 w 32"/>
                <a:gd name="T35" fmla="*/ 20 h 29"/>
                <a:gd name="T36" fmla="*/ 3 w 32"/>
                <a:gd name="T37" fmla="*/ 19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2" h="29">
                  <a:moveTo>
                    <a:pt x="3" y="19"/>
                  </a:moveTo>
                  <a:cubicBezTo>
                    <a:pt x="4" y="19"/>
                    <a:pt x="6" y="21"/>
                    <a:pt x="7" y="20"/>
                  </a:cubicBezTo>
                  <a:cubicBezTo>
                    <a:pt x="7" y="19"/>
                    <a:pt x="6" y="17"/>
                    <a:pt x="7" y="17"/>
                  </a:cubicBezTo>
                  <a:cubicBezTo>
                    <a:pt x="9" y="17"/>
                    <a:pt x="9" y="19"/>
                    <a:pt x="10" y="19"/>
                  </a:cubicBezTo>
                  <a:cubicBezTo>
                    <a:pt x="11" y="19"/>
                    <a:pt x="12" y="18"/>
                    <a:pt x="12" y="18"/>
                  </a:cubicBezTo>
                  <a:cubicBezTo>
                    <a:pt x="13" y="17"/>
                    <a:pt x="14" y="18"/>
                    <a:pt x="14" y="18"/>
                  </a:cubicBezTo>
                  <a:cubicBezTo>
                    <a:pt x="22" y="18"/>
                    <a:pt x="25" y="24"/>
                    <a:pt x="29" y="29"/>
                  </a:cubicBezTo>
                  <a:cubicBezTo>
                    <a:pt x="30" y="29"/>
                    <a:pt x="31" y="28"/>
                    <a:pt x="32" y="27"/>
                  </a:cubicBezTo>
                  <a:cubicBezTo>
                    <a:pt x="29" y="25"/>
                    <a:pt x="26" y="22"/>
                    <a:pt x="24" y="19"/>
                  </a:cubicBezTo>
                  <a:cubicBezTo>
                    <a:pt x="23" y="17"/>
                    <a:pt x="21" y="17"/>
                    <a:pt x="19" y="16"/>
                  </a:cubicBezTo>
                  <a:cubicBezTo>
                    <a:pt x="18" y="16"/>
                    <a:pt x="18" y="14"/>
                    <a:pt x="17" y="14"/>
                  </a:cubicBezTo>
                  <a:cubicBezTo>
                    <a:pt x="16" y="14"/>
                    <a:pt x="17" y="15"/>
                    <a:pt x="17" y="16"/>
                  </a:cubicBezTo>
                  <a:cubicBezTo>
                    <a:pt x="17" y="16"/>
                    <a:pt x="16" y="14"/>
                    <a:pt x="16" y="14"/>
                  </a:cubicBezTo>
                  <a:cubicBezTo>
                    <a:pt x="15" y="12"/>
                    <a:pt x="14" y="11"/>
                    <a:pt x="14" y="9"/>
                  </a:cubicBezTo>
                  <a:cubicBezTo>
                    <a:pt x="13" y="6"/>
                    <a:pt x="13" y="3"/>
                    <a:pt x="10" y="0"/>
                  </a:cubicBezTo>
                  <a:cubicBezTo>
                    <a:pt x="9" y="4"/>
                    <a:pt x="4" y="4"/>
                    <a:pt x="2" y="7"/>
                  </a:cubicBezTo>
                  <a:cubicBezTo>
                    <a:pt x="1" y="9"/>
                    <a:pt x="2" y="11"/>
                    <a:pt x="1" y="13"/>
                  </a:cubicBezTo>
                  <a:cubicBezTo>
                    <a:pt x="0" y="15"/>
                    <a:pt x="0" y="17"/>
                    <a:pt x="0" y="20"/>
                  </a:cubicBezTo>
                  <a:cubicBezTo>
                    <a:pt x="1" y="19"/>
                    <a:pt x="2" y="19"/>
                    <a:pt x="3" y="19"/>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51" name="Freeform 746"/>
            <p:cNvSpPr>
              <a:spLocks/>
            </p:cNvSpPr>
            <p:nvPr/>
          </p:nvSpPr>
          <p:spPr bwMode="auto">
            <a:xfrm>
              <a:off x="13200194" y="8313140"/>
              <a:ext cx="691083" cy="573398"/>
            </a:xfrm>
            <a:custGeom>
              <a:avLst/>
              <a:gdLst>
                <a:gd name="T0" fmla="*/ 70 w 74"/>
                <a:gd name="T1" fmla="*/ 38 h 61"/>
                <a:gd name="T2" fmla="*/ 57 w 74"/>
                <a:gd name="T3" fmla="*/ 33 h 61"/>
                <a:gd name="T4" fmla="*/ 51 w 74"/>
                <a:gd name="T5" fmla="*/ 29 h 61"/>
                <a:gd name="T6" fmla="*/ 48 w 74"/>
                <a:gd name="T7" fmla="*/ 24 h 61"/>
                <a:gd name="T8" fmla="*/ 51 w 74"/>
                <a:gd name="T9" fmla="*/ 20 h 61"/>
                <a:gd name="T10" fmla="*/ 45 w 74"/>
                <a:gd name="T11" fmla="*/ 23 h 61"/>
                <a:gd name="T12" fmla="*/ 44 w 74"/>
                <a:gd name="T13" fmla="*/ 18 h 61"/>
                <a:gd name="T14" fmla="*/ 44 w 74"/>
                <a:gd name="T15" fmla="*/ 12 h 61"/>
                <a:gd name="T16" fmla="*/ 37 w 74"/>
                <a:gd name="T17" fmla="*/ 5 h 61"/>
                <a:gd name="T18" fmla="*/ 28 w 74"/>
                <a:gd name="T19" fmla="*/ 4 h 61"/>
                <a:gd name="T20" fmla="*/ 24 w 74"/>
                <a:gd name="T21" fmla="*/ 5 h 61"/>
                <a:gd name="T22" fmla="*/ 21 w 74"/>
                <a:gd name="T23" fmla="*/ 5 h 61"/>
                <a:gd name="T24" fmla="*/ 18 w 74"/>
                <a:gd name="T25" fmla="*/ 5 h 61"/>
                <a:gd name="T26" fmla="*/ 17 w 74"/>
                <a:gd name="T27" fmla="*/ 8 h 61"/>
                <a:gd name="T28" fmla="*/ 15 w 74"/>
                <a:gd name="T29" fmla="*/ 13 h 61"/>
                <a:gd name="T30" fmla="*/ 12 w 74"/>
                <a:gd name="T31" fmla="*/ 14 h 61"/>
                <a:gd name="T32" fmla="*/ 10 w 74"/>
                <a:gd name="T33" fmla="*/ 18 h 61"/>
                <a:gd name="T34" fmla="*/ 10 w 74"/>
                <a:gd name="T35" fmla="*/ 23 h 61"/>
                <a:gd name="T36" fmla="*/ 5 w 74"/>
                <a:gd name="T37" fmla="*/ 34 h 61"/>
                <a:gd name="T38" fmla="*/ 1 w 74"/>
                <a:gd name="T39" fmla="*/ 35 h 61"/>
                <a:gd name="T40" fmla="*/ 2 w 74"/>
                <a:gd name="T41" fmla="*/ 38 h 61"/>
                <a:gd name="T42" fmla="*/ 9 w 74"/>
                <a:gd name="T43" fmla="*/ 47 h 61"/>
                <a:gd name="T44" fmla="*/ 13 w 74"/>
                <a:gd name="T45" fmla="*/ 50 h 61"/>
                <a:gd name="T46" fmla="*/ 14 w 74"/>
                <a:gd name="T47" fmla="*/ 54 h 61"/>
                <a:gd name="T48" fmla="*/ 20 w 74"/>
                <a:gd name="T49" fmla="*/ 55 h 61"/>
                <a:gd name="T50" fmla="*/ 25 w 74"/>
                <a:gd name="T51" fmla="*/ 59 h 61"/>
                <a:gd name="T52" fmla="*/ 33 w 74"/>
                <a:gd name="T53" fmla="*/ 60 h 61"/>
                <a:gd name="T54" fmla="*/ 39 w 74"/>
                <a:gd name="T55" fmla="*/ 57 h 61"/>
                <a:gd name="T56" fmla="*/ 47 w 74"/>
                <a:gd name="T57" fmla="*/ 56 h 61"/>
                <a:gd name="T58" fmla="*/ 54 w 74"/>
                <a:gd name="T59" fmla="*/ 53 h 61"/>
                <a:gd name="T60" fmla="*/ 59 w 74"/>
                <a:gd name="T61" fmla="*/ 53 h 61"/>
                <a:gd name="T62" fmla="*/ 74 w 74"/>
                <a:gd name="T63" fmla="*/ 38 h 61"/>
                <a:gd name="T64" fmla="*/ 70 w 74"/>
                <a:gd name="T65" fmla="*/ 38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4" h="61">
                  <a:moveTo>
                    <a:pt x="70" y="38"/>
                  </a:moveTo>
                  <a:cubicBezTo>
                    <a:pt x="65" y="36"/>
                    <a:pt x="61" y="35"/>
                    <a:pt x="57" y="33"/>
                  </a:cubicBezTo>
                  <a:cubicBezTo>
                    <a:pt x="54" y="32"/>
                    <a:pt x="53" y="31"/>
                    <a:pt x="51" y="29"/>
                  </a:cubicBezTo>
                  <a:cubicBezTo>
                    <a:pt x="50" y="28"/>
                    <a:pt x="49" y="26"/>
                    <a:pt x="48" y="24"/>
                  </a:cubicBezTo>
                  <a:cubicBezTo>
                    <a:pt x="48" y="23"/>
                    <a:pt x="51" y="21"/>
                    <a:pt x="51" y="20"/>
                  </a:cubicBezTo>
                  <a:cubicBezTo>
                    <a:pt x="49" y="21"/>
                    <a:pt x="47" y="22"/>
                    <a:pt x="45" y="23"/>
                  </a:cubicBezTo>
                  <a:cubicBezTo>
                    <a:pt x="43" y="23"/>
                    <a:pt x="43" y="19"/>
                    <a:pt x="44" y="18"/>
                  </a:cubicBezTo>
                  <a:cubicBezTo>
                    <a:pt x="47" y="15"/>
                    <a:pt x="46" y="15"/>
                    <a:pt x="44" y="12"/>
                  </a:cubicBezTo>
                  <a:cubicBezTo>
                    <a:pt x="42" y="10"/>
                    <a:pt x="40" y="6"/>
                    <a:pt x="37" y="5"/>
                  </a:cubicBezTo>
                  <a:cubicBezTo>
                    <a:pt x="35" y="5"/>
                    <a:pt x="30" y="3"/>
                    <a:pt x="28" y="4"/>
                  </a:cubicBezTo>
                  <a:cubicBezTo>
                    <a:pt x="26" y="7"/>
                    <a:pt x="24" y="0"/>
                    <a:pt x="24" y="5"/>
                  </a:cubicBezTo>
                  <a:cubicBezTo>
                    <a:pt x="24" y="7"/>
                    <a:pt x="22" y="6"/>
                    <a:pt x="21" y="5"/>
                  </a:cubicBezTo>
                  <a:cubicBezTo>
                    <a:pt x="20" y="5"/>
                    <a:pt x="19" y="5"/>
                    <a:pt x="18" y="5"/>
                  </a:cubicBezTo>
                  <a:cubicBezTo>
                    <a:pt x="16" y="6"/>
                    <a:pt x="17" y="6"/>
                    <a:pt x="17" y="8"/>
                  </a:cubicBezTo>
                  <a:cubicBezTo>
                    <a:pt x="17" y="9"/>
                    <a:pt x="16" y="12"/>
                    <a:pt x="15" y="13"/>
                  </a:cubicBezTo>
                  <a:cubicBezTo>
                    <a:pt x="15" y="14"/>
                    <a:pt x="12" y="13"/>
                    <a:pt x="12" y="14"/>
                  </a:cubicBezTo>
                  <a:cubicBezTo>
                    <a:pt x="12" y="16"/>
                    <a:pt x="10" y="17"/>
                    <a:pt x="10" y="18"/>
                  </a:cubicBezTo>
                  <a:cubicBezTo>
                    <a:pt x="10" y="19"/>
                    <a:pt x="11" y="22"/>
                    <a:pt x="10" y="23"/>
                  </a:cubicBezTo>
                  <a:cubicBezTo>
                    <a:pt x="4" y="24"/>
                    <a:pt x="6" y="30"/>
                    <a:pt x="5" y="34"/>
                  </a:cubicBezTo>
                  <a:cubicBezTo>
                    <a:pt x="4" y="35"/>
                    <a:pt x="3" y="35"/>
                    <a:pt x="1" y="35"/>
                  </a:cubicBezTo>
                  <a:cubicBezTo>
                    <a:pt x="0" y="36"/>
                    <a:pt x="0" y="38"/>
                    <a:pt x="2" y="38"/>
                  </a:cubicBezTo>
                  <a:cubicBezTo>
                    <a:pt x="5" y="39"/>
                    <a:pt x="8" y="45"/>
                    <a:pt x="9" y="47"/>
                  </a:cubicBezTo>
                  <a:cubicBezTo>
                    <a:pt x="10" y="49"/>
                    <a:pt x="11" y="49"/>
                    <a:pt x="13" y="50"/>
                  </a:cubicBezTo>
                  <a:cubicBezTo>
                    <a:pt x="14" y="51"/>
                    <a:pt x="13" y="53"/>
                    <a:pt x="14" y="54"/>
                  </a:cubicBezTo>
                  <a:cubicBezTo>
                    <a:pt x="16" y="56"/>
                    <a:pt x="18" y="54"/>
                    <a:pt x="20" y="55"/>
                  </a:cubicBezTo>
                  <a:cubicBezTo>
                    <a:pt x="21" y="56"/>
                    <a:pt x="23" y="58"/>
                    <a:pt x="25" y="59"/>
                  </a:cubicBezTo>
                  <a:cubicBezTo>
                    <a:pt x="27" y="59"/>
                    <a:pt x="31" y="61"/>
                    <a:pt x="33" y="60"/>
                  </a:cubicBezTo>
                  <a:cubicBezTo>
                    <a:pt x="35" y="58"/>
                    <a:pt x="36" y="56"/>
                    <a:pt x="39" y="57"/>
                  </a:cubicBezTo>
                  <a:cubicBezTo>
                    <a:pt x="42" y="58"/>
                    <a:pt x="45" y="57"/>
                    <a:pt x="47" y="56"/>
                  </a:cubicBezTo>
                  <a:cubicBezTo>
                    <a:pt x="49" y="54"/>
                    <a:pt x="51" y="53"/>
                    <a:pt x="54" y="53"/>
                  </a:cubicBezTo>
                  <a:cubicBezTo>
                    <a:pt x="55" y="53"/>
                    <a:pt x="59" y="53"/>
                    <a:pt x="59" y="53"/>
                  </a:cubicBezTo>
                  <a:cubicBezTo>
                    <a:pt x="64" y="48"/>
                    <a:pt x="69" y="43"/>
                    <a:pt x="74" y="38"/>
                  </a:cubicBezTo>
                  <a:cubicBezTo>
                    <a:pt x="73" y="38"/>
                    <a:pt x="71" y="38"/>
                    <a:pt x="70" y="38"/>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52" name="Freeform 747"/>
            <p:cNvSpPr>
              <a:spLocks/>
            </p:cNvSpPr>
            <p:nvPr/>
          </p:nvSpPr>
          <p:spPr bwMode="auto">
            <a:xfrm>
              <a:off x="13235227" y="8481973"/>
              <a:ext cx="812103" cy="777272"/>
            </a:xfrm>
            <a:custGeom>
              <a:avLst/>
              <a:gdLst>
                <a:gd name="T0" fmla="*/ 86 w 87"/>
                <a:gd name="T1" fmla="*/ 1 h 83"/>
                <a:gd name="T2" fmla="*/ 83 w 87"/>
                <a:gd name="T3" fmla="*/ 0 h 83"/>
                <a:gd name="T4" fmla="*/ 79 w 87"/>
                <a:gd name="T5" fmla="*/ 3 h 83"/>
                <a:gd name="T6" fmla="*/ 71 w 87"/>
                <a:gd name="T7" fmla="*/ 3 h 83"/>
                <a:gd name="T8" fmla="*/ 69 w 87"/>
                <a:gd name="T9" fmla="*/ 4 h 83"/>
                <a:gd name="T10" fmla="*/ 68 w 87"/>
                <a:gd name="T11" fmla="*/ 3 h 83"/>
                <a:gd name="T12" fmla="*/ 63 w 87"/>
                <a:gd name="T13" fmla="*/ 6 h 83"/>
                <a:gd name="T14" fmla="*/ 58 w 87"/>
                <a:gd name="T15" fmla="*/ 5 h 83"/>
                <a:gd name="T16" fmla="*/ 53 w 87"/>
                <a:gd name="T17" fmla="*/ 7 h 83"/>
                <a:gd name="T18" fmla="*/ 47 w 87"/>
                <a:gd name="T19" fmla="*/ 2 h 83"/>
                <a:gd name="T20" fmla="*/ 44 w 87"/>
                <a:gd name="T21" fmla="*/ 6 h 83"/>
                <a:gd name="T22" fmla="*/ 48 w 87"/>
                <a:gd name="T23" fmla="*/ 12 h 83"/>
                <a:gd name="T24" fmla="*/ 56 w 87"/>
                <a:gd name="T25" fmla="*/ 16 h 83"/>
                <a:gd name="T26" fmla="*/ 70 w 87"/>
                <a:gd name="T27" fmla="*/ 20 h 83"/>
                <a:gd name="T28" fmla="*/ 63 w 87"/>
                <a:gd name="T29" fmla="*/ 27 h 83"/>
                <a:gd name="T30" fmla="*/ 58 w 87"/>
                <a:gd name="T31" fmla="*/ 33 h 83"/>
                <a:gd name="T32" fmla="*/ 55 w 87"/>
                <a:gd name="T33" fmla="*/ 35 h 83"/>
                <a:gd name="T34" fmla="*/ 48 w 87"/>
                <a:gd name="T35" fmla="*/ 35 h 83"/>
                <a:gd name="T36" fmla="*/ 42 w 87"/>
                <a:gd name="T37" fmla="*/ 38 h 83"/>
                <a:gd name="T38" fmla="*/ 36 w 87"/>
                <a:gd name="T39" fmla="*/ 39 h 83"/>
                <a:gd name="T40" fmla="*/ 32 w 87"/>
                <a:gd name="T41" fmla="*/ 39 h 83"/>
                <a:gd name="T42" fmla="*/ 26 w 87"/>
                <a:gd name="T43" fmla="*/ 42 h 83"/>
                <a:gd name="T44" fmla="*/ 21 w 87"/>
                <a:gd name="T45" fmla="*/ 41 h 83"/>
                <a:gd name="T46" fmla="*/ 16 w 87"/>
                <a:gd name="T47" fmla="*/ 37 h 83"/>
                <a:gd name="T48" fmla="*/ 11 w 87"/>
                <a:gd name="T49" fmla="*/ 37 h 83"/>
                <a:gd name="T50" fmla="*/ 7 w 87"/>
                <a:gd name="T51" fmla="*/ 34 h 83"/>
                <a:gd name="T52" fmla="*/ 0 w 87"/>
                <a:gd name="T53" fmla="*/ 39 h 83"/>
                <a:gd name="T54" fmla="*/ 3 w 87"/>
                <a:gd name="T55" fmla="*/ 41 h 83"/>
                <a:gd name="T56" fmla="*/ 4 w 87"/>
                <a:gd name="T57" fmla="*/ 45 h 83"/>
                <a:gd name="T58" fmla="*/ 3 w 87"/>
                <a:gd name="T59" fmla="*/ 54 h 83"/>
                <a:gd name="T60" fmla="*/ 0 w 87"/>
                <a:gd name="T61" fmla="*/ 58 h 83"/>
                <a:gd name="T62" fmla="*/ 3 w 87"/>
                <a:gd name="T63" fmla="*/ 60 h 83"/>
                <a:gd name="T64" fmla="*/ 1 w 87"/>
                <a:gd name="T65" fmla="*/ 65 h 83"/>
                <a:gd name="T66" fmla="*/ 4 w 87"/>
                <a:gd name="T67" fmla="*/ 66 h 83"/>
                <a:gd name="T68" fmla="*/ 15 w 87"/>
                <a:gd name="T69" fmla="*/ 73 h 83"/>
                <a:gd name="T70" fmla="*/ 19 w 87"/>
                <a:gd name="T71" fmla="*/ 77 h 83"/>
                <a:gd name="T72" fmla="*/ 26 w 87"/>
                <a:gd name="T73" fmla="*/ 83 h 83"/>
                <a:gd name="T74" fmla="*/ 30 w 87"/>
                <a:gd name="T75" fmla="*/ 76 h 83"/>
                <a:gd name="T76" fmla="*/ 33 w 87"/>
                <a:gd name="T77" fmla="*/ 72 h 83"/>
                <a:gd name="T78" fmla="*/ 35 w 87"/>
                <a:gd name="T79" fmla="*/ 69 h 83"/>
                <a:gd name="T80" fmla="*/ 40 w 87"/>
                <a:gd name="T81" fmla="*/ 65 h 83"/>
                <a:gd name="T82" fmla="*/ 59 w 87"/>
                <a:gd name="T83" fmla="*/ 48 h 83"/>
                <a:gd name="T84" fmla="*/ 77 w 87"/>
                <a:gd name="T85" fmla="*/ 24 h 83"/>
                <a:gd name="T86" fmla="*/ 84 w 87"/>
                <a:gd name="T87" fmla="*/ 14 h 83"/>
                <a:gd name="T88" fmla="*/ 86 w 87"/>
                <a:gd name="T89" fmla="*/ 7 h 83"/>
                <a:gd name="T90" fmla="*/ 86 w 87"/>
                <a:gd name="T91" fmla="*/ 1 h 83"/>
                <a:gd name="T92" fmla="*/ 86 w 87"/>
                <a:gd name="T93" fmla="*/ 1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7" h="83">
                  <a:moveTo>
                    <a:pt x="86" y="1"/>
                  </a:moveTo>
                  <a:cubicBezTo>
                    <a:pt x="87" y="0"/>
                    <a:pt x="84" y="0"/>
                    <a:pt x="83" y="0"/>
                  </a:cubicBezTo>
                  <a:cubicBezTo>
                    <a:pt x="82" y="1"/>
                    <a:pt x="81" y="2"/>
                    <a:pt x="79" y="3"/>
                  </a:cubicBezTo>
                  <a:cubicBezTo>
                    <a:pt x="77" y="3"/>
                    <a:pt x="74" y="3"/>
                    <a:pt x="71" y="3"/>
                  </a:cubicBezTo>
                  <a:cubicBezTo>
                    <a:pt x="71" y="4"/>
                    <a:pt x="70" y="4"/>
                    <a:pt x="69" y="4"/>
                  </a:cubicBezTo>
                  <a:cubicBezTo>
                    <a:pt x="68" y="4"/>
                    <a:pt x="68" y="3"/>
                    <a:pt x="68" y="3"/>
                  </a:cubicBezTo>
                  <a:cubicBezTo>
                    <a:pt x="66" y="4"/>
                    <a:pt x="65" y="6"/>
                    <a:pt x="63" y="6"/>
                  </a:cubicBezTo>
                  <a:cubicBezTo>
                    <a:pt x="61" y="6"/>
                    <a:pt x="61" y="5"/>
                    <a:pt x="58" y="5"/>
                  </a:cubicBezTo>
                  <a:cubicBezTo>
                    <a:pt x="57" y="6"/>
                    <a:pt x="55" y="8"/>
                    <a:pt x="53" y="7"/>
                  </a:cubicBezTo>
                  <a:cubicBezTo>
                    <a:pt x="50" y="6"/>
                    <a:pt x="49" y="5"/>
                    <a:pt x="47" y="2"/>
                  </a:cubicBezTo>
                  <a:cubicBezTo>
                    <a:pt x="47" y="3"/>
                    <a:pt x="44" y="5"/>
                    <a:pt x="44" y="6"/>
                  </a:cubicBezTo>
                  <a:cubicBezTo>
                    <a:pt x="45" y="8"/>
                    <a:pt x="46" y="10"/>
                    <a:pt x="48" y="12"/>
                  </a:cubicBezTo>
                  <a:cubicBezTo>
                    <a:pt x="50" y="14"/>
                    <a:pt x="53" y="15"/>
                    <a:pt x="56" y="16"/>
                  </a:cubicBezTo>
                  <a:cubicBezTo>
                    <a:pt x="61" y="18"/>
                    <a:pt x="65" y="20"/>
                    <a:pt x="70" y="20"/>
                  </a:cubicBezTo>
                  <a:cubicBezTo>
                    <a:pt x="68" y="22"/>
                    <a:pt x="65" y="25"/>
                    <a:pt x="63" y="27"/>
                  </a:cubicBezTo>
                  <a:cubicBezTo>
                    <a:pt x="61" y="29"/>
                    <a:pt x="59" y="31"/>
                    <a:pt x="58" y="33"/>
                  </a:cubicBezTo>
                  <a:cubicBezTo>
                    <a:pt x="57" y="33"/>
                    <a:pt x="56" y="35"/>
                    <a:pt x="55" y="35"/>
                  </a:cubicBezTo>
                  <a:cubicBezTo>
                    <a:pt x="53" y="36"/>
                    <a:pt x="50" y="34"/>
                    <a:pt x="48" y="35"/>
                  </a:cubicBezTo>
                  <a:cubicBezTo>
                    <a:pt x="46" y="35"/>
                    <a:pt x="44" y="37"/>
                    <a:pt x="42" y="38"/>
                  </a:cubicBezTo>
                  <a:cubicBezTo>
                    <a:pt x="40" y="39"/>
                    <a:pt x="38" y="40"/>
                    <a:pt x="36" y="39"/>
                  </a:cubicBezTo>
                  <a:cubicBezTo>
                    <a:pt x="35" y="39"/>
                    <a:pt x="33" y="38"/>
                    <a:pt x="32" y="39"/>
                  </a:cubicBezTo>
                  <a:cubicBezTo>
                    <a:pt x="29" y="41"/>
                    <a:pt x="29" y="43"/>
                    <a:pt x="26" y="42"/>
                  </a:cubicBezTo>
                  <a:cubicBezTo>
                    <a:pt x="24" y="41"/>
                    <a:pt x="22" y="41"/>
                    <a:pt x="21" y="41"/>
                  </a:cubicBezTo>
                  <a:cubicBezTo>
                    <a:pt x="19" y="40"/>
                    <a:pt x="17" y="38"/>
                    <a:pt x="16" y="37"/>
                  </a:cubicBezTo>
                  <a:cubicBezTo>
                    <a:pt x="15" y="37"/>
                    <a:pt x="12" y="38"/>
                    <a:pt x="11" y="37"/>
                  </a:cubicBezTo>
                  <a:cubicBezTo>
                    <a:pt x="10" y="36"/>
                    <a:pt x="8" y="34"/>
                    <a:pt x="7" y="34"/>
                  </a:cubicBezTo>
                  <a:cubicBezTo>
                    <a:pt x="3" y="35"/>
                    <a:pt x="2" y="36"/>
                    <a:pt x="0" y="39"/>
                  </a:cubicBezTo>
                  <a:cubicBezTo>
                    <a:pt x="0" y="40"/>
                    <a:pt x="3" y="40"/>
                    <a:pt x="3" y="41"/>
                  </a:cubicBezTo>
                  <a:cubicBezTo>
                    <a:pt x="3" y="43"/>
                    <a:pt x="3" y="44"/>
                    <a:pt x="4" y="45"/>
                  </a:cubicBezTo>
                  <a:cubicBezTo>
                    <a:pt x="6" y="47"/>
                    <a:pt x="5" y="52"/>
                    <a:pt x="3" y="54"/>
                  </a:cubicBezTo>
                  <a:cubicBezTo>
                    <a:pt x="2" y="55"/>
                    <a:pt x="1" y="56"/>
                    <a:pt x="0" y="58"/>
                  </a:cubicBezTo>
                  <a:cubicBezTo>
                    <a:pt x="0" y="61"/>
                    <a:pt x="2" y="59"/>
                    <a:pt x="3" y="60"/>
                  </a:cubicBezTo>
                  <a:cubicBezTo>
                    <a:pt x="3" y="60"/>
                    <a:pt x="0" y="64"/>
                    <a:pt x="1" y="65"/>
                  </a:cubicBezTo>
                  <a:cubicBezTo>
                    <a:pt x="2" y="65"/>
                    <a:pt x="3" y="66"/>
                    <a:pt x="4" y="66"/>
                  </a:cubicBezTo>
                  <a:cubicBezTo>
                    <a:pt x="8" y="69"/>
                    <a:pt x="12" y="71"/>
                    <a:pt x="15" y="73"/>
                  </a:cubicBezTo>
                  <a:cubicBezTo>
                    <a:pt x="18" y="74"/>
                    <a:pt x="19" y="74"/>
                    <a:pt x="19" y="77"/>
                  </a:cubicBezTo>
                  <a:cubicBezTo>
                    <a:pt x="19" y="79"/>
                    <a:pt x="25" y="82"/>
                    <a:pt x="26" y="83"/>
                  </a:cubicBezTo>
                  <a:cubicBezTo>
                    <a:pt x="28" y="80"/>
                    <a:pt x="29" y="78"/>
                    <a:pt x="30" y="76"/>
                  </a:cubicBezTo>
                  <a:cubicBezTo>
                    <a:pt x="30" y="74"/>
                    <a:pt x="31" y="72"/>
                    <a:pt x="33" y="72"/>
                  </a:cubicBezTo>
                  <a:cubicBezTo>
                    <a:pt x="34" y="71"/>
                    <a:pt x="34" y="70"/>
                    <a:pt x="35" y="69"/>
                  </a:cubicBezTo>
                  <a:cubicBezTo>
                    <a:pt x="37" y="68"/>
                    <a:pt x="38" y="67"/>
                    <a:pt x="40" y="65"/>
                  </a:cubicBezTo>
                  <a:cubicBezTo>
                    <a:pt x="45" y="57"/>
                    <a:pt x="52" y="53"/>
                    <a:pt x="59" y="48"/>
                  </a:cubicBezTo>
                  <a:cubicBezTo>
                    <a:pt x="68" y="42"/>
                    <a:pt x="73" y="33"/>
                    <a:pt x="77" y="24"/>
                  </a:cubicBezTo>
                  <a:cubicBezTo>
                    <a:pt x="79" y="20"/>
                    <a:pt x="82" y="18"/>
                    <a:pt x="84" y="14"/>
                  </a:cubicBezTo>
                  <a:cubicBezTo>
                    <a:pt x="85" y="12"/>
                    <a:pt x="85" y="9"/>
                    <a:pt x="86" y="7"/>
                  </a:cubicBezTo>
                  <a:cubicBezTo>
                    <a:pt x="86" y="6"/>
                    <a:pt x="85" y="2"/>
                    <a:pt x="86" y="1"/>
                  </a:cubicBezTo>
                  <a:cubicBezTo>
                    <a:pt x="86" y="1"/>
                    <a:pt x="86" y="1"/>
                    <a:pt x="86"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53" name="Freeform 748"/>
            <p:cNvSpPr>
              <a:spLocks/>
            </p:cNvSpPr>
            <p:nvPr/>
          </p:nvSpPr>
          <p:spPr bwMode="auto">
            <a:xfrm>
              <a:off x="13601471" y="8437375"/>
              <a:ext cx="82803" cy="101936"/>
            </a:xfrm>
            <a:custGeom>
              <a:avLst/>
              <a:gdLst>
                <a:gd name="T0" fmla="*/ 3 w 9"/>
                <a:gd name="T1" fmla="*/ 2 h 11"/>
                <a:gd name="T2" fmla="*/ 1 w 9"/>
                <a:gd name="T3" fmla="*/ 5 h 11"/>
                <a:gd name="T4" fmla="*/ 0 w 9"/>
                <a:gd name="T5" fmla="*/ 10 h 11"/>
                <a:gd name="T6" fmla="*/ 8 w 9"/>
                <a:gd name="T7" fmla="*/ 7 h 11"/>
                <a:gd name="T8" fmla="*/ 4 w 9"/>
                <a:gd name="T9" fmla="*/ 6 h 11"/>
                <a:gd name="T10" fmla="*/ 8 w 9"/>
                <a:gd name="T11" fmla="*/ 3 h 11"/>
                <a:gd name="T12" fmla="*/ 3 w 9"/>
                <a:gd name="T13" fmla="*/ 2 h 11"/>
              </a:gdLst>
              <a:ahLst/>
              <a:cxnLst>
                <a:cxn ang="0">
                  <a:pos x="T0" y="T1"/>
                </a:cxn>
                <a:cxn ang="0">
                  <a:pos x="T2" y="T3"/>
                </a:cxn>
                <a:cxn ang="0">
                  <a:pos x="T4" y="T5"/>
                </a:cxn>
                <a:cxn ang="0">
                  <a:pos x="T6" y="T7"/>
                </a:cxn>
                <a:cxn ang="0">
                  <a:pos x="T8" y="T9"/>
                </a:cxn>
                <a:cxn ang="0">
                  <a:pos x="T10" y="T11"/>
                </a:cxn>
                <a:cxn ang="0">
                  <a:pos x="T12" y="T13"/>
                </a:cxn>
              </a:cxnLst>
              <a:rect l="0" t="0" r="r" b="b"/>
              <a:pathLst>
                <a:path w="9" h="11">
                  <a:moveTo>
                    <a:pt x="3" y="2"/>
                  </a:moveTo>
                  <a:cubicBezTo>
                    <a:pt x="2" y="3"/>
                    <a:pt x="1" y="4"/>
                    <a:pt x="1" y="5"/>
                  </a:cubicBezTo>
                  <a:cubicBezTo>
                    <a:pt x="0" y="5"/>
                    <a:pt x="0" y="9"/>
                    <a:pt x="0" y="10"/>
                  </a:cubicBezTo>
                  <a:cubicBezTo>
                    <a:pt x="2" y="11"/>
                    <a:pt x="7" y="7"/>
                    <a:pt x="8" y="7"/>
                  </a:cubicBezTo>
                  <a:cubicBezTo>
                    <a:pt x="8" y="6"/>
                    <a:pt x="5" y="5"/>
                    <a:pt x="4" y="6"/>
                  </a:cubicBezTo>
                  <a:cubicBezTo>
                    <a:pt x="5" y="5"/>
                    <a:pt x="9" y="4"/>
                    <a:pt x="8" y="3"/>
                  </a:cubicBezTo>
                  <a:cubicBezTo>
                    <a:pt x="7" y="0"/>
                    <a:pt x="5" y="0"/>
                    <a:pt x="3" y="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54" name="Freeform 749"/>
            <p:cNvSpPr>
              <a:spLocks/>
            </p:cNvSpPr>
            <p:nvPr/>
          </p:nvSpPr>
          <p:spPr bwMode="auto">
            <a:xfrm>
              <a:off x="13040961" y="8848311"/>
              <a:ext cx="242036" cy="261215"/>
            </a:xfrm>
            <a:custGeom>
              <a:avLst/>
              <a:gdLst>
                <a:gd name="T0" fmla="*/ 22 w 26"/>
                <a:gd name="T1" fmla="*/ 18 h 28"/>
                <a:gd name="T2" fmla="*/ 25 w 26"/>
                <a:gd name="T3" fmla="*/ 14 h 28"/>
                <a:gd name="T4" fmla="*/ 26 w 26"/>
                <a:gd name="T5" fmla="*/ 8 h 28"/>
                <a:gd name="T6" fmla="*/ 24 w 26"/>
                <a:gd name="T7" fmla="*/ 3 h 28"/>
                <a:gd name="T8" fmla="*/ 21 w 26"/>
                <a:gd name="T9" fmla="*/ 0 h 28"/>
                <a:gd name="T10" fmla="*/ 16 w 26"/>
                <a:gd name="T11" fmla="*/ 1 h 28"/>
                <a:gd name="T12" fmla="*/ 12 w 26"/>
                <a:gd name="T13" fmla="*/ 3 h 28"/>
                <a:gd name="T14" fmla="*/ 6 w 26"/>
                <a:gd name="T15" fmla="*/ 2 h 28"/>
                <a:gd name="T16" fmla="*/ 7 w 26"/>
                <a:gd name="T17" fmla="*/ 8 h 28"/>
                <a:gd name="T18" fmla="*/ 6 w 26"/>
                <a:gd name="T19" fmla="*/ 12 h 28"/>
                <a:gd name="T20" fmla="*/ 2 w 26"/>
                <a:gd name="T21" fmla="*/ 16 h 28"/>
                <a:gd name="T22" fmla="*/ 0 w 26"/>
                <a:gd name="T23" fmla="*/ 22 h 28"/>
                <a:gd name="T24" fmla="*/ 0 w 26"/>
                <a:gd name="T25" fmla="*/ 27 h 28"/>
                <a:gd name="T26" fmla="*/ 4 w 26"/>
                <a:gd name="T27" fmla="*/ 26 h 28"/>
                <a:gd name="T28" fmla="*/ 11 w 26"/>
                <a:gd name="T29" fmla="*/ 25 h 28"/>
                <a:gd name="T30" fmla="*/ 14 w 26"/>
                <a:gd name="T31" fmla="*/ 20 h 28"/>
                <a:gd name="T32" fmla="*/ 21 w 26"/>
                <a:gd name="T33" fmla="*/ 20 h 28"/>
                <a:gd name="T34" fmla="*/ 22 w 26"/>
                <a:gd name="T35" fmla="*/ 18 h 28"/>
                <a:gd name="T36" fmla="*/ 22 w 26"/>
                <a:gd name="T37" fmla="*/ 1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6" h="28">
                  <a:moveTo>
                    <a:pt x="22" y="18"/>
                  </a:moveTo>
                  <a:cubicBezTo>
                    <a:pt x="22" y="16"/>
                    <a:pt x="24" y="15"/>
                    <a:pt x="25" y="14"/>
                  </a:cubicBezTo>
                  <a:cubicBezTo>
                    <a:pt x="26" y="13"/>
                    <a:pt x="26" y="10"/>
                    <a:pt x="26" y="8"/>
                  </a:cubicBezTo>
                  <a:cubicBezTo>
                    <a:pt x="26" y="6"/>
                    <a:pt x="24" y="5"/>
                    <a:pt x="24" y="3"/>
                  </a:cubicBezTo>
                  <a:cubicBezTo>
                    <a:pt x="24" y="1"/>
                    <a:pt x="22" y="1"/>
                    <a:pt x="21" y="0"/>
                  </a:cubicBezTo>
                  <a:cubicBezTo>
                    <a:pt x="20" y="1"/>
                    <a:pt x="18" y="0"/>
                    <a:pt x="16" y="1"/>
                  </a:cubicBezTo>
                  <a:cubicBezTo>
                    <a:pt x="15" y="2"/>
                    <a:pt x="13" y="4"/>
                    <a:pt x="12" y="3"/>
                  </a:cubicBezTo>
                  <a:cubicBezTo>
                    <a:pt x="10" y="1"/>
                    <a:pt x="7" y="0"/>
                    <a:pt x="6" y="2"/>
                  </a:cubicBezTo>
                  <a:cubicBezTo>
                    <a:pt x="5" y="4"/>
                    <a:pt x="6" y="7"/>
                    <a:pt x="7" y="8"/>
                  </a:cubicBezTo>
                  <a:cubicBezTo>
                    <a:pt x="8" y="10"/>
                    <a:pt x="7" y="10"/>
                    <a:pt x="6" y="12"/>
                  </a:cubicBezTo>
                  <a:cubicBezTo>
                    <a:pt x="5" y="14"/>
                    <a:pt x="3" y="15"/>
                    <a:pt x="2" y="16"/>
                  </a:cubicBezTo>
                  <a:cubicBezTo>
                    <a:pt x="1" y="18"/>
                    <a:pt x="0" y="19"/>
                    <a:pt x="0" y="22"/>
                  </a:cubicBezTo>
                  <a:cubicBezTo>
                    <a:pt x="0" y="23"/>
                    <a:pt x="1" y="25"/>
                    <a:pt x="0" y="27"/>
                  </a:cubicBezTo>
                  <a:cubicBezTo>
                    <a:pt x="2" y="28"/>
                    <a:pt x="2" y="27"/>
                    <a:pt x="4" y="26"/>
                  </a:cubicBezTo>
                  <a:cubicBezTo>
                    <a:pt x="6" y="25"/>
                    <a:pt x="9" y="25"/>
                    <a:pt x="11" y="25"/>
                  </a:cubicBezTo>
                  <a:cubicBezTo>
                    <a:pt x="10" y="22"/>
                    <a:pt x="12" y="21"/>
                    <a:pt x="14" y="20"/>
                  </a:cubicBezTo>
                  <a:cubicBezTo>
                    <a:pt x="16" y="19"/>
                    <a:pt x="20" y="17"/>
                    <a:pt x="21" y="20"/>
                  </a:cubicBezTo>
                  <a:cubicBezTo>
                    <a:pt x="21" y="19"/>
                    <a:pt x="21" y="18"/>
                    <a:pt x="22" y="18"/>
                  </a:cubicBezTo>
                  <a:cubicBezTo>
                    <a:pt x="22" y="16"/>
                    <a:pt x="21" y="18"/>
                    <a:pt x="22" y="18"/>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55" name="Freeform 750"/>
            <p:cNvSpPr>
              <a:spLocks/>
            </p:cNvSpPr>
            <p:nvPr/>
          </p:nvSpPr>
          <p:spPr bwMode="auto">
            <a:xfrm>
              <a:off x="13012297" y="9147751"/>
              <a:ext cx="92356" cy="92380"/>
            </a:xfrm>
            <a:custGeom>
              <a:avLst/>
              <a:gdLst>
                <a:gd name="T0" fmla="*/ 1 w 10"/>
                <a:gd name="T1" fmla="*/ 6 h 10"/>
                <a:gd name="T2" fmla="*/ 3 w 10"/>
                <a:gd name="T3" fmla="*/ 10 h 10"/>
                <a:gd name="T4" fmla="*/ 9 w 10"/>
                <a:gd name="T5" fmla="*/ 5 h 10"/>
                <a:gd name="T6" fmla="*/ 8 w 10"/>
                <a:gd name="T7" fmla="*/ 0 h 10"/>
                <a:gd name="T8" fmla="*/ 4 w 10"/>
                <a:gd name="T9" fmla="*/ 1 h 10"/>
                <a:gd name="T10" fmla="*/ 0 w 10"/>
                <a:gd name="T11" fmla="*/ 1 h 10"/>
                <a:gd name="T12" fmla="*/ 1 w 10"/>
                <a:gd name="T13" fmla="*/ 6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 y="6"/>
                  </a:moveTo>
                  <a:cubicBezTo>
                    <a:pt x="2" y="7"/>
                    <a:pt x="2" y="9"/>
                    <a:pt x="3" y="10"/>
                  </a:cubicBezTo>
                  <a:cubicBezTo>
                    <a:pt x="5" y="9"/>
                    <a:pt x="7" y="7"/>
                    <a:pt x="9" y="5"/>
                  </a:cubicBezTo>
                  <a:cubicBezTo>
                    <a:pt x="10" y="3"/>
                    <a:pt x="5" y="4"/>
                    <a:pt x="8" y="0"/>
                  </a:cubicBezTo>
                  <a:cubicBezTo>
                    <a:pt x="7" y="0"/>
                    <a:pt x="3" y="0"/>
                    <a:pt x="4" y="1"/>
                  </a:cubicBezTo>
                  <a:cubicBezTo>
                    <a:pt x="5" y="3"/>
                    <a:pt x="1" y="2"/>
                    <a:pt x="0" y="1"/>
                  </a:cubicBezTo>
                  <a:cubicBezTo>
                    <a:pt x="0" y="3"/>
                    <a:pt x="1" y="4"/>
                    <a:pt x="1" y="6"/>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56" name="Freeform 751"/>
            <p:cNvSpPr>
              <a:spLocks/>
            </p:cNvSpPr>
            <p:nvPr/>
          </p:nvSpPr>
          <p:spPr bwMode="auto">
            <a:xfrm>
              <a:off x="13012297" y="9090413"/>
              <a:ext cx="101909" cy="86010"/>
            </a:xfrm>
            <a:custGeom>
              <a:avLst/>
              <a:gdLst>
                <a:gd name="T0" fmla="*/ 3 w 11"/>
                <a:gd name="T1" fmla="*/ 1 h 9"/>
                <a:gd name="T2" fmla="*/ 0 w 11"/>
                <a:gd name="T3" fmla="*/ 7 h 9"/>
                <a:gd name="T4" fmla="*/ 4 w 11"/>
                <a:gd name="T5" fmla="*/ 7 h 9"/>
                <a:gd name="T6" fmla="*/ 8 w 11"/>
                <a:gd name="T7" fmla="*/ 6 h 9"/>
                <a:gd name="T8" fmla="*/ 7 w 11"/>
                <a:gd name="T9" fmla="*/ 0 h 9"/>
                <a:gd name="T10" fmla="*/ 3 w 11"/>
                <a:gd name="T11" fmla="*/ 1 h 9"/>
                <a:gd name="T12" fmla="*/ 3 w 11"/>
                <a:gd name="T13" fmla="*/ 1 h 9"/>
              </a:gdLst>
              <a:ahLst/>
              <a:cxnLst>
                <a:cxn ang="0">
                  <a:pos x="T0" y="T1"/>
                </a:cxn>
                <a:cxn ang="0">
                  <a:pos x="T2" y="T3"/>
                </a:cxn>
                <a:cxn ang="0">
                  <a:pos x="T4" y="T5"/>
                </a:cxn>
                <a:cxn ang="0">
                  <a:pos x="T6" y="T7"/>
                </a:cxn>
                <a:cxn ang="0">
                  <a:pos x="T8" y="T9"/>
                </a:cxn>
                <a:cxn ang="0">
                  <a:pos x="T10" y="T11"/>
                </a:cxn>
                <a:cxn ang="0">
                  <a:pos x="T12" y="T13"/>
                </a:cxn>
              </a:cxnLst>
              <a:rect l="0" t="0" r="r" b="b"/>
              <a:pathLst>
                <a:path w="11" h="9">
                  <a:moveTo>
                    <a:pt x="3" y="1"/>
                  </a:moveTo>
                  <a:cubicBezTo>
                    <a:pt x="1" y="2"/>
                    <a:pt x="0" y="5"/>
                    <a:pt x="0" y="7"/>
                  </a:cubicBezTo>
                  <a:cubicBezTo>
                    <a:pt x="1" y="8"/>
                    <a:pt x="5" y="9"/>
                    <a:pt x="4" y="7"/>
                  </a:cubicBezTo>
                  <a:cubicBezTo>
                    <a:pt x="3" y="6"/>
                    <a:pt x="7" y="6"/>
                    <a:pt x="8" y="6"/>
                  </a:cubicBezTo>
                  <a:cubicBezTo>
                    <a:pt x="11" y="5"/>
                    <a:pt x="8" y="1"/>
                    <a:pt x="7" y="0"/>
                  </a:cubicBezTo>
                  <a:cubicBezTo>
                    <a:pt x="5" y="1"/>
                    <a:pt x="5" y="2"/>
                    <a:pt x="3" y="1"/>
                  </a:cubicBezTo>
                  <a:cubicBezTo>
                    <a:pt x="2" y="1"/>
                    <a:pt x="4" y="1"/>
                    <a:pt x="3"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57" name="Freeform 752"/>
            <p:cNvSpPr>
              <a:spLocks/>
            </p:cNvSpPr>
            <p:nvPr/>
          </p:nvSpPr>
          <p:spPr bwMode="auto">
            <a:xfrm>
              <a:off x="13031406" y="9061741"/>
              <a:ext cx="503186" cy="544729"/>
            </a:xfrm>
            <a:custGeom>
              <a:avLst/>
              <a:gdLst>
                <a:gd name="T0" fmla="*/ 41 w 54"/>
                <a:gd name="T1" fmla="*/ 13 h 58"/>
                <a:gd name="T2" fmla="*/ 23 w 54"/>
                <a:gd name="T3" fmla="*/ 3 h 58"/>
                <a:gd name="T4" fmla="*/ 17 w 54"/>
                <a:gd name="T5" fmla="*/ 7 h 58"/>
                <a:gd name="T6" fmla="*/ 21 w 54"/>
                <a:gd name="T7" fmla="*/ 9 h 58"/>
                <a:gd name="T8" fmla="*/ 17 w 54"/>
                <a:gd name="T9" fmla="*/ 9 h 58"/>
                <a:gd name="T10" fmla="*/ 13 w 54"/>
                <a:gd name="T11" fmla="*/ 10 h 58"/>
                <a:gd name="T12" fmla="*/ 11 w 54"/>
                <a:gd name="T13" fmla="*/ 8 h 58"/>
                <a:gd name="T14" fmla="*/ 12 w 54"/>
                <a:gd name="T15" fmla="*/ 4 h 58"/>
                <a:gd name="T16" fmla="*/ 5 w 54"/>
                <a:gd name="T17" fmla="*/ 3 h 58"/>
                <a:gd name="T18" fmla="*/ 7 w 54"/>
                <a:gd name="T19" fmla="*/ 8 h 58"/>
                <a:gd name="T20" fmla="*/ 5 w 54"/>
                <a:gd name="T21" fmla="*/ 12 h 58"/>
                <a:gd name="T22" fmla="*/ 6 w 54"/>
                <a:gd name="T23" fmla="*/ 16 h 58"/>
                <a:gd name="T24" fmla="*/ 2 w 54"/>
                <a:gd name="T25" fmla="*/ 18 h 58"/>
                <a:gd name="T26" fmla="*/ 1 w 54"/>
                <a:gd name="T27" fmla="*/ 21 h 58"/>
                <a:gd name="T28" fmla="*/ 5 w 54"/>
                <a:gd name="T29" fmla="*/ 33 h 58"/>
                <a:gd name="T30" fmla="*/ 12 w 54"/>
                <a:gd name="T31" fmla="*/ 42 h 58"/>
                <a:gd name="T32" fmla="*/ 15 w 54"/>
                <a:gd name="T33" fmla="*/ 43 h 58"/>
                <a:gd name="T34" fmla="*/ 17 w 54"/>
                <a:gd name="T35" fmla="*/ 45 h 58"/>
                <a:gd name="T36" fmla="*/ 24 w 54"/>
                <a:gd name="T37" fmla="*/ 47 h 58"/>
                <a:gd name="T38" fmla="*/ 25 w 54"/>
                <a:gd name="T39" fmla="*/ 53 h 58"/>
                <a:gd name="T40" fmla="*/ 27 w 54"/>
                <a:gd name="T41" fmla="*/ 55 h 58"/>
                <a:gd name="T42" fmla="*/ 30 w 54"/>
                <a:gd name="T43" fmla="*/ 55 h 58"/>
                <a:gd name="T44" fmla="*/ 33 w 54"/>
                <a:gd name="T45" fmla="*/ 56 h 58"/>
                <a:gd name="T46" fmla="*/ 36 w 54"/>
                <a:gd name="T47" fmla="*/ 55 h 58"/>
                <a:gd name="T48" fmla="*/ 42 w 54"/>
                <a:gd name="T49" fmla="*/ 55 h 58"/>
                <a:gd name="T50" fmla="*/ 46 w 54"/>
                <a:gd name="T51" fmla="*/ 54 h 58"/>
                <a:gd name="T52" fmla="*/ 54 w 54"/>
                <a:gd name="T53" fmla="*/ 49 h 58"/>
                <a:gd name="T54" fmla="*/ 49 w 54"/>
                <a:gd name="T55" fmla="*/ 36 h 58"/>
                <a:gd name="T56" fmla="*/ 49 w 54"/>
                <a:gd name="T57" fmla="*/ 32 h 58"/>
                <a:gd name="T58" fmla="*/ 46 w 54"/>
                <a:gd name="T59" fmla="*/ 28 h 58"/>
                <a:gd name="T60" fmla="*/ 48 w 54"/>
                <a:gd name="T61" fmla="*/ 20 h 58"/>
                <a:gd name="T62" fmla="*/ 45 w 54"/>
                <a:gd name="T63" fmla="*/ 18 h 58"/>
                <a:gd name="T64" fmla="*/ 41 w 54"/>
                <a:gd name="T65" fmla="*/ 16 h 58"/>
                <a:gd name="T66" fmla="*/ 41 w 54"/>
                <a:gd name="T67" fmla="*/ 13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4" h="58">
                  <a:moveTo>
                    <a:pt x="41" y="13"/>
                  </a:moveTo>
                  <a:cubicBezTo>
                    <a:pt x="35" y="9"/>
                    <a:pt x="29" y="6"/>
                    <a:pt x="23" y="3"/>
                  </a:cubicBezTo>
                  <a:cubicBezTo>
                    <a:pt x="22" y="5"/>
                    <a:pt x="19" y="7"/>
                    <a:pt x="17" y="7"/>
                  </a:cubicBezTo>
                  <a:cubicBezTo>
                    <a:pt x="17" y="7"/>
                    <a:pt x="21" y="8"/>
                    <a:pt x="21" y="9"/>
                  </a:cubicBezTo>
                  <a:cubicBezTo>
                    <a:pt x="20" y="10"/>
                    <a:pt x="18" y="9"/>
                    <a:pt x="17" y="9"/>
                  </a:cubicBezTo>
                  <a:cubicBezTo>
                    <a:pt x="15" y="8"/>
                    <a:pt x="15" y="9"/>
                    <a:pt x="13" y="10"/>
                  </a:cubicBezTo>
                  <a:cubicBezTo>
                    <a:pt x="13" y="10"/>
                    <a:pt x="11" y="9"/>
                    <a:pt x="11" y="8"/>
                  </a:cubicBezTo>
                  <a:cubicBezTo>
                    <a:pt x="10" y="7"/>
                    <a:pt x="11" y="5"/>
                    <a:pt x="12" y="4"/>
                  </a:cubicBezTo>
                  <a:cubicBezTo>
                    <a:pt x="13" y="0"/>
                    <a:pt x="7" y="2"/>
                    <a:pt x="5" y="3"/>
                  </a:cubicBezTo>
                  <a:cubicBezTo>
                    <a:pt x="6" y="4"/>
                    <a:pt x="8" y="7"/>
                    <a:pt x="7" y="8"/>
                  </a:cubicBezTo>
                  <a:cubicBezTo>
                    <a:pt x="7" y="9"/>
                    <a:pt x="3" y="12"/>
                    <a:pt x="5" y="12"/>
                  </a:cubicBezTo>
                  <a:cubicBezTo>
                    <a:pt x="8" y="13"/>
                    <a:pt x="7" y="14"/>
                    <a:pt x="6" y="16"/>
                  </a:cubicBezTo>
                  <a:cubicBezTo>
                    <a:pt x="5" y="16"/>
                    <a:pt x="3" y="17"/>
                    <a:pt x="2" y="18"/>
                  </a:cubicBezTo>
                  <a:cubicBezTo>
                    <a:pt x="0" y="19"/>
                    <a:pt x="1" y="19"/>
                    <a:pt x="1" y="21"/>
                  </a:cubicBezTo>
                  <a:cubicBezTo>
                    <a:pt x="2" y="26"/>
                    <a:pt x="4" y="29"/>
                    <a:pt x="5" y="33"/>
                  </a:cubicBezTo>
                  <a:cubicBezTo>
                    <a:pt x="5" y="38"/>
                    <a:pt x="9" y="40"/>
                    <a:pt x="12" y="42"/>
                  </a:cubicBezTo>
                  <a:cubicBezTo>
                    <a:pt x="13" y="43"/>
                    <a:pt x="14" y="43"/>
                    <a:pt x="15" y="43"/>
                  </a:cubicBezTo>
                  <a:cubicBezTo>
                    <a:pt x="16" y="43"/>
                    <a:pt x="16" y="44"/>
                    <a:pt x="17" y="45"/>
                  </a:cubicBezTo>
                  <a:cubicBezTo>
                    <a:pt x="19" y="45"/>
                    <a:pt x="22" y="45"/>
                    <a:pt x="24" y="47"/>
                  </a:cubicBezTo>
                  <a:cubicBezTo>
                    <a:pt x="25" y="48"/>
                    <a:pt x="25" y="51"/>
                    <a:pt x="25" y="53"/>
                  </a:cubicBezTo>
                  <a:cubicBezTo>
                    <a:pt x="26" y="54"/>
                    <a:pt x="25" y="55"/>
                    <a:pt x="27" y="55"/>
                  </a:cubicBezTo>
                  <a:cubicBezTo>
                    <a:pt x="28" y="55"/>
                    <a:pt x="29" y="55"/>
                    <a:pt x="30" y="55"/>
                  </a:cubicBezTo>
                  <a:cubicBezTo>
                    <a:pt x="31" y="55"/>
                    <a:pt x="32" y="55"/>
                    <a:pt x="33" y="56"/>
                  </a:cubicBezTo>
                  <a:cubicBezTo>
                    <a:pt x="34" y="57"/>
                    <a:pt x="35" y="56"/>
                    <a:pt x="36" y="55"/>
                  </a:cubicBezTo>
                  <a:cubicBezTo>
                    <a:pt x="38" y="54"/>
                    <a:pt x="40" y="58"/>
                    <a:pt x="42" y="55"/>
                  </a:cubicBezTo>
                  <a:cubicBezTo>
                    <a:pt x="42" y="53"/>
                    <a:pt x="45" y="54"/>
                    <a:pt x="46" y="54"/>
                  </a:cubicBezTo>
                  <a:cubicBezTo>
                    <a:pt x="49" y="53"/>
                    <a:pt x="51" y="51"/>
                    <a:pt x="54" y="49"/>
                  </a:cubicBezTo>
                  <a:cubicBezTo>
                    <a:pt x="49" y="46"/>
                    <a:pt x="49" y="42"/>
                    <a:pt x="49" y="36"/>
                  </a:cubicBezTo>
                  <a:cubicBezTo>
                    <a:pt x="48" y="35"/>
                    <a:pt x="50" y="33"/>
                    <a:pt x="49" y="32"/>
                  </a:cubicBezTo>
                  <a:cubicBezTo>
                    <a:pt x="48" y="31"/>
                    <a:pt x="46" y="30"/>
                    <a:pt x="46" y="28"/>
                  </a:cubicBezTo>
                  <a:cubicBezTo>
                    <a:pt x="46" y="27"/>
                    <a:pt x="48" y="20"/>
                    <a:pt x="48" y="20"/>
                  </a:cubicBezTo>
                  <a:cubicBezTo>
                    <a:pt x="47" y="20"/>
                    <a:pt x="46" y="19"/>
                    <a:pt x="45" y="18"/>
                  </a:cubicBezTo>
                  <a:cubicBezTo>
                    <a:pt x="44" y="17"/>
                    <a:pt x="43" y="17"/>
                    <a:pt x="41" y="16"/>
                  </a:cubicBezTo>
                  <a:cubicBezTo>
                    <a:pt x="41" y="15"/>
                    <a:pt x="41" y="14"/>
                    <a:pt x="41" y="13"/>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58" name="Freeform 753"/>
            <p:cNvSpPr>
              <a:spLocks/>
            </p:cNvSpPr>
            <p:nvPr/>
          </p:nvSpPr>
          <p:spPr bwMode="auto">
            <a:xfrm>
              <a:off x="12117393" y="8931134"/>
              <a:ext cx="251592" cy="289887"/>
            </a:xfrm>
            <a:custGeom>
              <a:avLst/>
              <a:gdLst>
                <a:gd name="T0" fmla="*/ 15 w 27"/>
                <a:gd name="T1" fmla="*/ 29 h 31"/>
                <a:gd name="T2" fmla="*/ 15 w 27"/>
                <a:gd name="T3" fmla="*/ 24 h 31"/>
                <a:gd name="T4" fmla="*/ 17 w 27"/>
                <a:gd name="T5" fmla="*/ 24 h 31"/>
                <a:gd name="T6" fmla="*/ 19 w 27"/>
                <a:gd name="T7" fmla="*/ 21 h 31"/>
                <a:gd name="T8" fmla="*/ 21 w 27"/>
                <a:gd name="T9" fmla="*/ 24 h 31"/>
                <a:gd name="T10" fmla="*/ 24 w 27"/>
                <a:gd name="T11" fmla="*/ 23 h 31"/>
                <a:gd name="T12" fmla="*/ 26 w 27"/>
                <a:gd name="T13" fmla="*/ 24 h 31"/>
                <a:gd name="T14" fmla="*/ 26 w 27"/>
                <a:gd name="T15" fmla="*/ 21 h 31"/>
                <a:gd name="T16" fmla="*/ 26 w 27"/>
                <a:gd name="T17" fmla="*/ 14 h 31"/>
                <a:gd name="T18" fmla="*/ 25 w 27"/>
                <a:gd name="T19" fmla="*/ 11 h 31"/>
                <a:gd name="T20" fmla="*/ 26 w 27"/>
                <a:gd name="T21" fmla="*/ 6 h 31"/>
                <a:gd name="T22" fmla="*/ 21 w 27"/>
                <a:gd name="T23" fmla="*/ 4 h 31"/>
                <a:gd name="T24" fmla="*/ 19 w 27"/>
                <a:gd name="T25" fmla="*/ 0 h 31"/>
                <a:gd name="T26" fmla="*/ 14 w 27"/>
                <a:gd name="T27" fmla="*/ 0 h 31"/>
                <a:gd name="T28" fmla="*/ 11 w 27"/>
                <a:gd name="T29" fmla="*/ 7 h 31"/>
                <a:gd name="T30" fmla="*/ 5 w 27"/>
                <a:gd name="T31" fmla="*/ 7 h 31"/>
                <a:gd name="T32" fmla="*/ 4 w 27"/>
                <a:gd name="T33" fmla="*/ 7 h 31"/>
                <a:gd name="T34" fmla="*/ 4 w 27"/>
                <a:gd name="T35" fmla="*/ 10 h 31"/>
                <a:gd name="T36" fmla="*/ 0 w 27"/>
                <a:gd name="T37" fmla="*/ 16 h 31"/>
                <a:gd name="T38" fmla="*/ 4 w 27"/>
                <a:gd name="T39" fmla="*/ 23 h 31"/>
                <a:gd name="T40" fmla="*/ 9 w 27"/>
                <a:gd name="T41" fmla="*/ 28 h 31"/>
                <a:gd name="T42" fmla="*/ 11 w 27"/>
                <a:gd name="T43" fmla="*/ 31 h 31"/>
                <a:gd name="T44" fmla="*/ 15 w 27"/>
                <a:gd name="T45" fmla="*/ 29 h 31"/>
                <a:gd name="T46" fmla="*/ 15 w 27"/>
                <a:gd name="T47" fmla="*/ 29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7" h="31">
                  <a:moveTo>
                    <a:pt x="15" y="29"/>
                  </a:moveTo>
                  <a:cubicBezTo>
                    <a:pt x="15" y="28"/>
                    <a:pt x="13" y="24"/>
                    <a:pt x="15" y="24"/>
                  </a:cubicBezTo>
                  <a:cubicBezTo>
                    <a:pt x="15" y="24"/>
                    <a:pt x="17" y="24"/>
                    <a:pt x="17" y="24"/>
                  </a:cubicBezTo>
                  <a:cubicBezTo>
                    <a:pt x="18" y="23"/>
                    <a:pt x="18" y="21"/>
                    <a:pt x="19" y="21"/>
                  </a:cubicBezTo>
                  <a:cubicBezTo>
                    <a:pt x="20" y="22"/>
                    <a:pt x="21" y="23"/>
                    <a:pt x="21" y="24"/>
                  </a:cubicBezTo>
                  <a:cubicBezTo>
                    <a:pt x="22" y="25"/>
                    <a:pt x="22" y="23"/>
                    <a:pt x="24" y="23"/>
                  </a:cubicBezTo>
                  <a:cubicBezTo>
                    <a:pt x="24" y="23"/>
                    <a:pt x="26" y="25"/>
                    <a:pt x="26" y="24"/>
                  </a:cubicBezTo>
                  <a:cubicBezTo>
                    <a:pt x="26" y="23"/>
                    <a:pt x="26" y="22"/>
                    <a:pt x="26" y="21"/>
                  </a:cubicBezTo>
                  <a:cubicBezTo>
                    <a:pt x="27" y="19"/>
                    <a:pt x="27" y="16"/>
                    <a:pt x="26" y="14"/>
                  </a:cubicBezTo>
                  <a:cubicBezTo>
                    <a:pt x="25" y="13"/>
                    <a:pt x="25" y="12"/>
                    <a:pt x="25" y="11"/>
                  </a:cubicBezTo>
                  <a:cubicBezTo>
                    <a:pt x="25" y="9"/>
                    <a:pt x="27" y="8"/>
                    <a:pt x="26" y="6"/>
                  </a:cubicBezTo>
                  <a:cubicBezTo>
                    <a:pt x="25" y="3"/>
                    <a:pt x="21" y="7"/>
                    <a:pt x="21" y="4"/>
                  </a:cubicBezTo>
                  <a:cubicBezTo>
                    <a:pt x="21" y="2"/>
                    <a:pt x="22" y="0"/>
                    <a:pt x="19" y="0"/>
                  </a:cubicBezTo>
                  <a:cubicBezTo>
                    <a:pt x="18" y="0"/>
                    <a:pt x="16" y="0"/>
                    <a:pt x="14" y="0"/>
                  </a:cubicBezTo>
                  <a:cubicBezTo>
                    <a:pt x="10" y="0"/>
                    <a:pt x="15" y="7"/>
                    <a:pt x="11" y="7"/>
                  </a:cubicBezTo>
                  <a:cubicBezTo>
                    <a:pt x="9" y="7"/>
                    <a:pt x="7" y="7"/>
                    <a:pt x="5" y="7"/>
                  </a:cubicBezTo>
                  <a:cubicBezTo>
                    <a:pt x="4" y="7"/>
                    <a:pt x="4" y="7"/>
                    <a:pt x="4" y="7"/>
                  </a:cubicBezTo>
                  <a:cubicBezTo>
                    <a:pt x="2" y="9"/>
                    <a:pt x="4" y="9"/>
                    <a:pt x="4" y="10"/>
                  </a:cubicBezTo>
                  <a:cubicBezTo>
                    <a:pt x="4" y="12"/>
                    <a:pt x="0" y="14"/>
                    <a:pt x="0" y="16"/>
                  </a:cubicBezTo>
                  <a:cubicBezTo>
                    <a:pt x="1" y="18"/>
                    <a:pt x="3" y="21"/>
                    <a:pt x="4" y="23"/>
                  </a:cubicBezTo>
                  <a:cubicBezTo>
                    <a:pt x="6" y="24"/>
                    <a:pt x="7" y="26"/>
                    <a:pt x="9" y="28"/>
                  </a:cubicBezTo>
                  <a:cubicBezTo>
                    <a:pt x="10" y="29"/>
                    <a:pt x="11" y="30"/>
                    <a:pt x="11" y="31"/>
                  </a:cubicBezTo>
                  <a:cubicBezTo>
                    <a:pt x="12" y="30"/>
                    <a:pt x="14" y="30"/>
                    <a:pt x="15" y="29"/>
                  </a:cubicBezTo>
                  <a:cubicBezTo>
                    <a:pt x="15" y="29"/>
                    <a:pt x="14" y="30"/>
                    <a:pt x="15" y="29"/>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59" name="Freeform 754"/>
            <p:cNvSpPr>
              <a:spLocks/>
            </p:cNvSpPr>
            <p:nvPr/>
          </p:nvSpPr>
          <p:spPr bwMode="auto">
            <a:xfrm>
              <a:off x="12133315" y="8931134"/>
              <a:ext cx="105096" cy="66896"/>
            </a:xfrm>
            <a:custGeom>
              <a:avLst/>
              <a:gdLst>
                <a:gd name="T0" fmla="*/ 11 w 11"/>
                <a:gd name="T1" fmla="*/ 7 h 7"/>
                <a:gd name="T2" fmla="*/ 11 w 11"/>
                <a:gd name="T3" fmla="*/ 0 h 7"/>
                <a:gd name="T4" fmla="*/ 3 w 11"/>
                <a:gd name="T5" fmla="*/ 1 h 7"/>
                <a:gd name="T6" fmla="*/ 0 w 11"/>
                <a:gd name="T7" fmla="*/ 4 h 7"/>
                <a:gd name="T8" fmla="*/ 2 w 11"/>
                <a:gd name="T9" fmla="*/ 7 h 7"/>
                <a:gd name="T10" fmla="*/ 11 w 11"/>
                <a:gd name="T11" fmla="*/ 7 h 7"/>
              </a:gdLst>
              <a:ahLst/>
              <a:cxnLst>
                <a:cxn ang="0">
                  <a:pos x="T0" y="T1"/>
                </a:cxn>
                <a:cxn ang="0">
                  <a:pos x="T2" y="T3"/>
                </a:cxn>
                <a:cxn ang="0">
                  <a:pos x="T4" y="T5"/>
                </a:cxn>
                <a:cxn ang="0">
                  <a:pos x="T6" y="T7"/>
                </a:cxn>
                <a:cxn ang="0">
                  <a:pos x="T8" y="T9"/>
                </a:cxn>
                <a:cxn ang="0">
                  <a:pos x="T10" y="T11"/>
                </a:cxn>
              </a:cxnLst>
              <a:rect l="0" t="0" r="r" b="b"/>
              <a:pathLst>
                <a:path w="11" h="7">
                  <a:moveTo>
                    <a:pt x="11" y="7"/>
                  </a:moveTo>
                  <a:cubicBezTo>
                    <a:pt x="11" y="5"/>
                    <a:pt x="11" y="2"/>
                    <a:pt x="11" y="0"/>
                  </a:cubicBezTo>
                  <a:cubicBezTo>
                    <a:pt x="8" y="0"/>
                    <a:pt x="6" y="1"/>
                    <a:pt x="3" y="1"/>
                  </a:cubicBezTo>
                  <a:cubicBezTo>
                    <a:pt x="4" y="2"/>
                    <a:pt x="1" y="3"/>
                    <a:pt x="0" y="4"/>
                  </a:cubicBezTo>
                  <a:cubicBezTo>
                    <a:pt x="0" y="5"/>
                    <a:pt x="2" y="6"/>
                    <a:pt x="2" y="7"/>
                  </a:cubicBezTo>
                  <a:lnTo>
                    <a:pt x="11" y="7"/>
                  </a:ln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60" name="Freeform 755"/>
            <p:cNvSpPr>
              <a:spLocks/>
            </p:cNvSpPr>
            <p:nvPr/>
          </p:nvSpPr>
          <p:spPr bwMode="auto">
            <a:xfrm>
              <a:off x="12098282" y="8427819"/>
              <a:ext cx="343950" cy="531986"/>
            </a:xfrm>
            <a:custGeom>
              <a:avLst/>
              <a:gdLst>
                <a:gd name="T0" fmla="*/ 29 w 37"/>
                <a:gd name="T1" fmla="*/ 55 h 57"/>
                <a:gd name="T2" fmla="*/ 37 w 37"/>
                <a:gd name="T3" fmla="*/ 55 h 57"/>
                <a:gd name="T4" fmla="*/ 33 w 37"/>
                <a:gd name="T5" fmla="*/ 48 h 57"/>
                <a:gd name="T6" fmla="*/ 32 w 37"/>
                <a:gd name="T7" fmla="*/ 44 h 57"/>
                <a:gd name="T8" fmla="*/ 30 w 37"/>
                <a:gd name="T9" fmla="*/ 40 h 57"/>
                <a:gd name="T10" fmla="*/ 32 w 37"/>
                <a:gd name="T11" fmla="*/ 32 h 57"/>
                <a:gd name="T12" fmla="*/ 34 w 37"/>
                <a:gd name="T13" fmla="*/ 27 h 57"/>
                <a:gd name="T14" fmla="*/ 31 w 37"/>
                <a:gd name="T15" fmla="*/ 21 h 57"/>
                <a:gd name="T16" fmla="*/ 28 w 37"/>
                <a:gd name="T17" fmla="*/ 16 h 57"/>
                <a:gd name="T18" fmla="*/ 34 w 37"/>
                <a:gd name="T19" fmla="*/ 16 h 57"/>
                <a:gd name="T20" fmla="*/ 32 w 37"/>
                <a:gd name="T21" fmla="*/ 6 h 57"/>
                <a:gd name="T22" fmla="*/ 30 w 37"/>
                <a:gd name="T23" fmla="*/ 2 h 57"/>
                <a:gd name="T24" fmla="*/ 27 w 37"/>
                <a:gd name="T25" fmla="*/ 0 h 57"/>
                <a:gd name="T26" fmla="*/ 28 w 37"/>
                <a:gd name="T27" fmla="*/ 9 h 57"/>
                <a:gd name="T28" fmla="*/ 23 w 37"/>
                <a:gd name="T29" fmla="*/ 18 h 57"/>
                <a:gd name="T30" fmla="*/ 21 w 37"/>
                <a:gd name="T31" fmla="*/ 22 h 57"/>
                <a:gd name="T32" fmla="*/ 18 w 37"/>
                <a:gd name="T33" fmla="*/ 27 h 57"/>
                <a:gd name="T34" fmla="*/ 15 w 37"/>
                <a:gd name="T35" fmla="*/ 33 h 57"/>
                <a:gd name="T36" fmla="*/ 11 w 37"/>
                <a:gd name="T37" fmla="*/ 31 h 57"/>
                <a:gd name="T38" fmla="*/ 2 w 37"/>
                <a:gd name="T39" fmla="*/ 39 h 57"/>
                <a:gd name="T40" fmla="*/ 1 w 37"/>
                <a:gd name="T41" fmla="*/ 42 h 57"/>
                <a:gd name="T42" fmla="*/ 4 w 37"/>
                <a:gd name="T43" fmla="*/ 45 h 57"/>
                <a:gd name="T44" fmla="*/ 5 w 37"/>
                <a:gd name="T45" fmla="*/ 45 h 57"/>
                <a:gd name="T46" fmla="*/ 7 w 37"/>
                <a:gd name="T47" fmla="*/ 48 h 57"/>
                <a:gd name="T48" fmla="*/ 7 w 37"/>
                <a:gd name="T49" fmla="*/ 55 h 57"/>
                <a:gd name="T50" fmla="*/ 16 w 37"/>
                <a:gd name="T51" fmla="*/ 54 h 57"/>
                <a:gd name="T52" fmla="*/ 29 w 37"/>
                <a:gd name="T53" fmla="*/ 55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7" h="57">
                  <a:moveTo>
                    <a:pt x="29" y="55"/>
                  </a:moveTo>
                  <a:cubicBezTo>
                    <a:pt x="32" y="55"/>
                    <a:pt x="35" y="57"/>
                    <a:pt x="37" y="55"/>
                  </a:cubicBezTo>
                  <a:cubicBezTo>
                    <a:pt x="37" y="51"/>
                    <a:pt x="35" y="50"/>
                    <a:pt x="33" y="48"/>
                  </a:cubicBezTo>
                  <a:cubicBezTo>
                    <a:pt x="32" y="47"/>
                    <a:pt x="32" y="46"/>
                    <a:pt x="32" y="44"/>
                  </a:cubicBezTo>
                  <a:cubicBezTo>
                    <a:pt x="31" y="43"/>
                    <a:pt x="30" y="42"/>
                    <a:pt x="30" y="40"/>
                  </a:cubicBezTo>
                  <a:cubicBezTo>
                    <a:pt x="29" y="36"/>
                    <a:pt x="31" y="35"/>
                    <a:pt x="32" y="32"/>
                  </a:cubicBezTo>
                  <a:cubicBezTo>
                    <a:pt x="33" y="30"/>
                    <a:pt x="34" y="29"/>
                    <a:pt x="34" y="27"/>
                  </a:cubicBezTo>
                  <a:cubicBezTo>
                    <a:pt x="33" y="25"/>
                    <a:pt x="33" y="23"/>
                    <a:pt x="31" y="21"/>
                  </a:cubicBezTo>
                  <a:cubicBezTo>
                    <a:pt x="31" y="21"/>
                    <a:pt x="26" y="18"/>
                    <a:pt x="28" y="16"/>
                  </a:cubicBezTo>
                  <a:cubicBezTo>
                    <a:pt x="29" y="15"/>
                    <a:pt x="32" y="16"/>
                    <a:pt x="34" y="16"/>
                  </a:cubicBezTo>
                  <a:cubicBezTo>
                    <a:pt x="32" y="12"/>
                    <a:pt x="32" y="10"/>
                    <a:pt x="32" y="6"/>
                  </a:cubicBezTo>
                  <a:cubicBezTo>
                    <a:pt x="32" y="5"/>
                    <a:pt x="32" y="3"/>
                    <a:pt x="30" y="2"/>
                  </a:cubicBezTo>
                  <a:cubicBezTo>
                    <a:pt x="30" y="1"/>
                    <a:pt x="27" y="0"/>
                    <a:pt x="27" y="0"/>
                  </a:cubicBezTo>
                  <a:cubicBezTo>
                    <a:pt x="27" y="2"/>
                    <a:pt x="33" y="7"/>
                    <a:pt x="28" y="9"/>
                  </a:cubicBezTo>
                  <a:cubicBezTo>
                    <a:pt x="25" y="11"/>
                    <a:pt x="24" y="14"/>
                    <a:pt x="23" y="18"/>
                  </a:cubicBezTo>
                  <a:cubicBezTo>
                    <a:pt x="22" y="19"/>
                    <a:pt x="22" y="22"/>
                    <a:pt x="21" y="22"/>
                  </a:cubicBezTo>
                  <a:cubicBezTo>
                    <a:pt x="19" y="23"/>
                    <a:pt x="19" y="25"/>
                    <a:pt x="18" y="27"/>
                  </a:cubicBezTo>
                  <a:cubicBezTo>
                    <a:pt x="17" y="29"/>
                    <a:pt x="16" y="31"/>
                    <a:pt x="15" y="33"/>
                  </a:cubicBezTo>
                  <a:cubicBezTo>
                    <a:pt x="13" y="35"/>
                    <a:pt x="12" y="31"/>
                    <a:pt x="11" y="31"/>
                  </a:cubicBezTo>
                  <a:cubicBezTo>
                    <a:pt x="6" y="31"/>
                    <a:pt x="3" y="35"/>
                    <a:pt x="2" y="39"/>
                  </a:cubicBezTo>
                  <a:cubicBezTo>
                    <a:pt x="2" y="40"/>
                    <a:pt x="0" y="41"/>
                    <a:pt x="1" y="42"/>
                  </a:cubicBezTo>
                  <a:cubicBezTo>
                    <a:pt x="2" y="43"/>
                    <a:pt x="3" y="44"/>
                    <a:pt x="4" y="45"/>
                  </a:cubicBezTo>
                  <a:cubicBezTo>
                    <a:pt x="4" y="46"/>
                    <a:pt x="5" y="44"/>
                    <a:pt x="5" y="45"/>
                  </a:cubicBezTo>
                  <a:cubicBezTo>
                    <a:pt x="6" y="46"/>
                    <a:pt x="7" y="47"/>
                    <a:pt x="7" y="48"/>
                  </a:cubicBezTo>
                  <a:cubicBezTo>
                    <a:pt x="8" y="50"/>
                    <a:pt x="7" y="53"/>
                    <a:pt x="7" y="55"/>
                  </a:cubicBezTo>
                  <a:cubicBezTo>
                    <a:pt x="10" y="54"/>
                    <a:pt x="13" y="54"/>
                    <a:pt x="16" y="54"/>
                  </a:cubicBezTo>
                  <a:cubicBezTo>
                    <a:pt x="20" y="54"/>
                    <a:pt x="25" y="55"/>
                    <a:pt x="29" y="55"/>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61" name="Freeform 756"/>
            <p:cNvSpPr>
              <a:spLocks/>
            </p:cNvSpPr>
            <p:nvPr/>
          </p:nvSpPr>
          <p:spPr bwMode="auto">
            <a:xfrm>
              <a:off x="11732043" y="8453303"/>
              <a:ext cx="140127" cy="289887"/>
            </a:xfrm>
            <a:custGeom>
              <a:avLst/>
              <a:gdLst>
                <a:gd name="T0" fmla="*/ 11 w 15"/>
                <a:gd name="T1" fmla="*/ 0 h 31"/>
                <a:gd name="T2" fmla="*/ 9 w 15"/>
                <a:gd name="T3" fmla="*/ 4 h 31"/>
                <a:gd name="T4" fmla="*/ 4 w 15"/>
                <a:gd name="T5" fmla="*/ 5 h 31"/>
                <a:gd name="T6" fmla="*/ 1 w 15"/>
                <a:gd name="T7" fmla="*/ 8 h 31"/>
                <a:gd name="T8" fmla="*/ 3 w 15"/>
                <a:gd name="T9" fmla="*/ 13 h 31"/>
                <a:gd name="T10" fmla="*/ 6 w 15"/>
                <a:gd name="T11" fmla="*/ 31 h 31"/>
                <a:gd name="T12" fmla="*/ 11 w 15"/>
                <a:gd name="T13" fmla="*/ 30 h 31"/>
                <a:gd name="T14" fmla="*/ 11 w 15"/>
                <a:gd name="T15" fmla="*/ 27 h 31"/>
                <a:gd name="T16" fmla="*/ 11 w 15"/>
                <a:gd name="T17" fmla="*/ 18 h 31"/>
                <a:gd name="T18" fmla="*/ 15 w 15"/>
                <a:gd name="T19" fmla="*/ 9 h 31"/>
                <a:gd name="T20" fmla="*/ 14 w 15"/>
                <a:gd name="T21" fmla="*/ 3 h 31"/>
                <a:gd name="T22" fmla="*/ 11 w 15"/>
                <a:gd name="T23" fmla="*/ 0 h 31"/>
                <a:gd name="T24" fmla="*/ 11 w 15"/>
                <a:gd name="T25"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 h="31">
                  <a:moveTo>
                    <a:pt x="11" y="0"/>
                  </a:moveTo>
                  <a:cubicBezTo>
                    <a:pt x="9" y="2"/>
                    <a:pt x="10" y="2"/>
                    <a:pt x="9" y="4"/>
                  </a:cubicBezTo>
                  <a:cubicBezTo>
                    <a:pt x="8" y="6"/>
                    <a:pt x="6" y="5"/>
                    <a:pt x="4" y="5"/>
                  </a:cubicBezTo>
                  <a:cubicBezTo>
                    <a:pt x="4" y="5"/>
                    <a:pt x="2" y="7"/>
                    <a:pt x="1" y="8"/>
                  </a:cubicBezTo>
                  <a:cubicBezTo>
                    <a:pt x="0" y="9"/>
                    <a:pt x="2" y="11"/>
                    <a:pt x="3" y="13"/>
                  </a:cubicBezTo>
                  <a:cubicBezTo>
                    <a:pt x="7" y="18"/>
                    <a:pt x="4" y="25"/>
                    <a:pt x="6" y="31"/>
                  </a:cubicBezTo>
                  <a:cubicBezTo>
                    <a:pt x="7" y="31"/>
                    <a:pt x="9" y="31"/>
                    <a:pt x="11" y="30"/>
                  </a:cubicBezTo>
                  <a:cubicBezTo>
                    <a:pt x="12" y="30"/>
                    <a:pt x="12" y="29"/>
                    <a:pt x="11" y="27"/>
                  </a:cubicBezTo>
                  <a:cubicBezTo>
                    <a:pt x="11" y="24"/>
                    <a:pt x="11" y="21"/>
                    <a:pt x="11" y="18"/>
                  </a:cubicBezTo>
                  <a:cubicBezTo>
                    <a:pt x="11" y="14"/>
                    <a:pt x="14" y="12"/>
                    <a:pt x="15" y="9"/>
                  </a:cubicBezTo>
                  <a:cubicBezTo>
                    <a:pt x="15" y="6"/>
                    <a:pt x="15" y="5"/>
                    <a:pt x="14" y="3"/>
                  </a:cubicBezTo>
                  <a:cubicBezTo>
                    <a:pt x="14" y="3"/>
                    <a:pt x="11" y="0"/>
                    <a:pt x="11" y="0"/>
                  </a:cubicBezTo>
                  <a:cubicBezTo>
                    <a:pt x="10" y="1"/>
                    <a:pt x="11" y="0"/>
                    <a:pt x="11" y="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62" name="Freeform 757"/>
            <p:cNvSpPr>
              <a:spLocks/>
            </p:cNvSpPr>
            <p:nvPr/>
          </p:nvSpPr>
          <p:spPr bwMode="auto">
            <a:xfrm>
              <a:off x="11827584" y="8380032"/>
              <a:ext cx="550956" cy="477833"/>
            </a:xfrm>
            <a:custGeom>
              <a:avLst/>
              <a:gdLst>
                <a:gd name="T0" fmla="*/ 31 w 59"/>
                <a:gd name="T1" fmla="*/ 42 h 51"/>
                <a:gd name="T2" fmla="*/ 37 w 59"/>
                <a:gd name="T3" fmla="*/ 37 h 51"/>
                <a:gd name="T4" fmla="*/ 40 w 59"/>
                <a:gd name="T5" fmla="*/ 36 h 51"/>
                <a:gd name="T6" fmla="*/ 43 w 59"/>
                <a:gd name="T7" fmla="*/ 38 h 51"/>
                <a:gd name="T8" fmla="*/ 47 w 59"/>
                <a:gd name="T9" fmla="*/ 32 h 51"/>
                <a:gd name="T10" fmla="*/ 48 w 59"/>
                <a:gd name="T11" fmla="*/ 28 h 51"/>
                <a:gd name="T12" fmla="*/ 51 w 59"/>
                <a:gd name="T13" fmla="*/ 27 h 51"/>
                <a:gd name="T14" fmla="*/ 56 w 59"/>
                <a:gd name="T15" fmla="*/ 14 h 51"/>
                <a:gd name="T16" fmla="*/ 59 w 59"/>
                <a:gd name="T17" fmla="*/ 11 h 51"/>
                <a:gd name="T18" fmla="*/ 57 w 59"/>
                <a:gd name="T19" fmla="*/ 8 h 51"/>
                <a:gd name="T20" fmla="*/ 56 w 59"/>
                <a:gd name="T21" fmla="*/ 6 h 51"/>
                <a:gd name="T22" fmla="*/ 54 w 59"/>
                <a:gd name="T23" fmla="*/ 1 h 51"/>
                <a:gd name="T24" fmla="*/ 48 w 59"/>
                <a:gd name="T25" fmla="*/ 5 h 51"/>
                <a:gd name="T26" fmla="*/ 40 w 59"/>
                <a:gd name="T27" fmla="*/ 4 h 51"/>
                <a:gd name="T28" fmla="*/ 32 w 59"/>
                <a:gd name="T29" fmla="*/ 6 h 51"/>
                <a:gd name="T30" fmla="*/ 26 w 59"/>
                <a:gd name="T31" fmla="*/ 4 h 51"/>
                <a:gd name="T32" fmla="*/ 19 w 59"/>
                <a:gd name="T33" fmla="*/ 3 h 51"/>
                <a:gd name="T34" fmla="*/ 13 w 59"/>
                <a:gd name="T35" fmla="*/ 1 h 51"/>
                <a:gd name="T36" fmla="*/ 8 w 59"/>
                <a:gd name="T37" fmla="*/ 3 h 51"/>
                <a:gd name="T38" fmla="*/ 7 w 59"/>
                <a:gd name="T39" fmla="*/ 6 h 51"/>
                <a:gd name="T40" fmla="*/ 6 w 59"/>
                <a:gd name="T41" fmla="*/ 10 h 51"/>
                <a:gd name="T42" fmla="*/ 5 w 59"/>
                <a:gd name="T43" fmla="*/ 16 h 51"/>
                <a:gd name="T44" fmla="*/ 1 w 59"/>
                <a:gd name="T45" fmla="*/ 24 h 51"/>
                <a:gd name="T46" fmla="*/ 2 w 59"/>
                <a:gd name="T47" fmla="*/ 38 h 51"/>
                <a:gd name="T48" fmla="*/ 5 w 59"/>
                <a:gd name="T49" fmla="*/ 38 h 51"/>
                <a:gd name="T50" fmla="*/ 9 w 59"/>
                <a:gd name="T51" fmla="*/ 39 h 51"/>
                <a:gd name="T52" fmla="*/ 14 w 59"/>
                <a:gd name="T53" fmla="*/ 43 h 51"/>
                <a:gd name="T54" fmla="*/ 14 w 59"/>
                <a:gd name="T55" fmla="*/ 45 h 51"/>
                <a:gd name="T56" fmla="*/ 16 w 59"/>
                <a:gd name="T57" fmla="*/ 48 h 51"/>
                <a:gd name="T58" fmla="*/ 23 w 59"/>
                <a:gd name="T59" fmla="*/ 47 h 51"/>
                <a:gd name="T60" fmla="*/ 22 w 59"/>
                <a:gd name="T61" fmla="*/ 48 h 51"/>
                <a:gd name="T62" fmla="*/ 27 w 59"/>
                <a:gd name="T63" fmla="*/ 47 h 51"/>
                <a:gd name="T64" fmla="*/ 30 w 59"/>
                <a:gd name="T65" fmla="*/ 47 h 51"/>
                <a:gd name="T66" fmla="*/ 31 w 59"/>
                <a:gd name="T67" fmla="*/ 42 h 51"/>
                <a:gd name="T68" fmla="*/ 31 w 59"/>
                <a:gd name="T69" fmla="*/ 42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9" h="51">
                  <a:moveTo>
                    <a:pt x="31" y="42"/>
                  </a:moveTo>
                  <a:cubicBezTo>
                    <a:pt x="32" y="40"/>
                    <a:pt x="35" y="37"/>
                    <a:pt x="37" y="37"/>
                  </a:cubicBezTo>
                  <a:cubicBezTo>
                    <a:pt x="38" y="36"/>
                    <a:pt x="40" y="36"/>
                    <a:pt x="40" y="36"/>
                  </a:cubicBezTo>
                  <a:cubicBezTo>
                    <a:pt x="41" y="37"/>
                    <a:pt x="42" y="39"/>
                    <a:pt x="43" y="38"/>
                  </a:cubicBezTo>
                  <a:cubicBezTo>
                    <a:pt x="45" y="37"/>
                    <a:pt x="46" y="34"/>
                    <a:pt x="47" y="32"/>
                  </a:cubicBezTo>
                  <a:cubicBezTo>
                    <a:pt x="47" y="31"/>
                    <a:pt x="48" y="29"/>
                    <a:pt x="48" y="28"/>
                  </a:cubicBezTo>
                  <a:cubicBezTo>
                    <a:pt x="49" y="27"/>
                    <a:pt x="50" y="28"/>
                    <a:pt x="51" y="27"/>
                  </a:cubicBezTo>
                  <a:cubicBezTo>
                    <a:pt x="51" y="25"/>
                    <a:pt x="53" y="14"/>
                    <a:pt x="56" y="14"/>
                  </a:cubicBezTo>
                  <a:cubicBezTo>
                    <a:pt x="58" y="14"/>
                    <a:pt x="59" y="12"/>
                    <a:pt x="59" y="11"/>
                  </a:cubicBezTo>
                  <a:cubicBezTo>
                    <a:pt x="59" y="9"/>
                    <a:pt x="57" y="9"/>
                    <a:pt x="57" y="8"/>
                  </a:cubicBezTo>
                  <a:cubicBezTo>
                    <a:pt x="57" y="7"/>
                    <a:pt x="56" y="7"/>
                    <a:pt x="56" y="6"/>
                  </a:cubicBezTo>
                  <a:cubicBezTo>
                    <a:pt x="55" y="4"/>
                    <a:pt x="55" y="3"/>
                    <a:pt x="54" y="1"/>
                  </a:cubicBezTo>
                  <a:cubicBezTo>
                    <a:pt x="53" y="2"/>
                    <a:pt x="50" y="5"/>
                    <a:pt x="48" y="5"/>
                  </a:cubicBezTo>
                  <a:cubicBezTo>
                    <a:pt x="45" y="4"/>
                    <a:pt x="43" y="4"/>
                    <a:pt x="40" y="4"/>
                  </a:cubicBezTo>
                  <a:cubicBezTo>
                    <a:pt x="37" y="4"/>
                    <a:pt x="35" y="6"/>
                    <a:pt x="32" y="6"/>
                  </a:cubicBezTo>
                  <a:cubicBezTo>
                    <a:pt x="30" y="6"/>
                    <a:pt x="28" y="3"/>
                    <a:pt x="26" y="4"/>
                  </a:cubicBezTo>
                  <a:cubicBezTo>
                    <a:pt x="22" y="6"/>
                    <a:pt x="21" y="5"/>
                    <a:pt x="19" y="3"/>
                  </a:cubicBezTo>
                  <a:cubicBezTo>
                    <a:pt x="18" y="2"/>
                    <a:pt x="15" y="0"/>
                    <a:pt x="13" y="1"/>
                  </a:cubicBezTo>
                  <a:cubicBezTo>
                    <a:pt x="12" y="1"/>
                    <a:pt x="9" y="2"/>
                    <a:pt x="8" y="3"/>
                  </a:cubicBezTo>
                  <a:cubicBezTo>
                    <a:pt x="7" y="4"/>
                    <a:pt x="8" y="5"/>
                    <a:pt x="7" y="6"/>
                  </a:cubicBezTo>
                  <a:cubicBezTo>
                    <a:pt x="7" y="7"/>
                    <a:pt x="6" y="9"/>
                    <a:pt x="6" y="10"/>
                  </a:cubicBezTo>
                  <a:cubicBezTo>
                    <a:pt x="5" y="12"/>
                    <a:pt x="5" y="14"/>
                    <a:pt x="5" y="16"/>
                  </a:cubicBezTo>
                  <a:cubicBezTo>
                    <a:pt x="5" y="19"/>
                    <a:pt x="2" y="21"/>
                    <a:pt x="1" y="24"/>
                  </a:cubicBezTo>
                  <a:cubicBezTo>
                    <a:pt x="0" y="27"/>
                    <a:pt x="1" y="34"/>
                    <a:pt x="2" y="38"/>
                  </a:cubicBezTo>
                  <a:cubicBezTo>
                    <a:pt x="2" y="39"/>
                    <a:pt x="4" y="38"/>
                    <a:pt x="5" y="38"/>
                  </a:cubicBezTo>
                  <a:cubicBezTo>
                    <a:pt x="6" y="38"/>
                    <a:pt x="8" y="39"/>
                    <a:pt x="9" y="39"/>
                  </a:cubicBezTo>
                  <a:cubicBezTo>
                    <a:pt x="10" y="40"/>
                    <a:pt x="14" y="42"/>
                    <a:pt x="14" y="43"/>
                  </a:cubicBezTo>
                  <a:cubicBezTo>
                    <a:pt x="14" y="44"/>
                    <a:pt x="14" y="44"/>
                    <a:pt x="14" y="45"/>
                  </a:cubicBezTo>
                  <a:cubicBezTo>
                    <a:pt x="14" y="46"/>
                    <a:pt x="15" y="47"/>
                    <a:pt x="16" y="48"/>
                  </a:cubicBezTo>
                  <a:cubicBezTo>
                    <a:pt x="18" y="51"/>
                    <a:pt x="21" y="46"/>
                    <a:pt x="23" y="47"/>
                  </a:cubicBezTo>
                  <a:cubicBezTo>
                    <a:pt x="23" y="47"/>
                    <a:pt x="22" y="48"/>
                    <a:pt x="22" y="48"/>
                  </a:cubicBezTo>
                  <a:cubicBezTo>
                    <a:pt x="22" y="47"/>
                    <a:pt x="27" y="47"/>
                    <a:pt x="27" y="47"/>
                  </a:cubicBezTo>
                  <a:cubicBezTo>
                    <a:pt x="29" y="47"/>
                    <a:pt x="29" y="45"/>
                    <a:pt x="30" y="47"/>
                  </a:cubicBezTo>
                  <a:cubicBezTo>
                    <a:pt x="31" y="45"/>
                    <a:pt x="31" y="44"/>
                    <a:pt x="31" y="42"/>
                  </a:cubicBezTo>
                  <a:cubicBezTo>
                    <a:pt x="32" y="41"/>
                    <a:pt x="31" y="43"/>
                    <a:pt x="31" y="4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63" name="Freeform 758"/>
            <p:cNvSpPr>
              <a:spLocks/>
            </p:cNvSpPr>
            <p:nvPr/>
          </p:nvSpPr>
          <p:spPr bwMode="auto">
            <a:xfrm>
              <a:off x="11432679" y="8322691"/>
              <a:ext cx="394905" cy="280329"/>
            </a:xfrm>
            <a:custGeom>
              <a:avLst/>
              <a:gdLst>
                <a:gd name="T0" fmla="*/ 35 w 42"/>
                <a:gd name="T1" fmla="*/ 20 h 30"/>
                <a:gd name="T2" fmla="*/ 41 w 42"/>
                <a:gd name="T3" fmla="*/ 17 h 30"/>
                <a:gd name="T4" fmla="*/ 38 w 42"/>
                <a:gd name="T5" fmla="*/ 13 h 30"/>
                <a:gd name="T6" fmla="*/ 33 w 42"/>
                <a:gd name="T7" fmla="*/ 10 h 30"/>
                <a:gd name="T8" fmla="*/ 32 w 42"/>
                <a:gd name="T9" fmla="*/ 7 h 30"/>
                <a:gd name="T10" fmla="*/ 30 w 42"/>
                <a:gd name="T11" fmla="*/ 1 h 30"/>
                <a:gd name="T12" fmla="*/ 26 w 42"/>
                <a:gd name="T13" fmla="*/ 0 h 30"/>
                <a:gd name="T14" fmla="*/ 22 w 42"/>
                <a:gd name="T15" fmla="*/ 2 h 30"/>
                <a:gd name="T16" fmla="*/ 19 w 42"/>
                <a:gd name="T17" fmla="*/ 4 h 30"/>
                <a:gd name="T18" fmla="*/ 17 w 42"/>
                <a:gd name="T19" fmla="*/ 5 h 30"/>
                <a:gd name="T20" fmla="*/ 11 w 42"/>
                <a:gd name="T21" fmla="*/ 10 h 30"/>
                <a:gd name="T22" fmla="*/ 9 w 42"/>
                <a:gd name="T23" fmla="*/ 10 h 30"/>
                <a:gd name="T24" fmla="*/ 7 w 42"/>
                <a:gd name="T25" fmla="*/ 14 h 30"/>
                <a:gd name="T26" fmla="*/ 5 w 42"/>
                <a:gd name="T27" fmla="*/ 16 h 30"/>
                <a:gd name="T28" fmla="*/ 2 w 42"/>
                <a:gd name="T29" fmla="*/ 18 h 30"/>
                <a:gd name="T30" fmla="*/ 1 w 42"/>
                <a:gd name="T31" fmla="*/ 24 h 30"/>
                <a:gd name="T32" fmla="*/ 8 w 42"/>
                <a:gd name="T33" fmla="*/ 28 h 30"/>
                <a:gd name="T34" fmla="*/ 16 w 42"/>
                <a:gd name="T35" fmla="*/ 30 h 30"/>
                <a:gd name="T36" fmla="*/ 15 w 42"/>
                <a:gd name="T37" fmla="*/ 22 h 30"/>
                <a:gd name="T38" fmla="*/ 26 w 42"/>
                <a:gd name="T39" fmla="*/ 22 h 30"/>
                <a:gd name="T40" fmla="*/ 35 w 42"/>
                <a:gd name="T41" fmla="*/ 20 h 30"/>
                <a:gd name="T42" fmla="*/ 35 w 42"/>
                <a:gd name="T43" fmla="*/ 2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2" h="30">
                  <a:moveTo>
                    <a:pt x="35" y="20"/>
                  </a:moveTo>
                  <a:cubicBezTo>
                    <a:pt x="37" y="17"/>
                    <a:pt x="40" y="20"/>
                    <a:pt x="41" y="17"/>
                  </a:cubicBezTo>
                  <a:cubicBezTo>
                    <a:pt x="42" y="16"/>
                    <a:pt x="39" y="13"/>
                    <a:pt x="38" y="13"/>
                  </a:cubicBezTo>
                  <a:cubicBezTo>
                    <a:pt x="37" y="15"/>
                    <a:pt x="34" y="11"/>
                    <a:pt x="33" y="10"/>
                  </a:cubicBezTo>
                  <a:cubicBezTo>
                    <a:pt x="33" y="9"/>
                    <a:pt x="33" y="8"/>
                    <a:pt x="32" y="7"/>
                  </a:cubicBezTo>
                  <a:cubicBezTo>
                    <a:pt x="30" y="5"/>
                    <a:pt x="30" y="4"/>
                    <a:pt x="30" y="1"/>
                  </a:cubicBezTo>
                  <a:cubicBezTo>
                    <a:pt x="29" y="1"/>
                    <a:pt x="27" y="0"/>
                    <a:pt x="26" y="0"/>
                  </a:cubicBezTo>
                  <a:cubicBezTo>
                    <a:pt x="24" y="1"/>
                    <a:pt x="23" y="2"/>
                    <a:pt x="22" y="2"/>
                  </a:cubicBezTo>
                  <a:cubicBezTo>
                    <a:pt x="21" y="3"/>
                    <a:pt x="20" y="4"/>
                    <a:pt x="19" y="4"/>
                  </a:cubicBezTo>
                  <a:cubicBezTo>
                    <a:pt x="18" y="6"/>
                    <a:pt x="18" y="4"/>
                    <a:pt x="17" y="5"/>
                  </a:cubicBezTo>
                  <a:cubicBezTo>
                    <a:pt x="15" y="6"/>
                    <a:pt x="13" y="11"/>
                    <a:pt x="11" y="10"/>
                  </a:cubicBezTo>
                  <a:cubicBezTo>
                    <a:pt x="10" y="10"/>
                    <a:pt x="9" y="8"/>
                    <a:pt x="9" y="10"/>
                  </a:cubicBezTo>
                  <a:cubicBezTo>
                    <a:pt x="8" y="11"/>
                    <a:pt x="8" y="13"/>
                    <a:pt x="7" y="14"/>
                  </a:cubicBezTo>
                  <a:cubicBezTo>
                    <a:pt x="7" y="15"/>
                    <a:pt x="7" y="16"/>
                    <a:pt x="5" y="16"/>
                  </a:cubicBezTo>
                  <a:cubicBezTo>
                    <a:pt x="5" y="16"/>
                    <a:pt x="1" y="17"/>
                    <a:pt x="2" y="18"/>
                  </a:cubicBezTo>
                  <a:cubicBezTo>
                    <a:pt x="5" y="20"/>
                    <a:pt x="0" y="23"/>
                    <a:pt x="1" y="24"/>
                  </a:cubicBezTo>
                  <a:cubicBezTo>
                    <a:pt x="3" y="25"/>
                    <a:pt x="5" y="30"/>
                    <a:pt x="8" y="28"/>
                  </a:cubicBezTo>
                  <a:cubicBezTo>
                    <a:pt x="11" y="26"/>
                    <a:pt x="13" y="27"/>
                    <a:pt x="16" y="30"/>
                  </a:cubicBezTo>
                  <a:cubicBezTo>
                    <a:pt x="15" y="27"/>
                    <a:pt x="15" y="24"/>
                    <a:pt x="15" y="22"/>
                  </a:cubicBezTo>
                  <a:cubicBezTo>
                    <a:pt x="19" y="22"/>
                    <a:pt x="22" y="22"/>
                    <a:pt x="26" y="22"/>
                  </a:cubicBezTo>
                  <a:cubicBezTo>
                    <a:pt x="29" y="22"/>
                    <a:pt x="34" y="23"/>
                    <a:pt x="35" y="20"/>
                  </a:cubicBezTo>
                  <a:cubicBezTo>
                    <a:pt x="36" y="18"/>
                    <a:pt x="35" y="20"/>
                    <a:pt x="35" y="2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64" name="Freeform 759"/>
            <p:cNvSpPr>
              <a:spLocks/>
            </p:cNvSpPr>
            <p:nvPr/>
          </p:nvSpPr>
          <p:spPr bwMode="auto">
            <a:xfrm>
              <a:off x="11697010" y="8529753"/>
              <a:ext cx="92356" cy="222990"/>
            </a:xfrm>
            <a:custGeom>
              <a:avLst/>
              <a:gdLst>
                <a:gd name="T0" fmla="*/ 9 w 10"/>
                <a:gd name="T1" fmla="*/ 10 h 24"/>
                <a:gd name="T2" fmla="*/ 8 w 10"/>
                <a:gd name="T3" fmla="*/ 6 h 24"/>
                <a:gd name="T4" fmla="*/ 5 w 10"/>
                <a:gd name="T5" fmla="*/ 0 h 24"/>
                <a:gd name="T6" fmla="*/ 2 w 10"/>
                <a:gd name="T7" fmla="*/ 0 h 24"/>
                <a:gd name="T8" fmla="*/ 2 w 10"/>
                <a:gd name="T9" fmla="*/ 3 h 24"/>
                <a:gd name="T10" fmla="*/ 2 w 10"/>
                <a:gd name="T11" fmla="*/ 9 h 24"/>
                <a:gd name="T12" fmla="*/ 4 w 10"/>
                <a:gd name="T13" fmla="*/ 15 h 24"/>
                <a:gd name="T14" fmla="*/ 4 w 10"/>
                <a:gd name="T15" fmla="*/ 21 h 24"/>
                <a:gd name="T16" fmla="*/ 6 w 10"/>
                <a:gd name="T17" fmla="*/ 23 h 24"/>
                <a:gd name="T18" fmla="*/ 9 w 10"/>
                <a:gd name="T19" fmla="*/ 23 h 24"/>
                <a:gd name="T20" fmla="*/ 9 w 10"/>
                <a:gd name="T21" fmla="*/ 10 h 24"/>
                <a:gd name="T22" fmla="*/ 9 w 10"/>
                <a:gd name="T23" fmla="*/ 1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 h="24">
                  <a:moveTo>
                    <a:pt x="9" y="10"/>
                  </a:moveTo>
                  <a:cubicBezTo>
                    <a:pt x="9" y="9"/>
                    <a:pt x="9" y="7"/>
                    <a:pt x="8" y="6"/>
                  </a:cubicBezTo>
                  <a:cubicBezTo>
                    <a:pt x="7" y="5"/>
                    <a:pt x="4" y="1"/>
                    <a:pt x="5" y="0"/>
                  </a:cubicBezTo>
                  <a:cubicBezTo>
                    <a:pt x="4" y="0"/>
                    <a:pt x="3" y="0"/>
                    <a:pt x="2" y="0"/>
                  </a:cubicBezTo>
                  <a:cubicBezTo>
                    <a:pt x="0" y="0"/>
                    <a:pt x="2" y="2"/>
                    <a:pt x="2" y="3"/>
                  </a:cubicBezTo>
                  <a:cubicBezTo>
                    <a:pt x="3" y="5"/>
                    <a:pt x="2" y="7"/>
                    <a:pt x="2" y="9"/>
                  </a:cubicBezTo>
                  <a:cubicBezTo>
                    <a:pt x="1" y="12"/>
                    <a:pt x="3" y="12"/>
                    <a:pt x="4" y="15"/>
                  </a:cubicBezTo>
                  <a:cubicBezTo>
                    <a:pt x="4" y="17"/>
                    <a:pt x="3" y="19"/>
                    <a:pt x="4" y="21"/>
                  </a:cubicBezTo>
                  <a:cubicBezTo>
                    <a:pt x="4" y="22"/>
                    <a:pt x="5" y="23"/>
                    <a:pt x="6" y="23"/>
                  </a:cubicBezTo>
                  <a:cubicBezTo>
                    <a:pt x="7" y="24"/>
                    <a:pt x="10" y="24"/>
                    <a:pt x="9" y="23"/>
                  </a:cubicBezTo>
                  <a:cubicBezTo>
                    <a:pt x="9" y="19"/>
                    <a:pt x="9" y="15"/>
                    <a:pt x="9" y="10"/>
                  </a:cubicBezTo>
                  <a:cubicBezTo>
                    <a:pt x="9" y="7"/>
                    <a:pt x="9" y="13"/>
                    <a:pt x="9" y="1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65" name="Freeform 760"/>
            <p:cNvSpPr>
              <a:spLocks/>
            </p:cNvSpPr>
            <p:nvPr/>
          </p:nvSpPr>
          <p:spPr bwMode="auto">
            <a:xfrm>
              <a:off x="11295734" y="8539311"/>
              <a:ext cx="296178" cy="289887"/>
            </a:xfrm>
            <a:custGeom>
              <a:avLst/>
              <a:gdLst>
                <a:gd name="T0" fmla="*/ 26 w 32"/>
                <a:gd name="T1" fmla="*/ 4 h 31"/>
                <a:gd name="T2" fmla="*/ 21 w 32"/>
                <a:gd name="T3" fmla="*/ 5 h 31"/>
                <a:gd name="T4" fmla="*/ 15 w 32"/>
                <a:gd name="T5" fmla="*/ 1 h 31"/>
                <a:gd name="T6" fmla="*/ 13 w 32"/>
                <a:gd name="T7" fmla="*/ 1 h 31"/>
                <a:gd name="T8" fmla="*/ 10 w 32"/>
                <a:gd name="T9" fmla="*/ 2 h 31"/>
                <a:gd name="T10" fmla="*/ 6 w 32"/>
                <a:gd name="T11" fmla="*/ 2 h 31"/>
                <a:gd name="T12" fmla="*/ 4 w 32"/>
                <a:gd name="T13" fmla="*/ 3 h 31"/>
                <a:gd name="T14" fmla="*/ 3 w 32"/>
                <a:gd name="T15" fmla="*/ 6 h 31"/>
                <a:gd name="T16" fmla="*/ 5 w 32"/>
                <a:gd name="T17" fmla="*/ 7 h 31"/>
                <a:gd name="T18" fmla="*/ 3 w 32"/>
                <a:gd name="T19" fmla="*/ 9 h 31"/>
                <a:gd name="T20" fmla="*/ 5 w 32"/>
                <a:gd name="T21" fmla="*/ 12 h 31"/>
                <a:gd name="T22" fmla="*/ 3 w 32"/>
                <a:gd name="T23" fmla="*/ 13 h 31"/>
                <a:gd name="T24" fmla="*/ 2 w 32"/>
                <a:gd name="T25" fmla="*/ 16 h 31"/>
                <a:gd name="T26" fmla="*/ 2 w 32"/>
                <a:gd name="T27" fmla="*/ 19 h 31"/>
                <a:gd name="T28" fmla="*/ 3 w 32"/>
                <a:gd name="T29" fmla="*/ 23 h 31"/>
                <a:gd name="T30" fmla="*/ 7 w 32"/>
                <a:gd name="T31" fmla="*/ 26 h 31"/>
                <a:gd name="T32" fmla="*/ 7 w 32"/>
                <a:gd name="T33" fmla="*/ 31 h 31"/>
                <a:gd name="T34" fmla="*/ 19 w 32"/>
                <a:gd name="T35" fmla="*/ 28 h 31"/>
                <a:gd name="T36" fmla="*/ 26 w 32"/>
                <a:gd name="T37" fmla="*/ 28 h 31"/>
                <a:gd name="T38" fmla="*/ 30 w 32"/>
                <a:gd name="T39" fmla="*/ 26 h 31"/>
                <a:gd name="T40" fmla="*/ 28 w 32"/>
                <a:gd name="T41" fmla="*/ 21 h 31"/>
                <a:gd name="T42" fmla="*/ 30 w 32"/>
                <a:gd name="T43" fmla="*/ 15 h 31"/>
                <a:gd name="T44" fmla="*/ 26 w 32"/>
                <a:gd name="T45" fmla="*/ 4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2" h="31">
                  <a:moveTo>
                    <a:pt x="26" y="4"/>
                  </a:moveTo>
                  <a:cubicBezTo>
                    <a:pt x="24" y="4"/>
                    <a:pt x="23" y="6"/>
                    <a:pt x="21" y="5"/>
                  </a:cubicBezTo>
                  <a:cubicBezTo>
                    <a:pt x="19" y="5"/>
                    <a:pt x="17" y="0"/>
                    <a:pt x="15" y="1"/>
                  </a:cubicBezTo>
                  <a:cubicBezTo>
                    <a:pt x="14" y="2"/>
                    <a:pt x="13" y="2"/>
                    <a:pt x="13" y="1"/>
                  </a:cubicBezTo>
                  <a:cubicBezTo>
                    <a:pt x="12" y="0"/>
                    <a:pt x="11" y="2"/>
                    <a:pt x="10" y="2"/>
                  </a:cubicBezTo>
                  <a:cubicBezTo>
                    <a:pt x="8" y="3"/>
                    <a:pt x="7" y="2"/>
                    <a:pt x="6" y="2"/>
                  </a:cubicBezTo>
                  <a:cubicBezTo>
                    <a:pt x="5" y="1"/>
                    <a:pt x="5" y="3"/>
                    <a:pt x="4" y="3"/>
                  </a:cubicBezTo>
                  <a:cubicBezTo>
                    <a:pt x="3" y="3"/>
                    <a:pt x="2" y="5"/>
                    <a:pt x="3" y="6"/>
                  </a:cubicBezTo>
                  <a:cubicBezTo>
                    <a:pt x="3" y="7"/>
                    <a:pt x="5" y="7"/>
                    <a:pt x="5" y="7"/>
                  </a:cubicBezTo>
                  <a:cubicBezTo>
                    <a:pt x="5" y="8"/>
                    <a:pt x="3" y="9"/>
                    <a:pt x="3" y="9"/>
                  </a:cubicBezTo>
                  <a:cubicBezTo>
                    <a:pt x="3" y="10"/>
                    <a:pt x="5" y="11"/>
                    <a:pt x="5" y="12"/>
                  </a:cubicBezTo>
                  <a:cubicBezTo>
                    <a:pt x="5" y="12"/>
                    <a:pt x="3" y="11"/>
                    <a:pt x="3" y="13"/>
                  </a:cubicBezTo>
                  <a:cubicBezTo>
                    <a:pt x="3" y="14"/>
                    <a:pt x="4" y="16"/>
                    <a:pt x="2" y="16"/>
                  </a:cubicBezTo>
                  <a:cubicBezTo>
                    <a:pt x="3" y="17"/>
                    <a:pt x="3" y="18"/>
                    <a:pt x="2" y="19"/>
                  </a:cubicBezTo>
                  <a:cubicBezTo>
                    <a:pt x="2" y="21"/>
                    <a:pt x="0" y="21"/>
                    <a:pt x="3" y="23"/>
                  </a:cubicBezTo>
                  <a:cubicBezTo>
                    <a:pt x="4" y="23"/>
                    <a:pt x="6" y="24"/>
                    <a:pt x="7" y="26"/>
                  </a:cubicBezTo>
                  <a:cubicBezTo>
                    <a:pt x="8" y="27"/>
                    <a:pt x="7" y="29"/>
                    <a:pt x="7" y="31"/>
                  </a:cubicBezTo>
                  <a:cubicBezTo>
                    <a:pt x="11" y="30"/>
                    <a:pt x="14" y="28"/>
                    <a:pt x="19" y="28"/>
                  </a:cubicBezTo>
                  <a:cubicBezTo>
                    <a:pt x="21" y="27"/>
                    <a:pt x="24" y="28"/>
                    <a:pt x="26" y="28"/>
                  </a:cubicBezTo>
                  <a:cubicBezTo>
                    <a:pt x="28" y="28"/>
                    <a:pt x="31" y="29"/>
                    <a:pt x="30" y="26"/>
                  </a:cubicBezTo>
                  <a:cubicBezTo>
                    <a:pt x="30" y="24"/>
                    <a:pt x="29" y="23"/>
                    <a:pt x="28" y="21"/>
                  </a:cubicBezTo>
                  <a:cubicBezTo>
                    <a:pt x="28" y="19"/>
                    <a:pt x="29" y="17"/>
                    <a:pt x="30" y="15"/>
                  </a:cubicBezTo>
                  <a:cubicBezTo>
                    <a:pt x="31" y="11"/>
                    <a:pt x="32" y="4"/>
                    <a:pt x="26" y="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66" name="Freeform 761"/>
            <p:cNvSpPr>
              <a:spLocks/>
            </p:cNvSpPr>
            <p:nvPr/>
          </p:nvSpPr>
          <p:spPr bwMode="auto">
            <a:xfrm>
              <a:off x="11547328" y="8529753"/>
              <a:ext cx="213379" cy="280329"/>
            </a:xfrm>
            <a:custGeom>
              <a:avLst/>
              <a:gdLst>
                <a:gd name="T0" fmla="*/ 19 w 23"/>
                <a:gd name="T1" fmla="*/ 13 h 30"/>
                <a:gd name="T2" fmla="*/ 18 w 23"/>
                <a:gd name="T3" fmla="*/ 6 h 30"/>
                <a:gd name="T4" fmla="*/ 17 w 23"/>
                <a:gd name="T5" fmla="*/ 0 h 30"/>
                <a:gd name="T6" fmla="*/ 3 w 23"/>
                <a:gd name="T7" fmla="*/ 0 h 30"/>
                <a:gd name="T8" fmla="*/ 4 w 23"/>
                <a:gd name="T9" fmla="*/ 11 h 30"/>
                <a:gd name="T10" fmla="*/ 1 w 23"/>
                <a:gd name="T11" fmla="*/ 22 h 30"/>
                <a:gd name="T12" fmla="*/ 3 w 23"/>
                <a:gd name="T13" fmla="*/ 30 h 30"/>
                <a:gd name="T14" fmla="*/ 10 w 23"/>
                <a:gd name="T15" fmla="*/ 29 h 30"/>
                <a:gd name="T16" fmla="*/ 23 w 23"/>
                <a:gd name="T17" fmla="*/ 24 h 30"/>
                <a:gd name="T18" fmla="*/ 20 w 23"/>
                <a:gd name="T19" fmla="*/ 19 h 30"/>
                <a:gd name="T20" fmla="*/ 19 w 23"/>
                <a:gd name="T21" fmla="*/ 13 h 30"/>
                <a:gd name="T22" fmla="*/ 19 w 23"/>
                <a:gd name="T23" fmla="*/ 13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3" h="30">
                  <a:moveTo>
                    <a:pt x="19" y="13"/>
                  </a:moveTo>
                  <a:cubicBezTo>
                    <a:pt x="17" y="11"/>
                    <a:pt x="18" y="8"/>
                    <a:pt x="18" y="6"/>
                  </a:cubicBezTo>
                  <a:cubicBezTo>
                    <a:pt x="19" y="4"/>
                    <a:pt x="16" y="2"/>
                    <a:pt x="17" y="0"/>
                  </a:cubicBezTo>
                  <a:cubicBezTo>
                    <a:pt x="12" y="0"/>
                    <a:pt x="8" y="0"/>
                    <a:pt x="3" y="0"/>
                  </a:cubicBezTo>
                  <a:cubicBezTo>
                    <a:pt x="3" y="3"/>
                    <a:pt x="4" y="7"/>
                    <a:pt x="4" y="11"/>
                  </a:cubicBezTo>
                  <a:cubicBezTo>
                    <a:pt x="4" y="15"/>
                    <a:pt x="0" y="18"/>
                    <a:pt x="1" y="22"/>
                  </a:cubicBezTo>
                  <a:cubicBezTo>
                    <a:pt x="2" y="25"/>
                    <a:pt x="4" y="26"/>
                    <a:pt x="3" y="30"/>
                  </a:cubicBezTo>
                  <a:cubicBezTo>
                    <a:pt x="6" y="30"/>
                    <a:pt x="7" y="30"/>
                    <a:pt x="10" y="29"/>
                  </a:cubicBezTo>
                  <a:cubicBezTo>
                    <a:pt x="15" y="28"/>
                    <a:pt x="19" y="26"/>
                    <a:pt x="23" y="24"/>
                  </a:cubicBezTo>
                  <a:cubicBezTo>
                    <a:pt x="21" y="23"/>
                    <a:pt x="20" y="21"/>
                    <a:pt x="20" y="19"/>
                  </a:cubicBezTo>
                  <a:cubicBezTo>
                    <a:pt x="20" y="17"/>
                    <a:pt x="20" y="15"/>
                    <a:pt x="19" y="13"/>
                  </a:cubicBezTo>
                  <a:cubicBezTo>
                    <a:pt x="17" y="11"/>
                    <a:pt x="20" y="15"/>
                    <a:pt x="19" y="13"/>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67" name="Freeform 762"/>
            <p:cNvSpPr>
              <a:spLocks/>
            </p:cNvSpPr>
            <p:nvPr/>
          </p:nvSpPr>
          <p:spPr bwMode="auto">
            <a:xfrm>
              <a:off x="11079175" y="8558422"/>
              <a:ext cx="140127" cy="168835"/>
            </a:xfrm>
            <a:custGeom>
              <a:avLst/>
              <a:gdLst>
                <a:gd name="T0" fmla="*/ 12 w 15"/>
                <a:gd name="T1" fmla="*/ 14 h 18"/>
                <a:gd name="T2" fmla="*/ 14 w 15"/>
                <a:gd name="T3" fmla="*/ 6 h 18"/>
                <a:gd name="T4" fmla="*/ 5 w 15"/>
                <a:gd name="T5" fmla="*/ 3 h 18"/>
                <a:gd name="T6" fmla="*/ 1 w 15"/>
                <a:gd name="T7" fmla="*/ 8 h 18"/>
                <a:gd name="T8" fmla="*/ 4 w 15"/>
                <a:gd name="T9" fmla="*/ 12 h 18"/>
                <a:gd name="T10" fmla="*/ 7 w 15"/>
                <a:gd name="T11" fmla="*/ 16 h 18"/>
                <a:gd name="T12" fmla="*/ 10 w 15"/>
                <a:gd name="T13" fmla="*/ 16 h 18"/>
                <a:gd name="T14" fmla="*/ 12 w 15"/>
                <a:gd name="T15" fmla="*/ 14 h 18"/>
                <a:gd name="T16" fmla="*/ 12 w 15"/>
                <a:gd name="T17" fmla="*/ 14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18">
                  <a:moveTo>
                    <a:pt x="12" y="14"/>
                  </a:moveTo>
                  <a:cubicBezTo>
                    <a:pt x="15" y="13"/>
                    <a:pt x="15" y="8"/>
                    <a:pt x="14" y="6"/>
                  </a:cubicBezTo>
                  <a:cubicBezTo>
                    <a:pt x="12" y="2"/>
                    <a:pt x="8" y="0"/>
                    <a:pt x="5" y="3"/>
                  </a:cubicBezTo>
                  <a:cubicBezTo>
                    <a:pt x="3" y="4"/>
                    <a:pt x="0" y="6"/>
                    <a:pt x="1" y="8"/>
                  </a:cubicBezTo>
                  <a:cubicBezTo>
                    <a:pt x="2" y="10"/>
                    <a:pt x="2" y="11"/>
                    <a:pt x="4" y="12"/>
                  </a:cubicBezTo>
                  <a:cubicBezTo>
                    <a:pt x="5" y="14"/>
                    <a:pt x="5" y="15"/>
                    <a:pt x="7" y="16"/>
                  </a:cubicBezTo>
                  <a:cubicBezTo>
                    <a:pt x="8" y="17"/>
                    <a:pt x="9" y="18"/>
                    <a:pt x="10" y="16"/>
                  </a:cubicBezTo>
                  <a:cubicBezTo>
                    <a:pt x="10" y="15"/>
                    <a:pt x="11" y="15"/>
                    <a:pt x="12" y="14"/>
                  </a:cubicBezTo>
                  <a:cubicBezTo>
                    <a:pt x="14" y="13"/>
                    <a:pt x="11" y="15"/>
                    <a:pt x="12" y="1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68" name="Freeform 763"/>
            <p:cNvSpPr>
              <a:spLocks/>
            </p:cNvSpPr>
            <p:nvPr/>
          </p:nvSpPr>
          <p:spPr bwMode="auto">
            <a:xfrm>
              <a:off x="11161976" y="8631691"/>
              <a:ext cx="207006" cy="197506"/>
            </a:xfrm>
            <a:custGeom>
              <a:avLst/>
              <a:gdLst>
                <a:gd name="T0" fmla="*/ 21 w 22"/>
                <a:gd name="T1" fmla="*/ 17 h 21"/>
                <a:gd name="T2" fmla="*/ 19 w 22"/>
                <a:gd name="T3" fmla="*/ 13 h 21"/>
                <a:gd name="T4" fmla="*/ 16 w 22"/>
                <a:gd name="T5" fmla="*/ 11 h 21"/>
                <a:gd name="T6" fmla="*/ 16 w 22"/>
                <a:gd name="T7" fmla="*/ 6 h 21"/>
                <a:gd name="T8" fmla="*/ 13 w 22"/>
                <a:gd name="T9" fmla="*/ 8 h 21"/>
                <a:gd name="T10" fmla="*/ 9 w 22"/>
                <a:gd name="T11" fmla="*/ 1 h 21"/>
                <a:gd name="T12" fmla="*/ 5 w 22"/>
                <a:gd name="T13" fmla="*/ 4 h 21"/>
                <a:gd name="T14" fmla="*/ 0 w 22"/>
                <a:gd name="T15" fmla="*/ 9 h 21"/>
                <a:gd name="T16" fmla="*/ 12 w 22"/>
                <a:gd name="T17" fmla="*/ 18 h 21"/>
                <a:gd name="T18" fmla="*/ 19 w 22"/>
                <a:gd name="T19" fmla="*/ 21 h 21"/>
                <a:gd name="T20" fmla="*/ 21 w 22"/>
                <a:gd name="T21" fmla="*/ 17 h 21"/>
                <a:gd name="T22" fmla="*/ 21 w 22"/>
                <a:gd name="T23" fmla="*/ 17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2" h="21">
                  <a:moveTo>
                    <a:pt x="21" y="17"/>
                  </a:moveTo>
                  <a:cubicBezTo>
                    <a:pt x="22" y="15"/>
                    <a:pt x="20" y="14"/>
                    <a:pt x="19" y="13"/>
                  </a:cubicBezTo>
                  <a:cubicBezTo>
                    <a:pt x="18" y="13"/>
                    <a:pt x="14" y="12"/>
                    <a:pt x="16" y="11"/>
                  </a:cubicBezTo>
                  <a:cubicBezTo>
                    <a:pt x="17" y="10"/>
                    <a:pt x="17" y="7"/>
                    <a:pt x="16" y="6"/>
                  </a:cubicBezTo>
                  <a:cubicBezTo>
                    <a:pt x="15" y="4"/>
                    <a:pt x="14" y="8"/>
                    <a:pt x="13" y="8"/>
                  </a:cubicBezTo>
                  <a:cubicBezTo>
                    <a:pt x="10" y="8"/>
                    <a:pt x="11" y="0"/>
                    <a:pt x="9" y="1"/>
                  </a:cubicBezTo>
                  <a:cubicBezTo>
                    <a:pt x="8" y="2"/>
                    <a:pt x="6" y="3"/>
                    <a:pt x="5" y="4"/>
                  </a:cubicBezTo>
                  <a:cubicBezTo>
                    <a:pt x="4" y="6"/>
                    <a:pt x="2" y="7"/>
                    <a:pt x="0" y="9"/>
                  </a:cubicBezTo>
                  <a:cubicBezTo>
                    <a:pt x="5" y="12"/>
                    <a:pt x="8" y="15"/>
                    <a:pt x="12" y="18"/>
                  </a:cubicBezTo>
                  <a:cubicBezTo>
                    <a:pt x="14" y="20"/>
                    <a:pt x="16" y="21"/>
                    <a:pt x="19" y="21"/>
                  </a:cubicBezTo>
                  <a:cubicBezTo>
                    <a:pt x="22" y="21"/>
                    <a:pt x="20" y="19"/>
                    <a:pt x="21" y="17"/>
                  </a:cubicBezTo>
                  <a:cubicBezTo>
                    <a:pt x="22" y="15"/>
                    <a:pt x="21" y="19"/>
                    <a:pt x="21" y="17"/>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69" name="Freeform 764"/>
            <p:cNvSpPr>
              <a:spLocks/>
            </p:cNvSpPr>
            <p:nvPr/>
          </p:nvSpPr>
          <p:spPr bwMode="auto">
            <a:xfrm>
              <a:off x="11015478" y="8443745"/>
              <a:ext cx="324842" cy="273958"/>
            </a:xfrm>
            <a:custGeom>
              <a:avLst/>
              <a:gdLst>
                <a:gd name="T0" fmla="*/ 10 w 35"/>
                <a:gd name="T1" fmla="*/ 16 h 29"/>
                <a:gd name="T2" fmla="*/ 20 w 35"/>
                <a:gd name="T3" fmla="*/ 17 h 29"/>
                <a:gd name="T4" fmla="*/ 21 w 35"/>
                <a:gd name="T5" fmla="*/ 23 h 29"/>
                <a:gd name="T6" fmla="*/ 25 w 35"/>
                <a:gd name="T7" fmla="*/ 21 h 29"/>
                <a:gd name="T8" fmla="*/ 29 w 35"/>
                <a:gd name="T9" fmla="*/ 27 h 29"/>
                <a:gd name="T10" fmla="*/ 31 w 35"/>
                <a:gd name="T11" fmla="*/ 26 h 29"/>
                <a:gd name="T12" fmla="*/ 33 w 35"/>
                <a:gd name="T13" fmla="*/ 25 h 29"/>
                <a:gd name="T14" fmla="*/ 33 w 35"/>
                <a:gd name="T15" fmla="*/ 23 h 29"/>
                <a:gd name="T16" fmla="*/ 35 w 35"/>
                <a:gd name="T17" fmla="*/ 22 h 29"/>
                <a:gd name="T18" fmla="*/ 34 w 35"/>
                <a:gd name="T19" fmla="*/ 19 h 29"/>
                <a:gd name="T20" fmla="*/ 33 w 35"/>
                <a:gd name="T21" fmla="*/ 16 h 29"/>
                <a:gd name="T22" fmla="*/ 33 w 35"/>
                <a:gd name="T23" fmla="*/ 12 h 29"/>
                <a:gd name="T24" fmla="*/ 32 w 35"/>
                <a:gd name="T25" fmla="*/ 8 h 29"/>
                <a:gd name="T26" fmla="*/ 26 w 35"/>
                <a:gd name="T27" fmla="*/ 2 h 29"/>
                <a:gd name="T28" fmla="*/ 24 w 35"/>
                <a:gd name="T29" fmla="*/ 3 h 29"/>
                <a:gd name="T30" fmla="*/ 22 w 35"/>
                <a:gd name="T31" fmla="*/ 3 h 29"/>
                <a:gd name="T32" fmla="*/ 19 w 35"/>
                <a:gd name="T33" fmla="*/ 3 h 29"/>
                <a:gd name="T34" fmla="*/ 18 w 35"/>
                <a:gd name="T35" fmla="*/ 3 h 29"/>
                <a:gd name="T36" fmla="*/ 15 w 35"/>
                <a:gd name="T37" fmla="*/ 2 h 29"/>
                <a:gd name="T38" fmla="*/ 10 w 35"/>
                <a:gd name="T39" fmla="*/ 1 h 29"/>
                <a:gd name="T40" fmla="*/ 5 w 35"/>
                <a:gd name="T41" fmla="*/ 1 h 29"/>
                <a:gd name="T42" fmla="*/ 5 w 35"/>
                <a:gd name="T43" fmla="*/ 4 h 29"/>
                <a:gd name="T44" fmla="*/ 3 w 35"/>
                <a:gd name="T45" fmla="*/ 6 h 29"/>
                <a:gd name="T46" fmla="*/ 0 w 35"/>
                <a:gd name="T47" fmla="*/ 8 h 29"/>
                <a:gd name="T48" fmla="*/ 3 w 35"/>
                <a:gd name="T49" fmla="*/ 13 h 29"/>
                <a:gd name="T50" fmla="*/ 8 w 35"/>
                <a:gd name="T51" fmla="*/ 19 h 29"/>
                <a:gd name="T52" fmla="*/ 10 w 35"/>
                <a:gd name="T53" fmla="*/ 16 h 29"/>
                <a:gd name="T54" fmla="*/ 10 w 35"/>
                <a:gd name="T55" fmla="*/ 16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 h="29">
                  <a:moveTo>
                    <a:pt x="10" y="16"/>
                  </a:moveTo>
                  <a:cubicBezTo>
                    <a:pt x="14" y="14"/>
                    <a:pt x="18" y="12"/>
                    <a:pt x="20" y="17"/>
                  </a:cubicBezTo>
                  <a:cubicBezTo>
                    <a:pt x="22" y="19"/>
                    <a:pt x="21" y="20"/>
                    <a:pt x="21" y="23"/>
                  </a:cubicBezTo>
                  <a:cubicBezTo>
                    <a:pt x="22" y="24"/>
                    <a:pt x="24" y="21"/>
                    <a:pt x="25" y="21"/>
                  </a:cubicBezTo>
                  <a:cubicBezTo>
                    <a:pt x="27" y="20"/>
                    <a:pt x="27" y="29"/>
                    <a:pt x="29" y="27"/>
                  </a:cubicBezTo>
                  <a:cubicBezTo>
                    <a:pt x="30" y="27"/>
                    <a:pt x="30" y="26"/>
                    <a:pt x="31" y="26"/>
                  </a:cubicBezTo>
                  <a:cubicBezTo>
                    <a:pt x="31" y="25"/>
                    <a:pt x="33" y="26"/>
                    <a:pt x="33" y="25"/>
                  </a:cubicBezTo>
                  <a:cubicBezTo>
                    <a:pt x="34" y="24"/>
                    <a:pt x="33" y="23"/>
                    <a:pt x="33" y="23"/>
                  </a:cubicBezTo>
                  <a:cubicBezTo>
                    <a:pt x="33" y="21"/>
                    <a:pt x="35" y="22"/>
                    <a:pt x="35" y="22"/>
                  </a:cubicBezTo>
                  <a:cubicBezTo>
                    <a:pt x="35" y="21"/>
                    <a:pt x="32" y="20"/>
                    <a:pt x="34" y="19"/>
                  </a:cubicBezTo>
                  <a:cubicBezTo>
                    <a:pt x="35" y="18"/>
                    <a:pt x="35" y="17"/>
                    <a:pt x="33" y="16"/>
                  </a:cubicBezTo>
                  <a:cubicBezTo>
                    <a:pt x="32" y="15"/>
                    <a:pt x="34" y="13"/>
                    <a:pt x="33" y="12"/>
                  </a:cubicBezTo>
                  <a:cubicBezTo>
                    <a:pt x="32" y="11"/>
                    <a:pt x="33" y="10"/>
                    <a:pt x="32" y="8"/>
                  </a:cubicBezTo>
                  <a:cubicBezTo>
                    <a:pt x="31" y="7"/>
                    <a:pt x="29" y="0"/>
                    <a:pt x="26" y="2"/>
                  </a:cubicBezTo>
                  <a:cubicBezTo>
                    <a:pt x="26" y="2"/>
                    <a:pt x="25" y="3"/>
                    <a:pt x="24" y="3"/>
                  </a:cubicBezTo>
                  <a:cubicBezTo>
                    <a:pt x="23" y="3"/>
                    <a:pt x="23" y="3"/>
                    <a:pt x="22" y="3"/>
                  </a:cubicBezTo>
                  <a:cubicBezTo>
                    <a:pt x="21" y="4"/>
                    <a:pt x="20" y="3"/>
                    <a:pt x="19" y="3"/>
                  </a:cubicBezTo>
                  <a:cubicBezTo>
                    <a:pt x="18" y="3"/>
                    <a:pt x="18" y="4"/>
                    <a:pt x="18" y="3"/>
                  </a:cubicBezTo>
                  <a:cubicBezTo>
                    <a:pt x="16" y="2"/>
                    <a:pt x="17" y="2"/>
                    <a:pt x="15" y="2"/>
                  </a:cubicBezTo>
                  <a:cubicBezTo>
                    <a:pt x="12" y="3"/>
                    <a:pt x="12" y="1"/>
                    <a:pt x="10" y="1"/>
                  </a:cubicBezTo>
                  <a:cubicBezTo>
                    <a:pt x="8" y="0"/>
                    <a:pt x="6" y="0"/>
                    <a:pt x="5" y="1"/>
                  </a:cubicBezTo>
                  <a:cubicBezTo>
                    <a:pt x="5" y="2"/>
                    <a:pt x="3" y="3"/>
                    <a:pt x="5" y="4"/>
                  </a:cubicBezTo>
                  <a:cubicBezTo>
                    <a:pt x="6" y="5"/>
                    <a:pt x="5" y="6"/>
                    <a:pt x="3" y="6"/>
                  </a:cubicBezTo>
                  <a:cubicBezTo>
                    <a:pt x="1" y="6"/>
                    <a:pt x="0" y="6"/>
                    <a:pt x="0" y="8"/>
                  </a:cubicBezTo>
                  <a:cubicBezTo>
                    <a:pt x="1" y="10"/>
                    <a:pt x="2" y="11"/>
                    <a:pt x="3" y="13"/>
                  </a:cubicBezTo>
                  <a:cubicBezTo>
                    <a:pt x="5" y="15"/>
                    <a:pt x="6" y="16"/>
                    <a:pt x="8" y="19"/>
                  </a:cubicBezTo>
                  <a:cubicBezTo>
                    <a:pt x="9" y="18"/>
                    <a:pt x="9" y="17"/>
                    <a:pt x="10" y="16"/>
                  </a:cubicBezTo>
                  <a:cubicBezTo>
                    <a:pt x="11" y="16"/>
                    <a:pt x="10" y="17"/>
                    <a:pt x="10" y="16"/>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70" name="Freeform 765"/>
            <p:cNvSpPr>
              <a:spLocks/>
            </p:cNvSpPr>
            <p:nvPr/>
          </p:nvSpPr>
          <p:spPr bwMode="auto">
            <a:xfrm>
              <a:off x="10929493" y="8453303"/>
              <a:ext cx="149682" cy="66896"/>
            </a:xfrm>
            <a:custGeom>
              <a:avLst/>
              <a:gdLst>
                <a:gd name="T0" fmla="*/ 10 w 16"/>
                <a:gd name="T1" fmla="*/ 5 h 7"/>
                <a:gd name="T2" fmla="*/ 14 w 16"/>
                <a:gd name="T3" fmla="*/ 3 h 7"/>
                <a:gd name="T4" fmla="*/ 14 w 16"/>
                <a:gd name="T5" fmla="*/ 0 h 7"/>
                <a:gd name="T6" fmla="*/ 7 w 16"/>
                <a:gd name="T7" fmla="*/ 0 h 7"/>
                <a:gd name="T8" fmla="*/ 4 w 16"/>
                <a:gd name="T9" fmla="*/ 0 h 7"/>
                <a:gd name="T10" fmla="*/ 0 w 16"/>
                <a:gd name="T11" fmla="*/ 1 h 7"/>
                <a:gd name="T12" fmla="*/ 3 w 16"/>
                <a:gd name="T13" fmla="*/ 3 h 7"/>
                <a:gd name="T14" fmla="*/ 7 w 16"/>
                <a:gd name="T15" fmla="*/ 3 h 7"/>
                <a:gd name="T16" fmla="*/ 9 w 16"/>
                <a:gd name="T17" fmla="*/ 7 h 7"/>
                <a:gd name="T18" fmla="*/ 10 w 16"/>
                <a:gd name="T19"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7">
                  <a:moveTo>
                    <a:pt x="10" y="5"/>
                  </a:moveTo>
                  <a:cubicBezTo>
                    <a:pt x="11" y="5"/>
                    <a:pt x="16" y="5"/>
                    <a:pt x="14" y="3"/>
                  </a:cubicBezTo>
                  <a:cubicBezTo>
                    <a:pt x="12" y="2"/>
                    <a:pt x="14" y="1"/>
                    <a:pt x="14" y="0"/>
                  </a:cubicBezTo>
                  <a:cubicBezTo>
                    <a:pt x="12" y="0"/>
                    <a:pt x="9" y="0"/>
                    <a:pt x="7" y="0"/>
                  </a:cubicBezTo>
                  <a:cubicBezTo>
                    <a:pt x="5" y="0"/>
                    <a:pt x="5" y="1"/>
                    <a:pt x="4" y="0"/>
                  </a:cubicBezTo>
                  <a:cubicBezTo>
                    <a:pt x="2" y="0"/>
                    <a:pt x="2" y="0"/>
                    <a:pt x="0" y="1"/>
                  </a:cubicBezTo>
                  <a:cubicBezTo>
                    <a:pt x="1" y="2"/>
                    <a:pt x="1" y="3"/>
                    <a:pt x="3" y="3"/>
                  </a:cubicBezTo>
                  <a:cubicBezTo>
                    <a:pt x="4" y="3"/>
                    <a:pt x="7" y="3"/>
                    <a:pt x="7" y="3"/>
                  </a:cubicBezTo>
                  <a:cubicBezTo>
                    <a:pt x="5" y="5"/>
                    <a:pt x="7" y="6"/>
                    <a:pt x="9" y="7"/>
                  </a:cubicBezTo>
                  <a:cubicBezTo>
                    <a:pt x="9" y="7"/>
                    <a:pt x="9" y="5"/>
                    <a:pt x="10" y="5"/>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71" name="Freeform 766"/>
            <p:cNvSpPr>
              <a:spLocks/>
            </p:cNvSpPr>
            <p:nvPr/>
          </p:nvSpPr>
          <p:spPr bwMode="auto">
            <a:xfrm>
              <a:off x="10919937" y="8389590"/>
              <a:ext cx="140127" cy="38227"/>
            </a:xfrm>
            <a:custGeom>
              <a:avLst/>
              <a:gdLst>
                <a:gd name="T0" fmla="*/ 4 w 15"/>
                <a:gd name="T1" fmla="*/ 4 h 4"/>
                <a:gd name="T2" fmla="*/ 9 w 15"/>
                <a:gd name="T3" fmla="*/ 3 h 4"/>
                <a:gd name="T4" fmla="*/ 15 w 15"/>
                <a:gd name="T5" fmla="*/ 2 h 4"/>
                <a:gd name="T6" fmla="*/ 8 w 15"/>
                <a:gd name="T7" fmla="*/ 1 h 4"/>
                <a:gd name="T8" fmla="*/ 0 w 15"/>
                <a:gd name="T9" fmla="*/ 4 h 4"/>
                <a:gd name="T10" fmla="*/ 4 w 15"/>
                <a:gd name="T11" fmla="*/ 4 h 4"/>
                <a:gd name="T12" fmla="*/ 4 w 15"/>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15" h="4">
                  <a:moveTo>
                    <a:pt x="4" y="4"/>
                  </a:moveTo>
                  <a:cubicBezTo>
                    <a:pt x="6" y="3"/>
                    <a:pt x="7" y="2"/>
                    <a:pt x="9" y="3"/>
                  </a:cubicBezTo>
                  <a:cubicBezTo>
                    <a:pt x="10" y="3"/>
                    <a:pt x="14" y="4"/>
                    <a:pt x="15" y="2"/>
                  </a:cubicBezTo>
                  <a:cubicBezTo>
                    <a:pt x="15" y="3"/>
                    <a:pt x="9" y="0"/>
                    <a:pt x="8" y="1"/>
                  </a:cubicBezTo>
                  <a:cubicBezTo>
                    <a:pt x="5" y="2"/>
                    <a:pt x="1" y="0"/>
                    <a:pt x="0" y="4"/>
                  </a:cubicBezTo>
                  <a:cubicBezTo>
                    <a:pt x="2" y="4"/>
                    <a:pt x="3" y="4"/>
                    <a:pt x="4" y="4"/>
                  </a:cubicBezTo>
                  <a:cubicBezTo>
                    <a:pt x="5" y="4"/>
                    <a:pt x="4" y="4"/>
                    <a:pt x="4" y="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72" name="Freeform 767"/>
            <p:cNvSpPr>
              <a:spLocks/>
            </p:cNvSpPr>
            <p:nvPr/>
          </p:nvSpPr>
          <p:spPr bwMode="auto">
            <a:xfrm>
              <a:off x="10900829" y="7733369"/>
              <a:ext cx="560509" cy="637107"/>
            </a:xfrm>
            <a:custGeom>
              <a:avLst/>
              <a:gdLst>
                <a:gd name="T0" fmla="*/ 5 w 60"/>
                <a:gd name="T1" fmla="*/ 57 h 68"/>
                <a:gd name="T2" fmla="*/ 15 w 60"/>
                <a:gd name="T3" fmla="*/ 57 h 68"/>
                <a:gd name="T4" fmla="*/ 18 w 60"/>
                <a:gd name="T5" fmla="*/ 59 h 68"/>
                <a:gd name="T6" fmla="*/ 21 w 60"/>
                <a:gd name="T7" fmla="*/ 63 h 68"/>
                <a:gd name="T8" fmla="*/ 27 w 60"/>
                <a:gd name="T9" fmla="*/ 64 h 68"/>
                <a:gd name="T10" fmla="*/ 32 w 60"/>
                <a:gd name="T11" fmla="*/ 64 h 68"/>
                <a:gd name="T12" fmla="*/ 35 w 60"/>
                <a:gd name="T13" fmla="*/ 62 h 68"/>
                <a:gd name="T14" fmla="*/ 39 w 60"/>
                <a:gd name="T15" fmla="*/ 62 h 68"/>
                <a:gd name="T16" fmla="*/ 44 w 60"/>
                <a:gd name="T17" fmla="*/ 61 h 68"/>
                <a:gd name="T18" fmla="*/ 53 w 60"/>
                <a:gd name="T19" fmla="*/ 61 h 68"/>
                <a:gd name="T20" fmla="*/ 58 w 60"/>
                <a:gd name="T21" fmla="*/ 61 h 68"/>
                <a:gd name="T22" fmla="*/ 58 w 60"/>
                <a:gd name="T23" fmla="*/ 54 h 68"/>
                <a:gd name="T24" fmla="*/ 56 w 60"/>
                <a:gd name="T25" fmla="*/ 38 h 68"/>
                <a:gd name="T26" fmla="*/ 52 w 60"/>
                <a:gd name="T27" fmla="*/ 12 h 68"/>
                <a:gd name="T28" fmla="*/ 60 w 60"/>
                <a:gd name="T29" fmla="*/ 12 h 68"/>
                <a:gd name="T30" fmla="*/ 43 w 60"/>
                <a:gd name="T31" fmla="*/ 0 h 68"/>
                <a:gd name="T32" fmla="*/ 42 w 60"/>
                <a:gd name="T33" fmla="*/ 7 h 68"/>
                <a:gd name="T34" fmla="*/ 37 w 60"/>
                <a:gd name="T35" fmla="*/ 7 h 68"/>
                <a:gd name="T36" fmla="*/ 29 w 60"/>
                <a:gd name="T37" fmla="*/ 7 h 68"/>
                <a:gd name="T38" fmla="*/ 26 w 60"/>
                <a:gd name="T39" fmla="*/ 7 h 68"/>
                <a:gd name="T40" fmla="*/ 26 w 60"/>
                <a:gd name="T41" fmla="*/ 12 h 68"/>
                <a:gd name="T42" fmla="*/ 26 w 60"/>
                <a:gd name="T43" fmla="*/ 19 h 68"/>
                <a:gd name="T44" fmla="*/ 20 w 60"/>
                <a:gd name="T45" fmla="*/ 25 h 68"/>
                <a:gd name="T46" fmla="*/ 20 w 60"/>
                <a:gd name="T47" fmla="*/ 32 h 68"/>
                <a:gd name="T48" fmla="*/ 16 w 60"/>
                <a:gd name="T49" fmla="*/ 32 h 68"/>
                <a:gd name="T50" fmla="*/ 3 w 60"/>
                <a:gd name="T51" fmla="*/ 32 h 68"/>
                <a:gd name="T52" fmla="*/ 1 w 60"/>
                <a:gd name="T53" fmla="*/ 33 h 68"/>
                <a:gd name="T54" fmla="*/ 4 w 60"/>
                <a:gd name="T55" fmla="*/ 36 h 68"/>
                <a:gd name="T56" fmla="*/ 3 w 60"/>
                <a:gd name="T57" fmla="*/ 41 h 68"/>
                <a:gd name="T58" fmla="*/ 6 w 60"/>
                <a:gd name="T59" fmla="*/ 48 h 68"/>
                <a:gd name="T60" fmla="*/ 3 w 60"/>
                <a:gd name="T61" fmla="*/ 58 h 68"/>
                <a:gd name="T62" fmla="*/ 5 w 60"/>
                <a:gd name="T63" fmla="*/ 57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0" h="68">
                  <a:moveTo>
                    <a:pt x="5" y="57"/>
                  </a:moveTo>
                  <a:cubicBezTo>
                    <a:pt x="7" y="57"/>
                    <a:pt x="13" y="55"/>
                    <a:pt x="15" y="57"/>
                  </a:cubicBezTo>
                  <a:cubicBezTo>
                    <a:pt x="16" y="58"/>
                    <a:pt x="17" y="58"/>
                    <a:pt x="18" y="59"/>
                  </a:cubicBezTo>
                  <a:cubicBezTo>
                    <a:pt x="19" y="61"/>
                    <a:pt x="20" y="62"/>
                    <a:pt x="21" y="63"/>
                  </a:cubicBezTo>
                  <a:cubicBezTo>
                    <a:pt x="22" y="64"/>
                    <a:pt x="26" y="68"/>
                    <a:pt x="27" y="64"/>
                  </a:cubicBezTo>
                  <a:cubicBezTo>
                    <a:pt x="28" y="58"/>
                    <a:pt x="30" y="65"/>
                    <a:pt x="32" y="64"/>
                  </a:cubicBezTo>
                  <a:cubicBezTo>
                    <a:pt x="33" y="62"/>
                    <a:pt x="33" y="62"/>
                    <a:pt x="35" y="62"/>
                  </a:cubicBezTo>
                  <a:cubicBezTo>
                    <a:pt x="37" y="62"/>
                    <a:pt x="38" y="62"/>
                    <a:pt x="39" y="62"/>
                  </a:cubicBezTo>
                  <a:cubicBezTo>
                    <a:pt x="41" y="61"/>
                    <a:pt x="43" y="61"/>
                    <a:pt x="44" y="61"/>
                  </a:cubicBezTo>
                  <a:cubicBezTo>
                    <a:pt x="47" y="61"/>
                    <a:pt x="50" y="61"/>
                    <a:pt x="53" y="61"/>
                  </a:cubicBezTo>
                  <a:cubicBezTo>
                    <a:pt x="54" y="61"/>
                    <a:pt x="57" y="62"/>
                    <a:pt x="58" y="61"/>
                  </a:cubicBezTo>
                  <a:cubicBezTo>
                    <a:pt x="59" y="61"/>
                    <a:pt x="58" y="55"/>
                    <a:pt x="58" y="54"/>
                  </a:cubicBezTo>
                  <a:cubicBezTo>
                    <a:pt x="57" y="48"/>
                    <a:pt x="56" y="43"/>
                    <a:pt x="56" y="38"/>
                  </a:cubicBezTo>
                  <a:cubicBezTo>
                    <a:pt x="55" y="29"/>
                    <a:pt x="53" y="21"/>
                    <a:pt x="52" y="12"/>
                  </a:cubicBezTo>
                  <a:cubicBezTo>
                    <a:pt x="55" y="12"/>
                    <a:pt x="58" y="12"/>
                    <a:pt x="60" y="12"/>
                  </a:cubicBezTo>
                  <a:cubicBezTo>
                    <a:pt x="54" y="8"/>
                    <a:pt x="48" y="4"/>
                    <a:pt x="43" y="0"/>
                  </a:cubicBezTo>
                  <a:cubicBezTo>
                    <a:pt x="43" y="1"/>
                    <a:pt x="43" y="7"/>
                    <a:pt x="42" y="7"/>
                  </a:cubicBezTo>
                  <a:cubicBezTo>
                    <a:pt x="41" y="7"/>
                    <a:pt x="39" y="7"/>
                    <a:pt x="37" y="7"/>
                  </a:cubicBezTo>
                  <a:cubicBezTo>
                    <a:pt x="35" y="7"/>
                    <a:pt x="32" y="7"/>
                    <a:pt x="29" y="7"/>
                  </a:cubicBezTo>
                  <a:cubicBezTo>
                    <a:pt x="29" y="7"/>
                    <a:pt x="26" y="7"/>
                    <a:pt x="26" y="7"/>
                  </a:cubicBezTo>
                  <a:cubicBezTo>
                    <a:pt x="25" y="8"/>
                    <a:pt x="26" y="11"/>
                    <a:pt x="26" y="12"/>
                  </a:cubicBezTo>
                  <a:cubicBezTo>
                    <a:pt x="26" y="14"/>
                    <a:pt x="26" y="17"/>
                    <a:pt x="26" y="19"/>
                  </a:cubicBezTo>
                  <a:cubicBezTo>
                    <a:pt x="26" y="22"/>
                    <a:pt x="20" y="21"/>
                    <a:pt x="20" y="25"/>
                  </a:cubicBezTo>
                  <a:cubicBezTo>
                    <a:pt x="20" y="26"/>
                    <a:pt x="21" y="31"/>
                    <a:pt x="20" y="32"/>
                  </a:cubicBezTo>
                  <a:cubicBezTo>
                    <a:pt x="20" y="32"/>
                    <a:pt x="17" y="32"/>
                    <a:pt x="16" y="32"/>
                  </a:cubicBezTo>
                  <a:cubicBezTo>
                    <a:pt x="12" y="32"/>
                    <a:pt x="7" y="32"/>
                    <a:pt x="3" y="32"/>
                  </a:cubicBezTo>
                  <a:cubicBezTo>
                    <a:pt x="2" y="32"/>
                    <a:pt x="0" y="31"/>
                    <a:pt x="1" y="33"/>
                  </a:cubicBezTo>
                  <a:cubicBezTo>
                    <a:pt x="2" y="34"/>
                    <a:pt x="3" y="35"/>
                    <a:pt x="4" y="36"/>
                  </a:cubicBezTo>
                  <a:cubicBezTo>
                    <a:pt x="5" y="38"/>
                    <a:pt x="4" y="40"/>
                    <a:pt x="3" y="41"/>
                  </a:cubicBezTo>
                  <a:cubicBezTo>
                    <a:pt x="3" y="44"/>
                    <a:pt x="6" y="45"/>
                    <a:pt x="6" y="48"/>
                  </a:cubicBezTo>
                  <a:cubicBezTo>
                    <a:pt x="7" y="51"/>
                    <a:pt x="4" y="55"/>
                    <a:pt x="3" y="58"/>
                  </a:cubicBezTo>
                  <a:cubicBezTo>
                    <a:pt x="4" y="58"/>
                    <a:pt x="4" y="57"/>
                    <a:pt x="5" y="57"/>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73" name="Freeform 768"/>
            <p:cNvSpPr>
              <a:spLocks/>
            </p:cNvSpPr>
            <p:nvPr/>
          </p:nvSpPr>
          <p:spPr bwMode="auto">
            <a:xfrm>
              <a:off x="10900829" y="8258982"/>
              <a:ext cx="270700" cy="213435"/>
            </a:xfrm>
            <a:custGeom>
              <a:avLst/>
              <a:gdLst>
                <a:gd name="T0" fmla="*/ 8 w 29"/>
                <a:gd name="T1" fmla="*/ 22 h 23"/>
                <a:gd name="T2" fmla="*/ 10 w 29"/>
                <a:gd name="T3" fmla="*/ 21 h 23"/>
                <a:gd name="T4" fmla="*/ 15 w 29"/>
                <a:gd name="T5" fmla="*/ 21 h 23"/>
                <a:gd name="T6" fmla="*/ 23 w 29"/>
                <a:gd name="T7" fmla="*/ 21 h 23"/>
                <a:gd name="T8" fmla="*/ 27 w 29"/>
                <a:gd name="T9" fmla="*/ 22 h 23"/>
                <a:gd name="T10" fmla="*/ 29 w 29"/>
                <a:gd name="T11" fmla="*/ 19 h 23"/>
                <a:gd name="T12" fmla="*/ 25 w 29"/>
                <a:gd name="T13" fmla="*/ 14 h 23"/>
                <a:gd name="T14" fmla="*/ 25 w 29"/>
                <a:gd name="T15" fmla="*/ 10 h 23"/>
                <a:gd name="T16" fmla="*/ 19 w 29"/>
                <a:gd name="T17" fmla="*/ 4 h 23"/>
                <a:gd name="T18" fmla="*/ 9 w 29"/>
                <a:gd name="T19" fmla="*/ 1 h 23"/>
                <a:gd name="T20" fmla="*/ 5 w 29"/>
                <a:gd name="T21" fmla="*/ 1 h 23"/>
                <a:gd name="T22" fmla="*/ 2 w 29"/>
                <a:gd name="T23" fmla="*/ 6 h 23"/>
                <a:gd name="T24" fmla="*/ 1 w 29"/>
                <a:gd name="T25" fmla="*/ 10 h 23"/>
                <a:gd name="T26" fmla="*/ 2 w 29"/>
                <a:gd name="T27" fmla="*/ 12 h 23"/>
                <a:gd name="T28" fmla="*/ 2 w 29"/>
                <a:gd name="T29" fmla="*/ 14 h 23"/>
                <a:gd name="T30" fmla="*/ 4 w 29"/>
                <a:gd name="T31" fmla="*/ 15 h 23"/>
                <a:gd name="T32" fmla="*/ 9 w 29"/>
                <a:gd name="T33" fmla="*/ 15 h 23"/>
                <a:gd name="T34" fmla="*/ 10 w 29"/>
                <a:gd name="T35" fmla="*/ 14 h 23"/>
                <a:gd name="T36" fmla="*/ 17 w 29"/>
                <a:gd name="T37" fmla="*/ 16 h 23"/>
                <a:gd name="T38" fmla="*/ 11 w 29"/>
                <a:gd name="T39" fmla="*/ 17 h 23"/>
                <a:gd name="T40" fmla="*/ 6 w 29"/>
                <a:gd name="T41" fmla="*/ 18 h 23"/>
                <a:gd name="T42" fmla="*/ 3 w 29"/>
                <a:gd name="T43" fmla="*/ 21 h 23"/>
                <a:gd name="T44" fmla="*/ 5 w 29"/>
                <a:gd name="T45" fmla="*/ 21 h 23"/>
                <a:gd name="T46" fmla="*/ 8 w 29"/>
                <a:gd name="T47" fmla="*/ 2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9" h="23">
                  <a:moveTo>
                    <a:pt x="8" y="22"/>
                  </a:moveTo>
                  <a:cubicBezTo>
                    <a:pt x="9" y="22"/>
                    <a:pt x="9" y="21"/>
                    <a:pt x="10" y="21"/>
                  </a:cubicBezTo>
                  <a:cubicBezTo>
                    <a:pt x="12" y="21"/>
                    <a:pt x="13" y="21"/>
                    <a:pt x="15" y="21"/>
                  </a:cubicBezTo>
                  <a:cubicBezTo>
                    <a:pt x="17" y="21"/>
                    <a:pt x="20" y="20"/>
                    <a:pt x="23" y="21"/>
                  </a:cubicBezTo>
                  <a:cubicBezTo>
                    <a:pt x="24" y="22"/>
                    <a:pt x="25" y="23"/>
                    <a:pt x="27" y="22"/>
                  </a:cubicBezTo>
                  <a:cubicBezTo>
                    <a:pt x="29" y="22"/>
                    <a:pt x="29" y="21"/>
                    <a:pt x="29" y="19"/>
                  </a:cubicBezTo>
                  <a:cubicBezTo>
                    <a:pt x="29" y="17"/>
                    <a:pt x="25" y="16"/>
                    <a:pt x="25" y="14"/>
                  </a:cubicBezTo>
                  <a:cubicBezTo>
                    <a:pt x="25" y="14"/>
                    <a:pt x="25" y="10"/>
                    <a:pt x="25" y="10"/>
                  </a:cubicBezTo>
                  <a:cubicBezTo>
                    <a:pt x="24" y="10"/>
                    <a:pt x="20" y="5"/>
                    <a:pt x="19" y="4"/>
                  </a:cubicBezTo>
                  <a:cubicBezTo>
                    <a:pt x="16" y="1"/>
                    <a:pt x="13" y="0"/>
                    <a:pt x="9" y="1"/>
                  </a:cubicBezTo>
                  <a:cubicBezTo>
                    <a:pt x="8" y="1"/>
                    <a:pt x="5" y="0"/>
                    <a:pt x="5" y="1"/>
                  </a:cubicBezTo>
                  <a:cubicBezTo>
                    <a:pt x="4" y="2"/>
                    <a:pt x="2" y="4"/>
                    <a:pt x="2" y="6"/>
                  </a:cubicBezTo>
                  <a:cubicBezTo>
                    <a:pt x="3" y="8"/>
                    <a:pt x="3" y="9"/>
                    <a:pt x="1" y="10"/>
                  </a:cubicBezTo>
                  <a:cubicBezTo>
                    <a:pt x="0" y="10"/>
                    <a:pt x="3" y="12"/>
                    <a:pt x="2" y="12"/>
                  </a:cubicBezTo>
                  <a:cubicBezTo>
                    <a:pt x="4" y="13"/>
                    <a:pt x="2" y="13"/>
                    <a:pt x="2" y="14"/>
                  </a:cubicBezTo>
                  <a:cubicBezTo>
                    <a:pt x="2" y="14"/>
                    <a:pt x="3" y="15"/>
                    <a:pt x="4" y="15"/>
                  </a:cubicBezTo>
                  <a:cubicBezTo>
                    <a:pt x="4" y="16"/>
                    <a:pt x="8" y="15"/>
                    <a:pt x="9" y="15"/>
                  </a:cubicBezTo>
                  <a:cubicBezTo>
                    <a:pt x="10" y="15"/>
                    <a:pt x="10" y="14"/>
                    <a:pt x="10" y="14"/>
                  </a:cubicBezTo>
                  <a:cubicBezTo>
                    <a:pt x="11" y="14"/>
                    <a:pt x="17" y="17"/>
                    <a:pt x="17" y="16"/>
                  </a:cubicBezTo>
                  <a:cubicBezTo>
                    <a:pt x="16" y="18"/>
                    <a:pt x="12" y="17"/>
                    <a:pt x="11" y="17"/>
                  </a:cubicBezTo>
                  <a:cubicBezTo>
                    <a:pt x="9" y="16"/>
                    <a:pt x="8" y="18"/>
                    <a:pt x="6" y="18"/>
                  </a:cubicBezTo>
                  <a:cubicBezTo>
                    <a:pt x="3" y="18"/>
                    <a:pt x="1" y="18"/>
                    <a:pt x="3" y="21"/>
                  </a:cubicBezTo>
                  <a:cubicBezTo>
                    <a:pt x="3" y="22"/>
                    <a:pt x="4" y="21"/>
                    <a:pt x="5" y="21"/>
                  </a:cubicBezTo>
                  <a:cubicBezTo>
                    <a:pt x="6" y="21"/>
                    <a:pt x="7" y="22"/>
                    <a:pt x="8" y="2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74" name="Freeform 769"/>
            <p:cNvSpPr>
              <a:spLocks/>
            </p:cNvSpPr>
            <p:nvPr/>
          </p:nvSpPr>
          <p:spPr bwMode="auto">
            <a:xfrm>
              <a:off x="11136499" y="7838490"/>
              <a:ext cx="783439" cy="729492"/>
            </a:xfrm>
            <a:custGeom>
              <a:avLst/>
              <a:gdLst>
                <a:gd name="T0" fmla="*/ 27 w 84"/>
                <a:gd name="T1" fmla="*/ 1 h 78"/>
                <a:gd name="T2" fmla="*/ 33 w 84"/>
                <a:gd name="T3" fmla="*/ 45 h 78"/>
                <a:gd name="T4" fmla="*/ 32 w 84"/>
                <a:gd name="T5" fmla="*/ 50 h 78"/>
                <a:gd name="T6" fmla="*/ 19 w 84"/>
                <a:gd name="T7" fmla="*/ 50 h 78"/>
                <a:gd name="T8" fmla="*/ 15 w 84"/>
                <a:gd name="T9" fmla="*/ 50 h 78"/>
                <a:gd name="T10" fmla="*/ 12 w 84"/>
                <a:gd name="T11" fmla="*/ 51 h 78"/>
                <a:gd name="T12" fmla="*/ 8 w 84"/>
                <a:gd name="T13" fmla="*/ 51 h 78"/>
                <a:gd name="T14" fmla="*/ 6 w 84"/>
                <a:gd name="T15" fmla="*/ 52 h 78"/>
                <a:gd name="T16" fmla="*/ 3 w 84"/>
                <a:gd name="T17" fmla="*/ 50 h 78"/>
                <a:gd name="T18" fmla="*/ 0 w 84"/>
                <a:gd name="T19" fmla="*/ 55 h 78"/>
                <a:gd name="T20" fmla="*/ 0 w 84"/>
                <a:gd name="T21" fmla="*/ 59 h 78"/>
                <a:gd name="T22" fmla="*/ 3 w 84"/>
                <a:gd name="T23" fmla="*/ 63 h 78"/>
                <a:gd name="T24" fmla="*/ 4 w 84"/>
                <a:gd name="T25" fmla="*/ 67 h 78"/>
                <a:gd name="T26" fmla="*/ 7 w 84"/>
                <a:gd name="T27" fmla="*/ 68 h 78"/>
                <a:gd name="T28" fmla="*/ 11 w 84"/>
                <a:gd name="T29" fmla="*/ 68 h 78"/>
                <a:gd name="T30" fmla="*/ 15 w 84"/>
                <a:gd name="T31" fmla="*/ 66 h 78"/>
                <a:gd name="T32" fmla="*/ 20 w 84"/>
                <a:gd name="T33" fmla="*/ 75 h 78"/>
                <a:gd name="T34" fmla="*/ 20 w 84"/>
                <a:gd name="T35" fmla="*/ 77 h 78"/>
                <a:gd name="T36" fmla="*/ 23 w 84"/>
                <a:gd name="T37" fmla="*/ 77 h 78"/>
                <a:gd name="T38" fmla="*/ 27 w 84"/>
                <a:gd name="T39" fmla="*/ 77 h 78"/>
                <a:gd name="T40" fmla="*/ 30 w 84"/>
                <a:gd name="T41" fmla="*/ 77 h 78"/>
                <a:gd name="T42" fmla="*/ 35 w 84"/>
                <a:gd name="T43" fmla="*/ 71 h 78"/>
                <a:gd name="T44" fmla="*/ 35 w 84"/>
                <a:gd name="T45" fmla="*/ 69 h 78"/>
                <a:gd name="T46" fmla="*/ 39 w 84"/>
                <a:gd name="T47" fmla="*/ 67 h 78"/>
                <a:gd name="T48" fmla="*/ 40 w 84"/>
                <a:gd name="T49" fmla="*/ 63 h 78"/>
                <a:gd name="T50" fmla="*/ 42 w 84"/>
                <a:gd name="T51" fmla="*/ 62 h 78"/>
                <a:gd name="T52" fmla="*/ 49 w 84"/>
                <a:gd name="T53" fmla="*/ 57 h 78"/>
                <a:gd name="T54" fmla="*/ 51 w 84"/>
                <a:gd name="T55" fmla="*/ 57 h 78"/>
                <a:gd name="T56" fmla="*/ 52 w 84"/>
                <a:gd name="T57" fmla="*/ 56 h 78"/>
                <a:gd name="T58" fmla="*/ 55 w 84"/>
                <a:gd name="T59" fmla="*/ 54 h 78"/>
                <a:gd name="T60" fmla="*/ 65 w 84"/>
                <a:gd name="T61" fmla="*/ 53 h 78"/>
                <a:gd name="T62" fmla="*/ 70 w 84"/>
                <a:gd name="T63" fmla="*/ 52 h 78"/>
                <a:gd name="T64" fmla="*/ 78 w 84"/>
                <a:gd name="T65" fmla="*/ 51 h 78"/>
                <a:gd name="T66" fmla="*/ 82 w 84"/>
                <a:gd name="T67" fmla="*/ 31 h 78"/>
                <a:gd name="T68" fmla="*/ 77 w 84"/>
                <a:gd name="T69" fmla="*/ 32 h 78"/>
                <a:gd name="T70" fmla="*/ 77 w 84"/>
                <a:gd name="T71" fmla="*/ 28 h 78"/>
                <a:gd name="T72" fmla="*/ 70 w 84"/>
                <a:gd name="T73" fmla="*/ 26 h 78"/>
                <a:gd name="T74" fmla="*/ 66 w 84"/>
                <a:gd name="T75" fmla="*/ 22 h 78"/>
                <a:gd name="T76" fmla="*/ 63 w 84"/>
                <a:gd name="T77" fmla="*/ 20 h 78"/>
                <a:gd name="T78" fmla="*/ 56 w 84"/>
                <a:gd name="T79" fmla="*/ 14 h 78"/>
                <a:gd name="T80" fmla="*/ 39 w 84"/>
                <a:gd name="T81" fmla="*/ 3 h 78"/>
                <a:gd name="T82" fmla="*/ 35 w 84"/>
                <a:gd name="T83" fmla="*/ 1 h 78"/>
                <a:gd name="T84" fmla="*/ 27 w 84"/>
                <a:gd name="T85" fmla="*/ 1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84" h="78">
                  <a:moveTo>
                    <a:pt x="27" y="1"/>
                  </a:moveTo>
                  <a:cubicBezTo>
                    <a:pt x="29" y="16"/>
                    <a:pt x="31" y="31"/>
                    <a:pt x="33" y="45"/>
                  </a:cubicBezTo>
                  <a:cubicBezTo>
                    <a:pt x="33" y="47"/>
                    <a:pt x="35" y="50"/>
                    <a:pt x="32" y="50"/>
                  </a:cubicBezTo>
                  <a:cubicBezTo>
                    <a:pt x="28" y="50"/>
                    <a:pt x="23" y="50"/>
                    <a:pt x="19" y="50"/>
                  </a:cubicBezTo>
                  <a:cubicBezTo>
                    <a:pt x="17" y="50"/>
                    <a:pt x="16" y="50"/>
                    <a:pt x="15" y="50"/>
                  </a:cubicBezTo>
                  <a:cubicBezTo>
                    <a:pt x="14" y="50"/>
                    <a:pt x="13" y="51"/>
                    <a:pt x="12" y="51"/>
                  </a:cubicBezTo>
                  <a:cubicBezTo>
                    <a:pt x="11" y="52"/>
                    <a:pt x="10" y="51"/>
                    <a:pt x="8" y="51"/>
                  </a:cubicBezTo>
                  <a:cubicBezTo>
                    <a:pt x="7" y="51"/>
                    <a:pt x="7" y="53"/>
                    <a:pt x="6" y="52"/>
                  </a:cubicBezTo>
                  <a:cubicBezTo>
                    <a:pt x="5" y="52"/>
                    <a:pt x="4" y="50"/>
                    <a:pt x="3" y="50"/>
                  </a:cubicBezTo>
                  <a:cubicBezTo>
                    <a:pt x="2" y="50"/>
                    <a:pt x="2" y="56"/>
                    <a:pt x="0" y="55"/>
                  </a:cubicBezTo>
                  <a:cubicBezTo>
                    <a:pt x="0" y="56"/>
                    <a:pt x="0" y="58"/>
                    <a:pt x="0" y="59"/>
                  </a:cubicBezTo>
                  <a:cubicBezTo>
                    <a:pt x="0" y="61"/>
                    <a:pt x="2" y="61"/>
                    <a:pt x="3" y="63"/>
                  </a:cubicBezTo>
                  <a:cubicBezTo>
                    <a:pt x="4" y="64"/>
                    <a:pt x="3" y="66"/>
                    <a:pt x="4" y="67"/>
                  </a:cubicBezTo>
                  <a:cubicBezTo>
                    <a:pt x="5" y="69"/>
                    <a:pt x="6" y="67"/>
                    <a:pt x="7" y="68"/>
                  </a:cubicBezTo>
                  <a:cubicBezTo>
                    <a:pt x="7" y="69"/>
                    <a:pt x="10" y="68"/>
                    <a:pt x="11" y="68"/>
                  </a:cubicBezTo>
                  <a:cubicBezTo>
                    <a:pt x="12" y="68"/>
                    <a:pt x="14" y="66"/>
                    <a:pt x="15" y="66"/>
                  </a:cubicBezTo>
                  <a:cubicBezTo>
                    <a:pt x="17" y="68"/>
                    <a:pt x="18" y="73"/>
                    <a:pt x="20" y="75"/>
                  </a:cubicBezTo>
                  <a:cubicBezTo>
                    <a:pt x="20" y="75"/>
                    <a:pt x="19" y="77"/>
                    <a:pt x="20" y="77"/>
                  </a:cubicBezTo>
                  <a:cubicBezTo>
                    <a:pt x="21" y="78"/>
                    <a:pt x="22" y="76"/>
                    <a:pt x="23" y="77"/>
                  </a:cubicBezTo>
                  <a:cubicBezTo>
                    <a:pt x="24" y="78"/>
                    <a:pt x="26" y="78"/>
                    <a:pt x="27" y="77"/>
                  </a:cubicBezTo>
                  <a:cubicBezTo>
                    <a:pt x="29" y="75"/>
                    <a:pt x="29" y="77"/>
                    <a:pt x="30" y="77"/>
                  </a:cubicBezTo>
                  <a:cubicBezTo>
                    <a:pt x="33" y="77"/>
                    <a:pt x="35" y="73"/>
                    <a:pt x="35" y="71"/>
                  </a:cubicBezTo>
                  <a:cubicBezTo>
                    <a:pt x="35" y="70"/>
                    <a:pt x="33" y="70"/>
                    <a:pt x="35" y="69"/>
                  </a:cubicBezTo>
                  <a:cubicBezTo>
                    <a:pt x="36" y="68"/>
                    <a:pt x="38" y="69"/>
                    <a:pt x="39" y="67"/>
                  </a:cubicBezTo>
                  <a:cubicBezTo>
                    <a:pt x="39" y="66"/>
                    <a:pt x="40" y="64"/>
                    <a:pt x="40" y="63"/>
                  </a:cubicBezTo>
                  <a:cubicBezTo>
                    <a:pt x="41" y="61"/>
                    <a:pt x="41" y="60"/>
                    <a:pt x="42" y="62"/>
                  </a:cubicBezTo>
                  <a:cubicBezTo>
                    <a:pt x="45" y="64"/>
                    <a:pt x="47" y="56"/>
                    <a:pt x="49" y="57"/>
                  </a:cubicBezTo>
                  <a:cubicBezTo>
                    <a:pt x="50" y="57"/>
                    <a:pt x="50" y="57"/>
                    <a:pt x="51" y="57"/>
                  </a:cubicBezTo>
                  <a:cubicBezTo>
                    <a:pt x="51" y="57"/>
                    <a:pt x="52" y="56"/>
                    <a:pt x="52" y="56"/>
                  </a:cubicBezTo>
                  <a:cubicBezTo>
                    <a:pt x="53" y="55"/>
                    <a:pt x="54" y="55"/>
                    <a:pt x="55" y="54"/>
                  </a:cubicBezTo>
                  <a:cubicBezTo>
                    <a:pt x="58" y="51"/>
                    <a:pt x="61" y="54"/>
                    <a:pt x="65" y="53"/>
                  </a:cubicBezTo>
                  <a:cubicBezTo>
                    <a:pt x="67" y="53"/>
                    <a:pt x="68" y="52"/>
                    <a:pt x="70" y="52"/>
                  </a:cubicBezTo>
                  <a:cubicBezTo>
                    <a:pt x="73" y="52"/>
                    <a:pt x="76" y="52"/>
                    <a:pt x="78" y="51"/>
                  </a:cubicBezTo>
                  <a:cubicBezTo>
                    <a:pt x="84" y="49"/>
                    <a:pt x="82" y="36"/>
                    <a:pt x="82" y="31"/>
                  </a:cubicBezTo>
                  <a:cubicBezTo>
                    <a:pt x="81" y="32"/>
                    <a:pt x="78" y="34"/>
                    <a:pt x="77" y="32"/>
                  </a:cubicBezTo>
                  <a:cubicBezTo>
                    <a:pt x="76" y="31"/>
                    <a:pt x="78" y="29"/>
                    <a:pt x="77" y="28"/>
                  </a:cubicBezTo>
                  <a:cubicBezTo>
                    <a:pt x="76" y="26"/>
                    <a:pt x="72" y="27"/>
                    <a:pt x="70" y="26"/>
                  </a:cubicBezTo>
                  <a:cubicBezTo>
                    <a:pt x="68" y="26"/>
                    <a:pt x="67" y="23"/>
                    <a:pt x="66" y="22"/>
                  </a:cubicBezTo>
                  <a:cubicBezTo>
                    <a:pt x="66" y="21"/>
                    <a:pt x="65" y="20"/>
                    <a:pt x="63" y="20"/>
                  </a:cubicBezTo>
                  <a:cubicBezTo>
                    <a:pt x="61" y="18"/>
                    <a:pt x="58" y="16"/>
                    <a:pt x="56" y="14"/>
                  </a:cubicBezTo>
                  <a:cubicBezTo>
                    <a:pt x="50" y="11"/>
                    <a:pt x="44" y="7"/>
                    <a:pt x="39" y="3"/>
                  </a:cubicBezTo>
                  <a:cubicBezTo>
                    <a:pt x="38" y="3"/>
                    <a:pt x="36" y="1"/>
                    <a:pt x="35" y="1"/>
                  </a:cubicBezTo>
                  <a:cubicBezTo>
                    <a:pt x="33" y="0"/>
                    <a:pt x="30" y="1"/>
                    <a:pt x="27"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75" name="Freeform 770"/>
            <p:cNvSpPr>
              <a:spLocks/>
            </p:cNvSpPr>
            <p:nvPr/>
          </p:nvSpPr>
          <p:spPr bwMode="auto">
            <a:xfrm>
              <a:off x="12814845" y="7500821"/>
              <a:ext cx="515923" cy="503317"/>
            </a:xfrm>
            <a:custGeom>
              <a:avLst/>
              <a:gdLst>
                <a:gd name="T0" fmla="*/ 45 w 55"/>
                <a:gd name="T1" fmla="*/ 54 h 54"/>
                <a:gd name="T2" fmla="*/ 48 w 55"/>
                <a:gd name="T3" fmla="*/ 51 h 54"/>
                <a:gd name="T4" fmla="*/ 51 w 55"/>
                <a:gd name="T5" fmla="*/ 48 h 54"/>
                <a:gd name="T6" fmla="*/ 54 w 55"/>
                <a:gd name="T7" fmla="*/ 44 h 54"/>
                <a:gd name="T8" fmla="*/ 55 w 55"/>
                <a:gd name="T9" fmla="*/ 42 h 54"/>
                <a:gd name="T10" fmla="*/ 50 w 55"/>
                <a:gd name="T11" fmla="*/ 36 h 54"/>
                <a:gd name="T12" fmla="*/ 45 w 55"/>
                <a:gd name="T13" fmla="*/ 25 h 54"/>
                <a:gd name="T14" fmla="*/ 40 w 55"/>
                <a:gd name="T15" fmla="*/ 16 h 54"/>
                <a:gd name="T16" fmla="*/ 38 w 55"/>
                <a:gd name="T17" fmla="*/ 8 h 54"/>
                <a:gd name="T18" fmla="*/ 47 w 55"/>
                <a:gd name="T19" fmla="*/ 22 h 54"/>
                <a:gd name="T20" fmla="*/ 49 w 55"/>
                <a:gd name="T21" fmla="*/ 19 h 54"/>
                <a:gd name="T22" fmla="*/ 48 w 55"/>
                <a:gd name="T23" fmla="*/ 14 h 54"/>
                <a:gd name="T24" fmla="*/ 47 w 55"/>
                <a:gd name="T25" fmla="*/ 2 h 54"/>
                <a:gd name="T26" fmla="*/ 38 w 55"/>
                <a:gd name="T27" fmla="*/ 2 h 54"/>
                <a:gd name="T28" fmla="*/ 25 w 55"/>
                <a:gd name="T29" fmla="*/ 3 h 54"/>
                <a:gd name="T30" fmla="*/ 16 w 55"/>
                <a:gd name="T31" fmla="*/ 3 h 54"/>
                <a:gd name="T32" fmla="*/ 4 w 55"/>
                <a:gd name="T33" fmla="*/ 1 h 54"/>
                <a:gd name="T34" fmla="*/ 3 w 55"/>
                <a:gd name="T35" fmla="*/ 0 h 54"/>
                <a:gd name="T36" fmla="*/ 1 w 55"/>
                <a:gd name="T37" fmla="*/ 3 h 54"/>
                <a:gd name="T38" fmla="*/ 2 w 55"/>
                <a:gd name="T39" fmla="*/ 7 h 54"/>
                <a:gd name="T40" fmla="*/ 1 w 55"/>
                <a:gd name="T41" fmla="*/ 11 h 54"/>
                <a:gd name="T42" fmla="*/ 2 w 55"/>
                <a:gd name="T43" fmla="*/ 13 h 54"/>
                <a:gd name="T44" fmla="*/ 2 w 55"/>
                <a:gd name="T45" fmla="*/ 25 h 54"/>
                <a:gd name="T46" fmla="*/ 2 w 55"/>
                <a:gd name="T47" fmla="*/ 52 h 54"/>
                <a:gd name="T48" fmla="*/ 34 w 55"/>
                <a:gd name="T49" fmla="*/ 52 h 54"/>
                <a:gd name="T50" fmla="*/ 40 w 55"/>
                <a:gd name="T51" fmla="*/ 52 h 54"/>
                <a:gd name="T52" fmla="*/ 45 w 55"/>
                <a:gd name="T53" fmla="*/ 5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5" h="54">
                  <a:moveTo>
                    <a:pt x="45" y="54"/>
                  </a:moveTo>
                  <a:cubicBezTo>
                    <a:pt x="46" y="54"/>
                    <a:pt x="46" y="51"/>
                    <a:pt x="48" y="51"/>
                  </a:cubicBezTo>
                  <a:cubicBezTo>
                    <a:pt x="51" y="51"/>
                    <a:pt x="49" y="49"/>
                    <a:pt x="51" y="48"/>
                  </a:cubicBezTo>
                  <a:cubicBezTo>
                    <a:pt x="54" y="47"/>
                    <a:pt x="54" y="47"/>
                    <a:pt x="54" y="44"/>
                  </a:cubicBezTo>
                  <a:cubicBezTo>
                    <a:pt x="53" y="42"/>
                    <a:pt x="53" y="42"/>
                    <a:pt x="55" y="42"/>
                  </a:cubicBezTo>
                  <a:cubicBezTo>
                    <a:pt x="54" y="42"/>
                    <a:pt x="51" y="37"/>
                    <a:pt x="50" y="36"/>
                  </a:cubicBezTo>
                  <a:cubicBezTo>
                    <a:pt x="49" y="32"/>
                    <a:pt x="47" y="28"/>
                    <a:pt x="45" y="25"/>
                  </a:cubicBezTo>
                  <a:cubicBezTo>
                    <a:pt x="43" y="22"/>
                    <a:pt x="42" y="18"/>
                    <a:pt x="40" y="16"/>
                  </a:cubicBezTo>
                  <a:cubicBezTo>
                    <a:pt x="39" y="15"/>
                    <a:pt x="37" y="9"/>
                    <a:pt x="38" y="8"/>
                  </a:cubicBezTo>
                  <a:cubicBezTo>
                    <a:pt x="38" y="8"/>
                    <a:pt x="46" y="22"/>
                    <a:pt x="47" y="22"/>
                  </a:cubicBezTo>
                  <a:cubicBezTo>
                    <a:pt x="48" y="22"/>
                    <a:pt x="49" y="19"/>
                    <a:pt x="49" y="19"/>
                  </a:cubicBezTo>
                  <a:cubicBezTo>
                    <a:pt x="49" y="17"/>
                    <a:pt x="49" y="15"/>
                    <a:pt x="48" y="14"/>
                  </a:cubicBezTo>
                  <a:cubicBezTo>
                    <a:pt x="48" y="10"/>
                    <a:pt x="47" y="6"/>
                    <a:pt x="47" y="2"/>
                  </a:cubicBezTo>
                  <a:cubicBezTo>
                    <a:pt x="45" y="4"/>
                    <a:pt x="40" y="4"/>
                    <a:pt x="38" y="2"/>
                  </a:cubicBezTo>
                  <a:cubicBezTo>
                    <a:pt x="34" y="0"/>
                    <a:pt x="29" y="1"/>
                    <a:pt x="25" y="3"/>
                  </a:cubicBezTo>
                  <a:cubicBezTo>
                    <a:pt x="22" y="5"/>
                    <a:pt x="19" y="4"/>
                    <a:pt x="16" y="3"/>
                  </a:cubicBezTo>
                  <a:cubicBezTo>
                    <a:pt x="12" y="2"/>
                    <a:pt x="8" y="2"/>
                    <a:pt x="4" y="1"/>
                  </a:cubicBezTo>
                  <a:cubicBezTo>
                    <a:pt x="4" y="1"/>
                    <a:pt x="3" y="0"/>
                    <a:pt x="3" y="0"/>
                  </a:cubicBezTo>
                  <a:cubicBezTo>
                    <a:pt x="2" y="1"/>
                    <a:pt x="2" y="2"/>
                    <a:pt x="1" y="3"/>
                  </a:cubicBezTo>
                  <a:cubicBezTo>
                    <a:pt x="0" y="4"/>
                    <a:pt x="3" y="5"/>
                    <a:pt x="2" y="7"/>
                  </a:cubicBezTo>
                  <a:cubicBezTo>
                    <a:pt x="1" y="8"/>
                    <a:pt x="1" y="9"/>
                    <a:pt x="1" y="11"/>
                  </a:cubicBezTo>
                  <a:cubicBezTo>
                    <a:pt x="2" y="11"/>
                    <a:pt x="2" y="12"/>
                    <a:pt x="2" y="13"/>
                  </a:cubicBezTo>
                  <a:cubicBezTo>
                    <a:pt x="2" y="17"/>
                    <a:pt x="2" y="21"/>
                    <a:pt x="2" y="25"/>
                  </a:cubicBezTo>
                  <a:cubicBezTo>
                    <a:pt x="2" y="28"/>
                    <a:pt x="2" y="52"/>
                    <a:pt x="2" y="52"/>
                  </a:cubicBezTo>
                  <a:cubicBezTo>
                    <a:pt x="13" y="52"/>
                    <a:pt x="23" y="52"/>
                    <a:pt x="34" y="52"/>
                  </a:cubicBezTo>
                  <a:cubicBezTo>
                    <a:pt x="36" y="52"/>
                    <a:pt x="38" y="52"/>
                    <a:pt x="40" y="52"/>
                  </a:cubicBezTo>
                  <a:cubicBezTo>
                    <a:pt x="42" y="52"/>
                    <a:pt x="43" y="54"/>
                    <a:pt x="45" y="5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76" name="Freeform 771"/>
            <p:cNvSpPr>
              <a:spLocks/>
            </p:cNvSpPr>
            <p:nvPr/>
          </p:nvSpPr>
          <p:spPr bwMode="auto">
            <a:xfrm>
              <a:off x="12050511" y="7210939"/>
              <a:ext cx="187902" cy="363153"/>
            </a:xfrm>
            <a:custGeom>
              <a:avLst/>
              <a:gdLst>
                <a:gd name="T0" fmla="*/ 14 w 20"/>
                <a:gd name="T1" fmla="*/ 34 h 39"/>
                <a:gd name="T2" fmla="*/ 17 w 20"/>
                <a:gd name="T3" fmla="*/ 30 h 39"/>
                <a:gd name="T4" fmla="*/ 20 w 20"/>
                <a:gd name="T5" fmla="*/ 27 h 39"/>
                <a:gd name="T6" fmla="*/ 20 w 20"/>
                <a:gd name="T7" fmla="*/ 24 h 39"/>
                <a:gd name="T8" fmla="*/ 19 w 20"/>
                <a:gd name="T9" fmla="*/ 23 h 39"/>
                <a:gd name="T10" fmla="*/ 17 w 20"/>
                <a:gd name="T11" fmla="*/ 20 h 39"/>
                <a:gd name="T12" fmla="*/ 14 w 20"/>
                <a:gd name="T13" fmla="*/ 20 h 39"/>
                <a:gd name="T14" fmla="*/ 16 w 20"/>
                <a:gd name="T15" fmla="*/ 16 h 39"/>
                <a:gd name="T16" fmla="*/ 17 w 20"/>
                <a:gd name="T17" fmla="*/ 10 h 39"/>
                <a:gd name="T18" fmla="*/ 15 w 20"/>
                <a:gd name="T19" fmla="*/ 6 h 39"/>
                <a:gd name="T20" fmla="*/ 18 w 20"/>
                <a:gd name="T21" fmla="*/ 4 h 39"/>
                <a:gd name="T22" fmla="*/ 18 w 20"/>
                <a:gd name="T23" fmla="*/ 1 h 39"/>
                <a:gd name="T24" fmla="*/ 15 w 20"/>
                <a:gd name="T25" fmla="*/ 3 h 39"/>
                <a:gd name="T26" fmla="*/ 14 w 20"/>
                <a:gd name="T27" fmla="*/ 2 h 39"/>
                <a:gd name="T28" fmla="*/ 11 w 20"/>
                <a:gd name="T29" fmla="*/ 0 h 39"/>
                <a:gd name="T30" fmla="*/ 5 w 20"/>
                <a:gd name="T31" fmla="*/ 4 h 39"/>
                <a:gd name="T32" fmla="*/ 2 w 20"/>
                <a:gd name="T33" fmla="*/ 17 h 39"/>
                <a:gd name="T34" fmla="*/ 1 w 20"/>
                <a:gd name="T35" fmla="*/ 21 h 39"/>
                <a:gd name="T36" fmla="*/ 4 w 20"/>
                <a:gd name="T37" fmla="*/ 26 h 39"/>
                <a:gd name="T38" fmla="*/ 8 w 20"/>
                <a:gd name="T39" fmla="*/ 30 h 39"/>
                <a:gd name="T40" fmla="*/ 10 w 20"/>
                <a:gd name="T41" fmla="*/ 39 h 39"/>
                <a:gd name="T42" fmla="*/ 14 w 20"/>
                <a:gd name="T43" fmla="*/ 34 h 39"/>
                <a:gd name="T44" fmla="*/ 14 w 20"/>
                <a:gd name="T45" fmla="*/ 34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0" h="39">
                  <a:moveTo>
                    <a:pt x="14" y="34"/>
                  </a:moveTo>
                  <a:cubicBezTo>
                    <a:pt x="12" y="32"/>
                    <a:pt x="16" y="30"/>
                    <a:pt x="17" y="30"/>
                  </a:cubicBezTo>
                  <a:cubicBezTo>
                    <a:pt x="19" y="29"/>
                    <a:pt x="20" y="28"/>
                    <a:pt x="20" y="27"/>
                  </a:cubicBezTo>
                  <a:cubicBezTo>
                    <a:pt x="20" y="26"/>
                    <a:pt x="20" y="25"/>
                    <a:pt x="20" y="24"/>
                  </a:cubicBezTo>
                  <a:cubicBezTo>
                    <a:pt x="20" y="23"/>
                    <a:pt x="19" y="23"/>
                    <a:pt x="19" y="23"/>
                  </a:cubicBezTo>
                  <a:cubicBezTo>
                    <a:pt x="18" y="22"/>
                    <a:pt x="18" y="21"/>
                    <a:pt x="17" y="20"/>
                  </a:cubicBezTo>
                  <a:cubicBezTo>
                    <a:pt x="16" y="20"/>
                    <a:pt x="15" y="21"/>
                    <a:pt x="14" y="20"/>
                  </a:cubicBezTo>
                  <a:cubicBezTo>
                    <a:pt x="11" y="18"/>
                    <a:pt x="14" y="17"/>
                    <a:pt x="16" y="16"/>
                  </a:cubicBezTo>
                  <a:cubicBezTo>
                    <a:pt x="18" y="15"/>
                    <a:pt x="19" y="12"/>
                    <a:pt x="17" y="10"/>
                  </a:cubicBezTo>
                  <a:cubicBezTo>
                    <a:pt x="17" y="9"/>
                    <a:pt x="14" y="7"/>
                    <a:pt x="15" y="6"/>
                  </a:cubicBezTo>
                  <a:cubicBezTo>
                    <a:pt x="16" y="5"/>
                    <a:pt x="17" y="5"/>
                    <a:pt x="18" y="4"/>
                  </a:cubicBezTo>
                  <a:cubicBezTo>
                    <a:pt x="18" y="4"/>
                    <a:pt x="18" y="1"/>
                    <a:pt x="18" y="1"/>
                  </a:cubicBezTo>
                  <a:cubicBezTo>
                    <a:pt x="17" y="1"/>
                    <a:pt x="16" y="4"/>
                    <a:pt x="15" y="3"/>
                  </a:cubicBezTo>
                  <a:cubicBezTo>
                    <a:pt x="15" y="3"/>
                    <a:pt x="14" y="2"/>
                    <a:pt x="14" y="2"/>
                  </a:cubicBezTo>
                  <a:cubicBezTo>
                    <a:pt x="13" y="1"/>
                    <a:pt x="12" y="0"/>
                    <a:pt x="11" y="0"/>
                  </a:cubicBezTo>
                  <a:cubicBezTo>
                    <a:pt x="9" y="1"/>
                    <a:pt x="6" y="2"/>
                    <a:pt x="5" y="4"/>
                  </a:cubicBezTo>
                  <a:cubicBezTo>
                    <a:pt x="3" y="8"/>
                    <a:pt x="5" y="14"/>
                    <a:pt x="2" y="17"/>
                  </a:cubicBezTo>
                  <a:cubicBezTo>
                    <a:pt x="0" y="19"/>
                    <a:pt x="0" y="19"/>
                    <a:pt x="1" y="21"/>
                  </a:cubicBezTo>
                  <a:cubicBezTo>
                    <a:pt x="1" y="23"/>
                    <a:pt x="4" y="24"/>
                    <a:pt x="4" y="26"/>
                  </a:cubicBezTo>
                  <a:cubicBezTo>
                    <a:pt x="5" y="28"/>
                    <a:pt x="8" y="29"/>
                    <a:pt x="8" y="30"/>
                  </a:cubicBezTo>
                  <a:cubicBezTo>
                    <a:pt x="9" y="33"/>
                    <a:pt x="10" y="37"/>
                    <a:pt x="10" y="39"/>
                  </a:cubicBezTo>
                  <a:cubicBezTo>
                    <a:pt x="12" y="39"/>
                    <a:pt x="16" y="37"/>
                    <a:pt x="14" y="34"/>
                  </a:cubicBezTo>
                  <a:cubicBezTo>
                    <a:pt x="13" y="33"/>
                    <a:pt x="15" y="35"/>
                    <a:pt x="14" y="3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77" name="Freeform 772"/>
            <p:cNvSpPr>
              <a:spLocks/>
            </p:cNvSpPr>
            <p:nvPr/>
          </p:nvSpPr>
          <p:spPr bwMode="auto">
            <a:xfrm>
              <a:off x="12133317" y="7424369"/>
              <a:ext cx="710194" cy="684895"/>
            </a:xfrm>
            <a:custGeom>
              <a:avLst/>
              <a:gdLst>
                <a:gd name="T0" fmla="*/ 21 w 76"/>
                <a:gd name="T1" fmla="*/ 55 h 73"/>
                <a:gd name="T2" fmla="*/ 25 w 76"/>
                <a:gd name="T3" fmla="*/ 57 h 73"/>
                <a:gd name="T4" fmla="*/ 28 w 76"/>
                <a:gd name="T5" fmla="*/ 55 h 73"/>
                <a:gd name="T6" fmla="*/ 33 w 76"/>
                <a:gd name="T7" fmla="*/ 53 h 73"/>
                <a:gd name="T8" fmla="*/ 44 w 76"/>
                <a:gd name="T9" fmla="*/ 59 h 73"/>
                <a:gd name="T10" fmla="*/ 70 w 76"/>
                <a:gd name="T11" fmla="*/ 73 h 73"/>
                <a:gd name="T12" fmla="*/ 71 w 76"/>
                <a:gd name="T13" fmla="*/ 71 h 73"/>
                <a:gd name="T14" fmla="*/ 75 w 76"/>
                <a:gd name="T15" fmla="*/ 71 h 73"/>
                <a:gd name="T16" fmla="*/ 75 w 76"/>
                <a:gd name="T17" fmla="*/ 66 h 73"/>
                <a:gd name="T18" fmla="*/ 75 w 76"/>
                <a:gd name="T19" fmla="*/ 44 h 73"/>
                <a:gd name="T20" fmla="*/ 75 w 76"/>
                <a:gd name="T21" fmla="*/ 24 h 73"/>
                <a:gd name="T22" fmla="*/ 75 w 76"/>
                <a:gd name="T23" fmla="*/ 20 h 73"/>
                <a:gd name="T24" fmla="*/ 74 w 76"/>
                <a:gd name="T25" fmla="*/ 17 h 73"/>
                <a:gd name="T26" fmla="*/ 76 w 76"/>
                <a:gd name="T27" fmla="*/ 14 h 73"/>
                <a:gd name="T28" fmla="*/ 74 w 76"/>
                <a:gd name="T29" fmla="*/ 11 h 73"/>
                <a:gd name="T30" fmla="*/ 76 w 76"/>
                <a:gd name="T31" fmla="*/ 8 h 73"/>
                <a:gd name="T32" fmla="*/ 67 w 76"/>
                <a:gd name="T33" fmla="*/ 5 h 73"/>
                <a:gd name="T34" fmla="*/ 61 w 76"/>
                <a:gd name="T35" fmla="*/ 2 h 73"/>
                <a:gd name="T36" fmla="*/ 51 w 76"/>
                <a:gd name="T37" fmla="*/ 6 h 73"/>
                <a:gd name="T38" fmla="*/ 51 w 76"/>
                <a:gd name="T39" fmla="*/ 9 h 73"/>
                <a:gd name="T40" fmla="*/ 50 w 76"/>
                <a:gd name="T41" fmla="*/ 14 h 73"/>
                <a:gd name="T42" fmla="*/ 41 w 76"/>
                <a:gd name="T43" fmla="*/ 13 h 73"/>
                <a:gd name="T44" fmla="*/ 36 w 76"/>
                <a:gd name="T45" fmla="*/ 12 h 73"/>
                <a:gd name="T46" fmla="*/ 31 w 76"/>
                <a:gd name="T47" fmla="*/ 10 h 73"/>
                <a:gd name="T48" fmla="*/ 29 w 76"/>
                <a:gd name="T49" fmla="*/ 6 h 73"/>
                <a:gd name="T50" fmla="*/ 23 w 76"/>
                <a:gd name="T51" fmla="*/ 3 h 73"/>
                <a:gd name="T52" fmla="*/ 17 w 76"/>
                <a:gd name="T53" fmla="*/ 2 h 73"/>
                <a:gd name="T54" fmla="*/ 11 w 76"/>
                <a:gd name="T55" fmla="*/ 0 h 73"/>
                <a:gd name="T56" fmla="*/ 11 w 76"/>
                <a:gd name="T57" fmla="*/ 4 h 73"/>
                <a:gd name="T58" fmla="*/ 9 w 76"/>
                <a:gd name="T59" fmla="*/ 6 h 73"/>
                <a:gd name="T60" fmla="*/ 5 w 76"/>
                <a:gd name="T61" fmla="*/ 8 h 73"/>
                <a:gd name="T62" fmla="*/ 5 w 76"/>
                <a:gd name="T63" fmla="*/ 14 h 73"/>
                <a:gd name="T64" fmla="*/ 1 w 76"/>
                <a:gd name="T65" fmla="*/ 17 h 73"/>
                <a:gd name="T66" fmla="*/ 3 w 76"/>
                <a:gd name="T67" fmla="*/ 21 h 73"/>
                <a:gd name="T68" fmla="*/ 3 w 76"/>
                <a:gd name="T69" fmla="*/ 26 h 73"/>
                <a:gd name="T70" fmla="*/ 3 w 76"/>
                <a:gd name="T71" fmla="*/ 31 h 73"/>
                <a:gd name="T72" fmla="*/ 3 w 76"/>
                <a:gd name="T73" fmla="*/ 34 h 73"/>
                <a:gd name="T74" fmla="*/ 3 w 76"/>
                <a:gd name="T75" fmla="*/ 37 h 73"/>
                <a:gd name="T76" fmla="*/ 1 w 76"/>
                <a:gd name="T77" fmla="*/ 40 h 73"/>
                <a:gd name="T78" fmla="*/ 4 w 76"/>
                <a:gd name="T79" fmla="*/ 46 h 73"/>
                <a:gd name="T80" fmla="*/ 7 w 76"/>
                <a:gd name="T81" fmla="*/ 48 h 73"/>
                <a:gd name="T82" fmla="*/ 11 w 76"/>
                <a:gd name="T83" fmla="*/ 49 h 73"/>
                <a:gd name="T84" fmla="*/ 14 w 76"/>
                <a:gd name="T85" fmla="*/ 53 h 73"/>
                <a:gd name="T86" fmla="*/ 21 w 76"/>
                <a:gd name="T87" fmla="*/ 55 h 73"/>
                <a:gd name="T88" fmla="*/ 21 w 76"/>
                <a:gd name="T89" fmla="*/ 55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 h="73">
                  <a:moveTo>
                    <a:pt x="21" y="55"/>
                  </a:moveTo>
                  <a:cubicBezTo>
                    <a:pt x="21" y="56"/>
                    <a:pt x="24" y="58"/>
                    <a:pt x="25" y="57"/>
                  </a:cubicBezTo>
                  <a:cubicBezTo>
                    <a:pt x="26" y="56"/>
                    <a:pt x="27" y="56"/>
                    <a:pt x="28" y="55"/>
                  </a:cubicBezTo>
                  <a:cubicBezTo>
                    <a:pt x="29" y="55"/>
                    <a:pt x="32" y="53"/>
                    <a:pt x="33" y="53"/>
                  </a:cubicBezTo>
                  <a:cubicBezTo>
                    <a:pt x="37" y="55"/>
                    <a:pt x="40" y="57"/>
                    <a:pt x="44" y="59"/>
                  </a:cubicBezTo>
                  <a:cubicBezTo>
                    <a:pt x="53" y="64"/>
                    <a:pt x="61" y="69"/>
                    <a:pt x="70" y="73"/>
                  </a:cubicBezTo>
                  <a:cubicBezTo>
                    <a:pt x="70" y="71"/>
                    <a:pt x="69" y="71"/>
                    <a:pt x="71" y="71"/>
                  </a:cubicBezTo>
                  <a:cubicBezTo>
                    <a:pt x="71" y="71"/>
                    <a:pt x="75" y="71"/>
                    <a:pt x="75" y="71"/>
                  </a:cubicBezTo>
                  <a:cubicBezTo>
                    <a:pt x="75" y="69"/>
                    <a:pt x="75" y="68"/>
                    <a:pt x="75" y="66"/>
                  </a:cubicBezTo>
                  <a:cubicBezTo>
                    <a:pt x="75" y="59"/>
                    <a:pt x="75" y="52"/>
                    <a:pt x="75" y="44"/>
                  </a:cubicBezTo>
                  <a:cubicBezTo>
                    <a:pt x="75" y="37"/>
                    <a:pt x="75" y="30"/>
                    <a:pt x="75" y="24"/>
                  </a:cubicBezTo>
                  <a:cubicBezTo>
                    <a:pt x="75" y="22"/>
                    <a:pt x="75" y="21"/>
                    <a:pt x="75" y="20"/>
                  </a:cubicBezTo>
                  <a:cubicBezTo>
                    <a:pt x="74" y="19"/>
                    <a:pt x="74" y="18"/>
                    <a:pt x="74" y="17"/>
                  </a:cubicBezTo>
                  <a:cubicBezTo>
                    <a:pt x="74" y="16"/>
                    <a:pt x="76" y="15"/>
                    <a:pt x="76" y="14"/>
                  </a:cubicBezTo>
                  <a:cubicBezTo>
                    <a:pt x="76" y="13"/>
                    <a:pt x="74" y="12"/>
                    <a:pt x="74" y="11"/>
                  </a:cubicBezTo>
                  <a:cubicBezTo>
                    <a:pt x="74" y="10"/>
                    <a:pt x="75" y="9"/>
                    <a:pt x="76" y="8"/>
                  </a:cubicBezTo>
                  <a:cubicBezTo>
                    <a:pt x="73" y="6"/>
                    <a:pt x="70" y="7"/>
                    <a:pt x="67" y="5"/>
                  </a:cubicBezTo>
                  <a:cubicBezTo>
                    <a:pt x="65" y="4"/>
                    <a:pt x="64" y="2"/>
                    <a:pt x="61" y="2"/>
                  </a:cubicBezTo>
                  <a:cubicBezTo>
                    <a:pt x="57" y="2"/>
                    <a:pt x="53" y="3"/>
                    <a:pt x="51" y="6"/>
                  </a:cubicBezTo>
                  <a:cubicBezTo>
                    <a:pt x="50" y="7"/>
                    <a:pt x="50" y="8"/>
                    <a:pt x="51" y="9"/>
                  </a:cubicBezTo>
                  <a:cubicBezTo>
                    <a:pt x="52" y="11"/>
                    <a:pt x="51" y="12"/>
                    <a:pt x="50" y="14"/>
                  </a:cubicBezTo>
                  <a:cubicBezTo>
                    <a:pt x="48" y="17"/>
                    <a:pt x="44" y="15"/>
                    <a:pt x="41" y="13"/>
                  </a:cubicBezTo>
                  <a:cubicBezTo>
                    <a:pt x="39" y="13"/>
                    <a:pt x="38" y="12"/>
                    <a:pt x="36" y="12"/>
                  </a:cubicBezTo>
                  <a:cubicBezTo>
                    <a:pt x="34" y="11"/>
                    <a:pt x="32" y="12"/>
                    <a:pt x="31" y="10"/>
                  </a:cubicBezTo>
                  <a:cubicBezTo>
                    <a:pt x="30" y="9"/>
                    <a:pt x="30" y="7"/>
                    <a:pt x="29" y="6"/>
                  </a:cubicBezTo>
                  <a:cubicBezTo>
                    <a:pt x="28" y="4"/>
                    <a:pt x="25" y="4"/>
                    <a:pt x="23" y="3"/>
                  </a:cubicBezTo>
                  <a:cubicBezTo>
                    <a:pt x="21" y="2"/>
                    <a:pt x="19" y="2"/>
                    <a:pt x="17" y="2"/>
                  </a:cubicBezTo>
                  <a:cubicBezTo>
                    <a:pt x="15" y="2"/>
                    <a:pt x="14" y="1"/>
                    <a:pt x="11" y="0"/>
                  </a:cubicBezTo>
                  <a:cubicBezTo>
                    <a:pt x="11" y="1"/>
                    <a:pt x="11" y="2"/>
                    <a:pt x="11" y="4"/>
                  </a:cubicBezTo>
                  <a:cubicBezTo>
                    <a:pt x="11" y="5"/>
                    <a:pt x="11" y="4"/>
                    <a:pt x="9" y="6"/>
                  </a:cubicBezTo>
                  <a:cubicBezTo>
                    <a:pt x="8" y="7"/>
                    <a:pt x="7" y="7"/>
                    <a:pt x="5" y="8"/>
                  </a:cubicBezTo>
                  <a:cubicBezTo>
                    <a:pt x="3" y="10"/>
                    <a:pt x="6" y="12"/>
                    <a:pt x="5" y="14"/>
                  </a:cubicBezTo>
                  <a:cubicBezTo>
                    <a:pt x="4" y="16"/>
                    <a:pt x="1" y="16"/>
                    <a:pt x="1" y="17"/>
                  </a:cubicBezTo>
                  <a:cubicBezTo>
                    <a:pt x="1" y="19"/>
                    <a:pt x="2" y="20"/>
                    <a:pt x="3" y="21"/>
                  </a:cubicBezTo>
                  <a:cubicBezTo>
                    <a:pt x="3" y="23"/>
                    <a:pt x="3" y="25"/>
                    <a:pt x="3" y="26"/>
                  </a:cubicBezTo>
                  <a:cubicBezTo>
                    <a:pt x="3" y="28"/>
                    <a:pt x="4" y="29"/>
                    <a:pt x="3" y="31"/>
                  </a:cubicBezTo>
                  <a:cubicBezTo>
                    <a:pt x="3" y="32"/>
                    <a:pt x="3" y="33"/>
                    <a:pt x="3" y="34"/>
                  </a:cubicBezTo>
                  <a:cubicBezTo>
                    <a:pt x="3" y="35"/>
                    <a:pt x="4" y="36"/>
                    <a:pt x="3" y="37"/>
                  </a:cubicBezTo>
                  <a:cubicBezTo>
                    <a:pt x="3" y="38"/>
                    <a:pt x="0" y="38"/>
                    <a:pt x="1" y="40"/>
                  </a:cubicBezTo>
                  <a:cubicBezTo>
                    <a:pt x="3" y="42"/>
                    <a:pt x="4" y="43"/>
                    <a:pt x="4" y="46"/>
                  </a:cubicBezTo>
                  <a:cubicBezTo>
                    <a:pt x="4" y="48"/>
                    <a:pt x="6" y="47"/>
                    <a:pt x="7" y="48"/>
                  </a:cubicBezTo>
                  <a:cubicBezTo>
                    <a:pt x="9" y="48"/>
                    <a:pt x="10" y="48"/>
                    <a:pt x="11" y="49"/>
                  </a:cubicBezTo>
                  <a:cubicBezTo>
                    <a:pt x="12" y="50"/>
                    <a:pt x="13" y="52"/>
                    <a:pt x="14" y="53"/>
                  </a:cubicBezTo>
                  <a:cubicBezTo>
                    <a:pt x="16" y="54"/>
                    <a:pt x="19" y="53"/>
                    <a:pt x="21" y="55"/>
                  </a:cubicBezTo>
                  <a:cubicBezTo>
                    <a:pt x="22" y="56"/>
                    <a:pt x="20" y="54"/>
                    <a:pt x="21" y="55"/>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78" name="Freeform 773"/>
            <p:cNvSpPr>
              <a:spLocks/>
            </p:cNvSpPr>
            <p:nvPr/>
          </p:nvSpPr>
          <p:spPr bwMode="auto">
            <a:xfrm>
              <a:off x="10910384" y="7714256"/>
              <a:ext cx="391721" cy="318556"/>
            </a:xfrm>
            <a:custGeom>
              <a:avLst/>
              <a:gdLst>
                <a:gd name="T0" fmla="*/ 19 w 42"/>
                <a:gd name="T1" fmla="*/ 34 h 34"/>
                <a:gd name="T2" fmla="*/ 20 w 42"/>
                <a:gd name="T3" fmla="*/ 25 h 34"/>
                <a:gd name="T4" fmla="*/ 24 w 42"/>
                <a:gd name="T5" fmla="*/ 22 h 34"/>
                <a:gd name="T6" fmla="*/ 25 w 42"/>
                <a:gd name="T7" fmla="*/ 20 h 34"/>
                <a:gd name="T8" fmla="*/ 25 w 42"/>
                <a:gd name="T9" fmla="*/ 9 h 34"/>
                <a:gd name="T10" fmla="*/ 32 w 42"/>
                <a:gd name="T11" fmla="*/ 9 h 34"/>
                <a:gd name="T12" fmla="*/ 41 w 42"/>
                <a:gd name="T13" fmla="*/ 9 h 34"/>
                <a:gd name="T14" fmla="*/ 42 w 42"/>
                <a:gd name="T15" fmla="*/ 2 h 34"/>
                <a:gd name="T16" fmla="*/ 40 w 42"/>
                <a:gd name="T17" fmla="*/ 0 h 34"/>
                <a:gd name="T18" fmla="*/ 20 w 42"/>
                <a:gd name="T19" fmla="*/ 0 h 34"/>
                <a:gd name="T20" fmla="*/ 15 w 42"/>
                <a:gd name="T21" fmla="*/ 6 h 34"/>
                <a:gd name="T22" fmla="*/ 10 w 42"/>
                <a:gd name="T23" fmla="*/ 17 h 34"/>
                <a:gd name="T24" fmla="*/ 8 w 42"/>
                <a:gd name="T25" fmla="*/ 18 h 34"/>
                <a:gd name="T26" fmla="*/ 4 w 42"/>
                <a:gd name="T27" fmla="*/ 25 h 34"/>
                <a:gd name="T28" fmla="*/ 0 w 42"/>
                <a:gd name="T29" fmla="*/ 34 h 34"/>
                <a:gd name="T30" fmla="*/ 19 w 42"/>
                <a:gd name="T31" fmla="*/ 34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2" h="34">
                  <a:moveTo>
                    <a:pt x="19" y="34"/>
                  </a:moveTo>
                  <a:cubicBezTo>
                    <a:pt x="19" y="31"/>
                    <a:pt x="18" y="26"/>
                    <a:pt x="20" y="25"/>
                  </a:cubicBezTo>
                  <a:cubicBezTo>
                    <a:pt x="21" y="24"/>
                    <a:pt x="23" y="23"/>
                    <a:pt x="24" y="22"/>
                  </a:cubicBezTo>
                  <a:cubicBezTo>
                    <a:pt x="25" y="22"/>
                    <a:pt x="25" y="20"/>
                    <a:pt x="25" y="20"/>
                  </a:cubicBezTo>
                  <a:cubicBezTo>
                    <a:pt x="25" y="16"/>
                    <a:pt x="25" y="13"/>
                    <a:pt x="25" y="9"/>
                  </a:cubicBezTo>
                  <a:cubicBezTo>
                    <a:pt x="25" y="9"/>
                    <a:pt x="31" y="9"/>
                    <a:pt x="32" y="9"/>
                  </a:cubicBezTo>
                  <a:cubicBezTo>
                    <a:pt x="35" y="9"/>
                    <a:pt x="38" y="9"/>
                    <a:pt x="41" y="9"/>
                  </a:cubicBezTo>
                  <a:cubicBezTo>
                    <a:pt x="42" y="9"/>
                    <a:pt x="42" y="3"/>
                    <a:pt x="42" y="2"/>
                  </a:cubicBezTo>
                  <a:cubicBezTo>
                    <a:pt x="42" y="0"/>
                    <a:pt x="42" y="0"/>
                    <a:pt x="40" y="0"/>
                  </a:cubicBezTo>
                  <a:cubicBezTo>
                    <a:pt x="33" y="0"/>
                    <a:pt x="27" y="0"/>
                    <a:pt x="20" y="0"/>
                  </a:cubicBezTo>
                  <a:cubicBezTo>
                    <a:pt x="18" y="2"/>
                    <a:pt x="17" y="4"/>
                    <a:pt x="15" y="6"/>
                  </a:cubicBezTo>
                  <a:cubicBezTo>
                    <a:pt x="11" y="9"/>
                    <a:pt x="11" y="12"/>
                    <a:pt x="10" y="17"/>
                  </a:cubicBezTo>
                  <a:cubicBezTo>
                    <a:pt x="10" y="17"/>
                    <a:pt x="9" y="18"/>
                    <a:pt x="8" y="18"/>
                  </a:cubicBezTo>
                  <a:cubicBezTo>
                    <a:pt x="6" y="20"/>
                    <a:pt x="5" y="22"/>
                    <a:pt x="4" y="25"/>
                  </a:cubicBezTo>
                  <a:cubicBezTo>
                    <a:pt x="2" y="28"/>
                    <a:pt x="0" y="30"/>
                    <a:pt x="0" y="34"/>
                  </a:cubicBezTo>
                  <a:cubicBezTo>
                    <a:pt x="6" y="34"/>
                    <a:pt x="13" y="34"/>
                    <a:pt x="19" y="3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79" name="Freeform 774"/>
            <p:cNvSpPr>
              <a:spLocks/>
            </p:cNvSpPr>
            <p:nvPr/>
          </p:nvSpPr>
          <p:spPr bwMode="auto">
            <a:xfrm>
              <a:off x="11098281" y="7265092"/>
              <a:ext cx="560509" cy="449163"/>
            </a:xfrm>
            <a:custGeom>
              <a:avLst/>
              <a:gdLst>
                <a:gd name="T0" fmla="*/ 22 w 60"/>
                <a:gd name="T1" fmla="*/ 48 h 48"/>
                <a:gd name="T2" fmla="*/ 23 w 60"/>
                <a:gd name="T3" fmla="*/ 41 h 48"/>
                <a:gd name="T4" fmla="*/ 29 w 60"/>
                <a:gd name="T5" fmla="*/ 37 h 48"/>
                <a:gd name="T6" fmla="*/ 33 w 60"/>
                <a:gd name="T7" fmla="*/ 37 h 48"/>
                <a:gd name="T8" fmla="*/ 38 w 60"/>
                <a:gd name="T9" fmla="*/ 35 h 48"/>
                <a:gd name="T10" fmla="*/ 40 w 60"/>
                <a:gd name="T11" fmla="*/ 32 h 48"/>
                <a:gd name="T12" fmla="*/ 45 w 60"/>
                <a:gd name="T13" fmla="*/ 31 h 48"/>
                <a:gd name="T14" fmla="*/ 46 w 60"/>
                <a:gd name="T15" fmla="*/ 28 h 48"/>
                <a:gd name="T16" fmla="*/ 50 w 60"/>
                <a:gd name="T17" fmla="*/ 25 h 48"/>
                <a:gd name="T18" fmla="*/ 53 w 60"/>
                <a:gd name="T19" fmla="*/ 23 h 48"/>
                <a:gd name="T20" fmla="*/ 58 w 60"/>
                <a:gd name="T21" fmla="*/ 24 h 48"/>
                <a:gd name="T22" fmla="*/ 56 w 60"/>
                <a:gd name="T23" fmla="*/ 16 h 48"/>
                <a:gd name="T24" fmla="*/ 56 w 60"/>
                <a:gd name="T25" fmla="*/ 10 h 48"/>
                <a:gd name="T26" fmla="*/ 55 w 60"/>
                <a:gd name="T27" fmla="*/ 7 h 48"/>
                <a:gd name="T28" fmla="*/ 51 w 60"/>
                <a:gd name="T29" fmla="*/ 6 h 48"/>
                <a:gd name="T30" fmla="*/ 47 w 60"/>
                <a:gd name="T31" fmla="*/ 6 h 48"/>
                <a:gd name="T32" fmla="*/ 42 w 60"/>
                <a:gd name="T33" fmla="*/ 6 h 48"/>
                <a:gd name="T34" fmla="*/ 35 w 60"/>
                <a:gd name="T35" fmla="*/ 4 h 48"/>
                <a:gd name="T36" fmla="*/ 30 w 60"/>
                <a:gd name="T37" fmla="*/ 13 h 48"/>
                <a:gd name="T38" fmla="*/ 20 w 60"/>
                <a:gd name="T39" fmla="*/ 19 h 48"/>
                <a:gd name="T40" fmla="*/ 16 w 60"/>
                <a:gd name="T41" fmla="*/ 27 h 48"/>
                <a:gd name="T42" fmla="*/ 16 w 60"/>
                <a:gd name="T43" fmla="*/ 35 h 48"/>
                <a:gd name="T44" fmla="*/ 14 w 60"/>
                <a:gd name="T45" fmla="*/ 39 h 48"/>
                <a:gd name="T46" fmla="*/ 9 w 60"/>
                <a:gd name="T47" fmla="*/ 42 h 48"/>
                <a:gd name="T48" fmla="*/ 5 w 60"/>
                <a:gd name="T49" fmla="*/ 45 h 48"/>
                <a:gd name="T50" fmla="*/ 0 w 60"/>
                <a:gd name="T51" fmla="*/ 48 h 48"/>
                <a:gd name="T52" fmla="*/ 22 w 60"/>
                <a:gd name="T53" fmla="*/ 4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0" h="48">
                  <a:moveTo>
                    <a:pt x="22" y="48"/>
                  </a:moveTo>
                  <a:cubicBezTo>
                    <a:pt x="22" y="45"/>
                    <a:pt x="21" y="43"/>
                    <a:pt x="23" y="41"/>
                  </a:cubicBezTo>
                  <a:cubicBezTo>
                    <a:pt x="25" y="40"/>
                    <a:pt x="28" y="39"/>
                    <a:pt x="29" y="37"/>
                  </a:cubicBezTo>
                  <a:cubicBezTo>
                    <a:pt x="30" y="37"/>
                    <a:pt x="32" y="37"/>
                    <a:pt x="33" y="37"/>
                  </a:cubicBezTo>
                  <a:cubicBezTo>
                    <a:pt x="34" y="36"/>
                    <a:pt x="36" y="36"/>
                    <a:pt x="38" y="35"/>
                  </a:cubicBezTo>
                  <a:cubicBezTo>
                    <a:pt x="39" y="34"/>
                    <a:pt x="39" y="33"/>
                    <a:pt x="40" y="32"/>
                  </a:cubicBezTo>
                  <a:cubicBezTo>
                    <a:pt x="41" y="31"/>
                    <a:pt x="44" y="32"/>
                    <a:pt x="45" y="31"/>
                  </a:cubicBezTo>
                  <a:cubicBezTo>
                    <a:pt x="46" y="30"/>
                    <a:pt x="46" y="29"/>
                    <a:pt x="46" y="28"/>
                  </a:cubicBezTo>
                  <a:cubicBezTo>
                    <a:pt x="46" y="26"/>
                    <a:pt x="49" y="26"/>
                    <a:pt x="50" y="25"/>
                  </a:cubicBezTo>
                  <a:cubicBezTo>
                    <a:pt x="51" y="24"/>
                    <a:pt x="51" y="23"/>
                    <a:pt x="53" y="23"/>
                  </a:cubicBezTo>
                  <a:cubicBezTo>
                    <a:pt x="54" y="23"/>
                    <a:pt x="57" y="24"/>
                    <a:pt x="58" y="24"/>
                  </a:cubicBezTo>
                  <a:cubicBezTo>
                    <a:pt x="60" y="23"/>
                    <a:pt x="56" y="17"/>
                    <a:pt x="56" y="16"/>
                  </a:cubicBezTo>
                  <a:cubicBezTo>
                    <a:pt x="56" y="14"/>
                    <a:pt x="56" y="12"/>
                    <a:pt x="56" y="10"/>
                  </a:cubicBezTo>
                  <a:cubicBezTo>
                    <a:pt x="55" y="9"/>
                    <a:pt x="55" y="8"/>
                    <a:pt x="55" y="7"/>
                  </a:cubicBezTo>
                  <a:cubicBezTo>
                    <a:pt x="53" y="7"/>
                    <a:pt x="52" y="6"/>
                    <a:pt x="51" y="6"/>
                  </a:cubicBezTo>
                  <a:cubicBezTo>
                    <a:pt x="50" y="5"/>
                    <a:pt x="48" y="6"/>
                    <a:pt x="47" y="6"/>
                  </a:cubicBezTo>
                  <a:cubicBezTo>
                    <a:pt x="46" y="5"/>
                    <a:pt x="44" y="6"/>
                    <a:pt x="42" y="6"/>
                  </a:cubicBezTo>
                  <a:cubicBezTo>
                    <a:pt x="40" y="6"/>
                    <a:pt x="36" y="0"/>
                    <a:pt x="35" y="4"/>
                  </a:cubicBezTo>
                  <a:cubicBezTo>
                    <a:pt x="34" y="7"/>
                    <a:pt x="33" y="10"/>
                    <a:pt x="30" y="13"/>
                  </a:cubicBezTo>
                  <a:cubicBezTo>
                    <a:pt x="27" y="16"/>
                    <a:pt x="23" y="16"/>
                    <a:pt x="20" y="19"/>
                  </a:cubicBezTo>
                  <a:cubicBezTo>
                    <a:pt x="18" y="21"/>
                    <a:pt x="17" y="24"/>
                    <a:pt x="16" y="27"/>
                  </a:cubicBezTo>
                  <a:cubicBezTo>
                    <a:pt x="16" y="29"/>
                    <a:pt x="17" y="32"/>
                    <a:pt x="16" y="35"/>
                  </a:cubicBezTo>
                  <a:cubicBezTo>
                    <a:pt x="15" y="36"/>
                    <a:pt x="14" y="38"/>
                    <a:pt x="14" y="39"/>
                  </a:cubicBezTo>
                  <a:cubicBezTo>
                    <a:pt x="13" y="41"/>
                    <a:pt x="11" y="41"/>
                    <a:pt x="9" y="42"/>
                  </a:cubicBezTo>
                  <a:cubicBezTo>
                    <a:pt x="8" y="43"/>
                    <a:pt x="7" y="44"/>
                    <a:pt x="5" y="45"/>
                  </a:cubicBezTo>
                  <a:cubicBezTo>
                    <a:pt x="4" y="46"/>
                    <a:pt x="2" y="46"/>
                    <a:pt x="0" y="48"/>
                  </a:cubicBezTo>
                  <a:lnTo>
                    <a:pt x="22" y="48"/>
                  </a:ln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80" name="Freeform 775"/>
            <p:cNvSpPr>
              <a:spLocks/>
            </p:cNvSpPr>
            <p:nvPr/>
          </p:nvSpPr>
          <p:spPr bwMode="auto">
            <a:xfrm>
              <a:off x="11295736" y="7220495"/>
              <a:ext cx="968154" cy="923808"/>
            </a:xfrm>
            <a:custGeom>
              <a:avLst/>
              <a:gdLst>
                <a:gd name="T0" fmla="*/ 35 w 104"/>
                <a:gd name="T1" fmla="*/ 22 h 99"/>
                <a:gd name="T2" fmla="*/ 36 w 104"/>
                <a:gd name="T3" fmla="*/ 29 h 99"/>
                <a:gd name="T4" fmla="*/ 31 w 104"/>
                <a:gd name="T5" fmla="*/ 28 h 99"/>
                <a:gd name="T6" fmla="*/ 29 w 104"/>
                <a:gd name="T7" fmla="*/ 30 h 99"/>
                <a:gd name="T8" fmla="*/ 26 w 104"/>
                <a:gd name="T9" fmla="*/ 31 h 99"/>
                <a:gd name="T10" fmla="*/ 24 w 104"/>
                <a:gd name="T11" fmla="*/ 35 h 99"/>
                <a:gd name="T12" fmla="*/ 20 w 104"/>
                <a:gd name="T13" fmla="*/ 37 h 99"/>
                <a:gd name="T14" fmla="*/ 17 w 104"/>
                <a:gd name="T15" fmla="*/ 40 h 99"/>
                <a:gd name="T16" fmla="*/ 11 w 104"/>
                <a:gd name="T17" fmla="*/ 42 h 99"/>
                <a:gd name="T18" fmla="*/ 8 w 104"/>
                <a:gd name="T19" fmla="*/ 43 h 99"/>
                <a:gd name="T20" fmla="*/ 4 w 104"/>
                <a:gd name="T21" fmla="*/ 45 h 99"/>
                <a:gd name="T22" fmla="*/ 1 w 104"/>
                <a:gd name="T23" fmla="*/ 52 h 99"/>
                <a:gd name="T24" fmla="*/ 2 w 104"/>
                <a:gd name="T25" fmla="*/ 56 h 99"/>
                <a:gd name="T26" fmla="*/ 6 w 104"/>
                <a:gd name="T27" fmla="*/ 59 h 99"/>
                <a:gd name="T28" fmla="*/ 37 w 104"/>
                <a:gd name="T29" fmla="*/ 79 h 99"/>
                <a:gd name="T30" fmla="*/ 48 w 104"/>
                <a:gd name="T31" fmla="*/ 86 h 99"/>
                <a:gd name="T32" fmla="*/ 49 w 104"/>
                <a:gd name="T33" fmla="*/ 87 h 99"/>
                <a:gd name="T34" fmla="*/ 58 w 104"/>
                <a:gd name="T35" fmla="*/ 93 h 99"/>
                <a:gd name="T36" fmla="*/ 61 w 104"/>
                <a:gd name="T37" fmla="*/ 99 h 99"/>
                <a:gd name="T38" fmla="*/ 67 w 104"/>
                <a:gd name="T39" fmla="*/ 97 h 99"/>
                <a:gd name="T40" fmla="*/ 72 w 104"/>
                <a:gd name="T41" fmla="*/ 96 h 99"/>
                <a:gd name="T42" fmla="*/ 85 w 104"/>
                <a:gd name="T43" fmla="*/ 87 h 99"/>
                <a:gd name="T44" fmla="*/ 100 w 104"/>
                <a:gd name="T45" fmla="*/ 77 h 99"/>
                <a:gd name="T46" fmla="*/ 104 w 104"/>
                <a:gd name="T47" fmla="*/ 75 h 99"/>
                <a:gd name="T48" fmla="*/ 97 w 104"/>
                <a:gd name="T49" fmla="*/ 69 h 99"/>
                <a:gd name="T50" fmla="*/ 94 w 104"/>
                <a:gd name="T51" fmla="*/ 69 h 99"/>
                <a:gd name="T52" fmla="*/ 92 w 104"/>
                <a:gd name="T53" fmla="*/ 63 h 99"/>
                <a:gd name="T54" fmla="*/ 92 w 104"/>
                <a:gd name="T55" fmla="*/ 60 h 99"/>
                <a:gd name="T56" fmla="*/ 93 w 104"/>
                <a:gd name="T57" fmla="*/ 55 h 99"/>
                <a:gd name="T58" fmla="*/ 93 w 104"/>
                <a:gd name="T59" fmla="*/ 50 h 99"/>
                <a:gd name="T60" fmla="*/ 93 w 104"/>
                <a:gd name="T61" fmla="*/ 46 h 99"/>
                <a:gd name="T62" fmla="*/ 92 w 104"/>
                <a:gd name="T63" fmla="*/ 42 h 99"/>
                <a:gd name="T64" fmla="*/ 91 w 104"/>
                <a:gd name="T65" fmla="*/ 37 h 99"/>
                <a:gd name="T66" fmla="*/ 87 w 104"/>
                <a:gd name="T67" fmla="*/ 27 h 99"/>
                <a:gd name="T68" fmla="*/ 82 w 104"/>
                <a:gd name="T69" fmla="*/ 20 h 99"/>
                <a:gd name="T70" fmla="*/ 85 w 104"/>
                <a:gd name="T71" fmla="*/ 13 h 99"/>
                <a:gd name="T72" fmla="*/ 86 w 104"/>
                <a:gd name="T73" fmla="*/ 2 h 99"/>
                <a:gd name="T74" fmla="*/ 84 w 104"/>
                <a:gd name="T75" fmla="*/ 1 h 99"/>
                <a:gd name="T76" fmla="*/ 81 w 104"/>
                <a:gd name="T77" fmla="*/ 0 h 99"/>
                <a:gd name="T78" fmla="*/ 79 w 104"/>
                <a:gd name="T79" fmla="*/ 1 h 99"/>
                <a:gd name="T80" fmla="*/ 75 w 104"/>
                <a:gd name="T81" fmla="*/ 0 h 99"/>
                <a:gd name="T82" fmla="*/ 72 w 104"/>
                <a:gd name="T83" fmla="*/ 2 h 99"/>
                <a:gd name="T84" fmla="*/ 68 w 104"/>
                <a:gd name="T85" fmla="*/ 1 h 99"/>
                <a:gd name="T86" fmla="*/ 61 w 104"/>
                <a:gd name="T87" fmla="*/ 2 h 99"/>
                <a:gd name="T88" fmla="*/ 46 w 104"/>
                <a:gd name="T89" fmla="*/ 5 h 99"/>
                <a:gd name="T90" fmla="*/ 43 w 104"/>
                <a:gd name="T91" fmla="*/ 7 h 99"/>
                <a:gd name="T92" fmla="*/ 39 w 104"/>
                <a:gd name="T93" fmla="*/ 8 h 99"/>
                <a:gd name="T94" fmla="*/ 34 w 104"/>
                <a:gd name="T95" fmla="*/ 12 h 99"/>
                <a:gd name="T96" fmla="*/ 35 w 104"/>
                <a:gd name="T97" fmla="*/ 22 h 99"/>
                <a:gd name="T98" fmla="*/ 35 w 104"/>
                <a:gd name="T99" fmla="*/ 22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04" h="99">
                  <a:moveTo>
                    <a:pt x="35" y="22"/>
                  </a:moveTo>
                  <a:cubicBezTo>
                    <a:pt x="36" y="23"/>
                    <a:pt x="40" y="29"/>
                    <a:pt x="36" y="29"/>
                  </a:cubicBezTo>
                  <a:cubicBezTo>
                    <a:pt x="35" y="28"/>
                    <a:pt x="32" y="27"/>
                    <a:pt x="31" y="28"/>
                  </a:cubicBezTo>
                  <a:cubicBezTo>
                    <a:pt x="30" y="29"/>
                    <a:pt x="30" y="29"/>
                    <a:pt x="29" y="30"/>
                  </a:cubicBezTo>
                  <a:cubicBezTo>
                    <a:pt x="28" y="31"/>
                    <a:pt x="27" y="31"/>
                    <a:pt x="26" y="31"/>
                  </a:cubicBezTo>
                  <a:cubicBezTo>
                    <a:pt x="24" y="32"/>
                    <a:pt x="25" y="34"/>
                    <a:pt x="24" y="35"/>
                  </a:cubicBezTo>
                  <a:cubicBezTo>
                    <a:pt x="24" y="37"/>
                    <a:pt x="21" y="36"/>
                    <a:pt x="20" y="37"/>
                  </a:cubicBezTo>
                  <a:cubicBezTo>
                    <a:pt x="18" y="37"/>
                    <a:pt x="18" y="39"/>
                    <a:pt x="17" y="40"/>
                  </a:cubicBezTo>
                  <a:cubicBezTo>
                    <a:pt x="15" y="42"/>
                    <a:pt x="13" y="41"/>
                    <a:pt x="11" y="42"/>
                  </a:cubicBezTo>
                  <a:cubicBezTo>
                    <a:pt x="10" y="42"/>
                    <a:pt x="9" y="42"/>
                    <a:pt x="8" y="43"/>
                  </a:cubicBezTo>
                  <a:cubicBezTo>
                    <a:pt x="7" y="43"/>
                    <a:pt x="5" y="44"/>
                    <a:pt x="4" y="45"/>
                  </a:cubicBezTo>
                  <a:cubicBezTo>
                    <a:pt x="0" y="47"/>
                    <a:pt x="1" y="48"/>
                    <a:pt x="1" y="52"/>
                  </a:cubicBezTo>
                  <a:cubicBezTo>
                    <a:pt x="1" y="55"/>
                    <a:pt x="0" y="55"/>
                    <a:pt x="2" y="56"/>
                  </a:cubicBezTo>
                  <a:cubicBezTo>
                    <a:pt x="3" y="57"/>
                    <a:pt x="5" y="58"/>
                    <a:pt x="6" y="59"/>
                  </a:cubicBezTo>
                  <a:cubicBezTo>
                    <a:pt x="16" y="66"/>
                    <a:pt x="26" y="72"/>
                    <a:pt x="37" y="79"/>
                  </a:cubicBezTo>
                  <a:cubicBezTo>
                    <a:pt x="40" y="81"/>
                    <a:pt x="44" y="84"/>
                    <a:pt x="48" y="86"/>
                  </a:cubicBezTo>
                  <a:cubicBezTo>
                    <a:pt x="48" y="87"/>
                    <a:pt x="49" y="87"/>
                    <a:pt x="49" y="87"/>
                  </a:cubicBezTo>
                  <a:cubicBezTo>
                    <a:pt x="52" y="92"/>
                    <a:pt x="54" y="92"/>
                    <a:pt x="58" y="93"/>
                  </a:cubicBezTo>
                  <a:cubicBezTo>
                    <a:pt x="61" y="94"/>
                    <a:pt x="58" y="98"/>
                    <a:pt x="61" y="99"/>
                  </a:cubicBezTo>
                  <a:cubicBezTo>
                    <a:pt x="62" y="99"/>
                    <a:pt x="65" y="98"/>
                    <a:pt x="67" y="97"/>
                  </a:cubicBezTo>
                  <a:cubicBezTo>
                    <a:pt x="68" y="97"/>
                    <a:pt x="71" y="97"/>
                    <a:pt x="72" y="96"/>
                  </a:cubicBezTo>
                  <a:cubicBezTo>
                    <a:pt x="76" y="93"/>
                    <a:pt x="80" y="90"/>
                    <a:pt x="85" y="87"/>
                  </a:cubicBezTo>
                  <a:cubicBezTo>
                    <a:pt x="90" y="84"/>
                    <a:pt x="95" y="80"/>
                    <a:pt x="100" y="77"/>
                  </a:cubicBezTo>
                  <a:cubicBezTo>
                    <a:pt x="101" y="77"/>
                    <a:pt x="102" y="76"/>
                    <a:pt x="104" y="75"/>
                  </a:cubicBezTo>
                  <a:cubicBezTo>
                    <a:pt x="102" y="71"/>
                    <a:pt x="101" y="70"/>
                    <a:pt x="97" y="69"/>
                  </a:cubicBezTo>
                  <a:cubicBezTo>
                    <a:pt x="96" y="69"/>
                    <a:pt x="94" y="69"/>
                    <a:pt x="94" y="69"/>
                  </a:cubicBezTo>
                  <a:cubicBezTo>
                    <a:pt x="94" y="66"/>
                    <a:pt x="94" y="65"/>
                    <a:pt x="92" y="63"/>
                  </a:cubicBezTo>
                  <a:cubicBezTo>
                    <a:pt x="91" y="61"/>
                    <a:pt x="91" y="61"/>
                    <a:pt x="92" y="60"/>
                  </a:cubicBezTo>
                  <a:cubicBezTo>
                    <a:pt x="94" y="58"/>
                    <a:pt x="93" y="57"/>
                    <a:pt x="93" y="55"/>
                  </a:cubicBezTo>
                  <a:cubicBezTo>
                    <a:pt x="93" y="53"/>
                    <a:pt x="94" y="52"/>
                    <a:pt x="93" y="50"/>
                  </a:cubicBezTo>
                  <a:cubicBezTo>
                    <a:pt x="93" y="49"/>
                    <a:pt x="93" y="48"/>
                    <a:pt x="93" y="46"/>
                  </a:cubicBezTo>
                  <a:cubicBezTo>
                    <a:pt x="93" y="45"/>
                    <a:pt x="93" y="43"/>
                    <a:pt x="92" y="42"/>
                  </a:cubicBezTo>
                  <a:cubicBezTo>
                    <a:pt x="91" y="41"/>
                    <a:pt x="91" y="39"/>
                    <a:pt x="91" y="37"/>
                  </a:cubicBezTo>
                  <a:cubicBezTo>
                    <a:pt x="91" y="34"/>
                    <a:pt x="90" y="30"/>
                    <a:pt x="87" y="27"/>
                  </a:cubicBezTo>
                  <a:cubicBezTo>
                    <a:pt x="85" y="25"/>
                    <a:pt x="83" y="23"/>
                    <a:pt x="82" y="20"/>
                  </a:cubicBezTo>
                  <a:cubicBezTo>
                    <a:pt x="80" y="16"/>
                    <a:pt x="84" y="17"/>
                    <a:pt x="85" y="13"/>
                  </a:cubicBezTo>
                  <a:cubicBezTo>
                    <a:pt x="85" y="9"/>
                    <a:pt x="85" y="6"/>
                    <a:pt x="86" y="2"/>
                  </a:cubicBezTo>
                  <a:cubicBezTo>
                    <a:pt x="85" y="2"/>
                    <a:pt x="85" y="1"/>
                    <a:pt x="84" y="1"/>
                  </a:cubicBezTo>
                  <a:cubicBezTo>
                    <a:pt x="82" y="2"/>
                    <a:pt x="82" y="0"/>
                    <a:pt x="81" y="0"/>
                  </a:cubicBezTo>
                  <a:cubicBezTo>
                    <a:pt x="80" y="0"/>
                    <a:pt x="80" y="1"/>
                    <a:pt x="79" y="1"/>
                  </a:cubicBezTo>
                  <a:cubicBezTo>
                    <a:pt x="77" y="1"/>
                    <a:pt x="77" y="0"/>
                    <a:pt x="75" y="0"/>
                  </a:cubicBezTo>
                  <a:cubicBezTo>
                    <a:pt x="74" y="1"/>
                    <a:pt x="73" y="1"/>
                    <a:pt x="72" y="2"/>
                  </a:cubicBezTo>
                  <a:cubicBezTo>
                    <a:pt x="70" y="3"/>
                    <a:pt x="70" y="2"/>
                    <a:pt x="68" y="1"/>
                  </a:cubicBezTo>
                  <a:cubicBezTo>
                    <a:pt x="66" y="1"/>
                    <a:pt x="63" y="1"/>
                    <a:pt x="61" y="2"/>
                  </a:cubicBezTo>
                  <a:cubicBezTo>
                    <a:pt x="56" y="3"/>
                    <a:pt x="51" y="3"/>
                    <a:pt x="46" y="5"/>
                  </a:cubicBezTo>
                  <a:cubicBezTo>
                    <a:pt x="45" y="6"/>
                    <a:pt x="44" y="7"/>
                    <a:pt x="43" y="7"/>
                  </a:cubicBezTo>
                  <a:cubicBezTo>
                    <a:pt x="42" y="8"/>
                    <a:pt x="40" y="8"/>
                    <a:pt x="39" y="8"/>
                  </a:cubicBezTo>
                  <a:cubicBezTo>
                    <a:pt x="37" y="9"/>
                    <a:pt x="37" y="12"/>
                    <a:pt x="34" y="12"/>
                  </a:cubicBezTo>
                  <a:cubicBezTo>
                    <a:pt x="35" y="15"/>
                    <a:pt x="35" y="18"/>
                    <a:pt x="35" y="22"/>
                  </a:cubicBezTo>
                  <a:cubicBezTo>
                    <a:pt x="36" y="23"/>
                    <a:pt x="35" y="20"/>
                    <a:pt x="35" y="2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81" name="Freeform 776"/>
            <p:cNvSpPr>
              <a:spLocks/>
            </p:cNvSpPr>
            <p:nvPr/>
          </p:nvSpPr>
          <p:spPr bwMode="auto">
            <a:xfrm>
              <a:off x="8295732" y="3719582"/>
              <a:ext cx="2850322" cy="2124760"/>
            </a:xfrm>
            <a:custGeom>
              <a:avLst/>
              <a:gdLst>
                <a:gd name="T0" fmla="*/ 33 w 305"/>
                <a:gd name="T1" fmla="*/ 54 h 227"/>
                <a:gd name="T2" fmla="*/ 1 w 305"/>
                <a:gd name="T3" fmla="*/ 63 h 227"/>
                <a:gd name="T4" fmla="*/ 19 w 305"/>
                <a:gd name="T5" fmla="*/ 72 h 227"/>
                <a:gd name="T6" fmla="*/ 24 w 305"/>
                <a:gd name="T7" fmla="*/ 75 h 227"/>
                <a:gd name="T8" fmla="*/ 20 w 305"/>
                <a:gd name="T9" fmla="*/ 81 h 227"/>
                <a:gd name="T10" fmla="*/ 36 w 305"/>
                <a:gd name="T11" fmla="*/ 86 h 227"/>
                <a:gd name="T12" fmla="*/ 73 w 305"/>
                <a:gd name="T13" fmla="*/ 93 h 227"/>
                <a:gd name="T14" fmla="*/ 87 w 305"/>
                <a:gd name="T15" fmla="*/ 112 h 227"/>
                <a:gd name="T16" fmla="*/ 88 w 305"/>
                <a:gd name="T17" fmla="*/ 122 h 227"/>
                <a:gd name="T18" fmla="*/ 89 w 305"/>
                <a:gd name="T19" fmla="*/ 131 h 227"/>
                <a:gd name="T20" fmla="*/ 104 w 305"/>
                <a:gd name="T21" fmla="*/ 129 h 227"/>
                <a:gd name="T22" fmla="*/ 106 w 305"/>
                <a:gd name="T23" fmla="*/ 135 h 227"/>
                <a:gd name="T24" fmla="*/ 106 w 305"/>
                <a:gd name="T25" fmla="*/ 144 h 227"/>
                <a:gd name="T26" fmla="*/ 109 w 305"/>
                <a:gd name="T27" fmla="*/ 155 h 227"/>
                <a:gd name="T28" fmla="*/ 106 w 305"/>
                <a:gd name="T29" fmla="*/ 160 h 227"/>
                <a:gd name="T30" fmla="*/ 100 w 305"/>
                <a:gd name="T31" fmla="*/ 162 h 227"/>
                <a:gd name="T32" fmla="*/ 112 w 305"/>
                <a:gd name="T33" fmla="*/ 165 h 227"/>
                <a:gd name="T34" fmla="*/ 112 w 305"/>
                <a:gd name="T35" fmla="*/ 169 h 227"/>
                <a:gd name="T36" fmla="*/ 107 w 305"/>
                <a:gd name="T37" fmla="*/ 172 h 227"/>
                <a:gd name="T38" fmla="*/ 107 w 305"/>
                <a:gd name="T39" fmla="*/ 180 h 227"/>
                <a:gd name="T40" fmla="*/ 110 w 305"/>
                <a:gd name="T41" fmla="*/ 192 h 227"/>
                <a:gd name="T42" fmla="*/ 114 w 305"/>
                <a:gd name="T43" fmla="*/ 193 h 227"/>
                <a:gd name="T44" fmla="*/ 120 w 305"/>
                <a:gd name="T45" fmla="*/ 210 h 227"/>
                <a:gd name="T46" fmla="*/ 138 w 305"/>
                <a:gd name="T47" fmla="*/ 219 h 227"/>
                <a:gd name="T48" fmla="*/ 142 w 305"/>
                <a:gd name="T49" fmla="*/ 224 h 227"/>
                <a:gd name="T50" fmla="*/ 151 w 305"/>
                <a:gd name="T51" fmla="*/ 214 h 227"/>
                <a:gd name="T52" fmla="*/ 156 w 305"/>
                <a:gd name="T53" fmla="*/ 200 h 227"/>
                <a:gd name="T54" fmla="*/ 163 w 305"/>
                <a:gd name="T55" fmla="*/ 192 h 227"/>
                <a:gd name="T56" fmla="*/ 173 w 305"/>
                <a:gd name="T57" fmla="*/ 179 h 227"/>
                <a:gd name="T58" fmla="*/ 193 w 305"/>
                <a:gd name="T59" fmla="*/ 173 h 227"/>
                <a:gd name="T60" fmla="*/ 216 w 305"/>
                <a:gd name="T61" fmla="*/ 160 h 227"/>
                <a:gd name="T62" fmla="*/ 232 w 305"/>
                <a:gd name="T63" fmla="*/ 142 h 227"/>
                <a:gd name="T64" fmla="*/ 234 w 305"/>
                <a:gd name="T65" fmla="*/ 130 h 227"/>
                <a:gd name="T66" fmla="*/ 253 w 305"/>
                <a:gd name="T67" fmla="*/ 129 h 227"/>
                <a:gd name="T68" fmla="*/ 233 w 305"/>
                <a:gd name="T69" fmla="*/ 119 h 227"/>
                <a:gd name="T70" fmla="*/ 238 w 305"/>
                <a:gd name="T71" fmla="*/ 113 h 227"/>
                <a:gd name="T72" fmla="*/ 262 w 305"/>
                <a:gd name="T73" fmla="*/ 112 h 227"/>
                <a:gd name="T74" fmla="*/ 258 w 305"/>
                <a:gd name="T75" fmla="*/ 106 h 227"/>
                <a:gd name="T76" fmla="*/ 266 w 305"/>
                <a:gd name="T77" fmla="*/ 95 h 227"/>
                <a:gd name="T78" fmla="*/ 253 w 305"/>
                <a:gd name="T79" fmla="*/ 80 h 227"/>
                <a:gd name="T80" fmla="*/ 263 w 305"/>
                <a:gd name="T81" fmla="*/ 66 h 227"/>
                <a:gd name="T82" fmla="*/ 268 w 305"/>
                <a:gd name="T83" fmla="*/ 51 h 227"/>
                <a:gd name="T84" fmla="*/ 283 w 305"/>
                <a:gd name="T85" fmla="*/ 38 h 227"/>
                <a:gd name="T86" fmla="*/ 291 w 305"/>
                <a:gd name="T87" fmla="*/ 33 h 227"/>
                <a:gd name="T88" fmla="*/ 259 w 305"/>
                <a:gd name="T89" fmla="*/ 28 h 227"/>
                <a:gd name="T90" fmla="*/ 238 w 305"/>
                <a:gd name="T91" fmla="*/ 21 h 227"/>
                <a:gd name="T92" fmla="*/ 256 w 305"/>
                <a:gd name="T93" fmla="*/ 14 h 227"/>
                <a:gd name="T94" fmla="*/ 206 w 305"/>
                <a:gd name="T95" fmla="*/ 8 h 227"/>
                <a:gd name="T96" fmla="*/ 213 w 305"/>
                <a:gd name="T97" fmla="*/ 0 h 227"/>
                <a:gd name="T98" fmla="*/ 173 w 305"/>
                <a:gd name="T99" fmla="*/ 8 h 227"/>
                <a:gd name="T100" fmla="*/ 155 w 305"/>
                <a:gd name="T101" fmla="*/ 10 h 227"/>
                <a:gd name="T102" fmla="*/ 154 w 305"/>
                <a:gd name="T103" fmla="*/ 11 h 227"/>
                <a:gd name="T104" fmla="*/ 140 w 305"/>
                <a:gd name="T105" fmla="*/ 14 h 227"/>
                <a:gd name="T106" fmla="*/ 111 w 305"/>
                <a:gd name="T107" fmla="*/ 14 h 227"/>
                <a:gd name="T108" fmla="*/ 98 w 305"/>
                <a:gd name="T109" fmla="*/ 23 h 227"/>
                <a:gd name="T110" fmla="*/ 73 w 305"/>
                <a:gd name="T111" fmla="*/ 21 h 227"/>
                <a:gd name="T112" fmla="*/ 55 w 305"/>
                <a:gd name="T113" fmla="*/ 3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5" h="227">
                  <a:moveTo>
                    <a:pt x="32" y="37"/>
                  </a:moveTo>
                  <a:cubicBezTo>
                    <a:pt x="31" y="38"/>
                    <a:pt x="26" y="40"/>
                    <a:pt x="27" y="41"/>
                  </a:cubicBezTo>
                  <a:cubicBezTo>
                    <a:pt x="28" y="42"/>
                    <a:pt x="30" y="42"/>
                    <a:pt x="32" y="43"/>
                  </a:cubicBezTo>
                  <a:cubicBezTo>
                    <a:pt x="34" y="43"/>
                    <a:pt x="36" y="43"/>
                    <a:pt x="39" y="43"/>
                  </a:cubicBezTo>
                  <a:cubicBezTo>
                    <a:pt x="39" y="43"/>
                    <a:pt x="44" y="42"/>
                    <a:pt x="45" y="42"/>
                  </a:cubicBezTo>
                  <a:cubicBezTo>
                    <a:pt x="44" y="42"/>
                    <a:pt x="42" y="43"/>
                    <a:pt x="41" y="44"/>
                  </a:cubicBezTo>
                  <a:cubicBezTo>
                    <a:pt x="40" y="45"/>
                    <a:pt x="39" y="46"/>
                    <a:pt x="40" y="48"/>
                  </a:cubicBezTo>
                  <a:cubicBezTo>
                    <a:pt x="42" y="50"/>
                    <a:pt x="36" y="55"/>
                    <a:pt x="33" y="54"/>
                  </a:cubicBezTo>
                  <a:cubicBezTo>
                    <a:pt x="32" y="53"/>
                    <a:pt x="30" y="54"/>
                    <a:pt x="28" y="54"/>
                  </a:cubicBezTo>
                  <a:cubicBezTo>
                    <a:pt x="27" y="53"/>
                    <a:pt x="25" y="54"/>
                    <a:pt x="24" y="54"/>
                  </a:cubicBezTo>
                  <a:cubicBezTo>
                    <a:pt x="23" y="54"/>
                    <a:pt x="21" y="54"/>
                    <a:pt x="20" y="56"/>
                  </a:cubicBezTo>
                  <a:cubicBezTo>
                    <a:pt x="19" y="57"/>
                    <a:pt x="18" y="57"/>
                    <a:pt x="16" y="57"/>
                  </a:cubicBezTo>
                  <a:cubicBezTo>
                    <a:pt x="13" y="58"/>
                    <a:pt x="10" y="59"/>
                    <a:pt x="7" y="59"/>
                  </a:cubicBezTo>
                  <a:cubicBezTo>
                    <a:pt x="6" y="59"/>
                    <a:pt x="4" y="58"/>
                    <a:pt x="4" y="59"/>
                  </a:cubicBezTo>
                  <a:cubicBezTo>
                    <a:pt x="3" y="60"/>
                    <a:pt x="0" y="60"/>
                    <a:pt x="0" y="62"/>
                  </a:cubicBezTo>
                  <a:cubicBezTo>
                    <a:pt x="0" y="63"/>
                    <a:pt x="1" y="62"/>
                    <a:pt x="1" y="63"/>
                  </a:cubicBezTo>
                  <a:cubicBezTo>
                    <a:pt x="1" y="63"/>
                    <a:pt x="0" y="64"/>
                    <a:pt x="0" y="64"/>
                  </a:cubicBezTo>
                  <a:cubicBezTo>
                    <a:pt x="0" y="65"/>
                    <a:pt x="2" y="67"/>
                    <a:pt x="3" y="68"/>
                  </a:cubicBezTo>
                  <a:cubicBezTo>
                    <a:pt x="3" y="68"/>
                    <a:pt x="4" y="67"/>
                    <a:pt x="4" y="67"/>
                  </a:cubicBezTo>
                  <a:cubicBezTo>
                    <a:pt x="5" y="66"/>
                    <a:pt x="6" y="67"/>
                    <a:pt x="7" y="68"/>
                  </a:cubicBezTo>
                  <a:cubicBezTo>
                    <a:pt x="8" y="68"/>
                    <a:pt x="13" y="69"/>
                    <a:pt x="13" y="67"/>
                  </a:cubicBezTo>
                  <a:cubicBezTo>
                    <a:pt x="13" y="68"/>
                    <a:pt x="12" y="68"/>
                    <a:pt x="13" y="69"/>
                  </a:cubicBezTo>
                  <a:cubicBezTo>
                    <a:pt x="13" y="70"/>
                    <a:pt x="15" y="71"/>
                    <a:pt x="16" y="71"/>
                  </a:cubicBezTo>
                  <a:cubicBezTo>
                    <a:pt x="17" y="72"/>
                    <a:pt x="18" y="72"/>
                    <a:pt x="19" y="72"/>
                  </a:cubicBezTo>
                  <a:cubicBezTo>
                    <a:pt x="21" y="72"/>
                    <a:pt x="21" y="70"/>
                    <a:pt x="22" y="71"/>
                  </a:cubicBezTo>
                  <a:cubicBezTo>
                    <a:pt x="24" y="71"/>
                    <a:pt x="27" y="71"/>
                    <a:pt x="28" y="71"/>
                  </a:cubicBezTo>
                  <a:cubicBezTo>
                    <a:pt x="29" y="71"/>
                    <a:pt x="29" y="70"/>
                    <a:pt x="30" y="69"/>
                  </a:cubicBezTo>
                  <a:cubicBezTo>
                    <a:pt x="31" y="69"/>
                    <a:pt x="34" y="71"/>
                    <a:pt x="34" y="72"/>
                  </a:cubicBezTo>
                  <a:cubicBezTo>
                    <a:pt x="34" y="73"/>
                    <a:pt x="24" y="72"/>
                    <a:pt x="22" y="73"/>
                  </a:cubicBezTo>
                  <a:cubicBezTo>
                    <a:pt x="20" y="73"/>
                    <a:pt x="23" y="74"/>
                    <a:pt x="24" y="74"/>
                  </a:cubicBezTo>
                  <a:cubicBezTo>
                    <a:pt x="26" y="75"/>
                    <a:pt x="27" y="74"/>
                    <a:pt x="29" y="75"/>
                  </a:cubicBezTo>
                  <a:cubicBezTo>
                    <a:pt x="28" y="74"/>
                    <a:pt x="26" y="75"/>
                    <a:pt x="24" y="75"/>
                  </a:cubicBezTo>
                  <a:cubicBezTo>
                    <a:pt x="21" y="75"/>
                    <a:pt x="18" y="74"/>
                    <a:pt x="15" y="74"/>
                  </a:cubicBezTo>
                  <a:cubicBezTo>
                    <a:pt x="13" y="74"/>
                    <a:pt x="9" y="74"/>
                    <a:pt x="9" y="76"/>
                  </a:cubicBezTo>
                  <a:cubicBezTo>
                    <a:pt x="8" y="77"/>
                    <a:pt x="11" y="78"/>
                    <a:pt x="12" y="78"/>
                  </a:cubicBezTo>
                  <a:cubicBezTo>
                    <a:pt x="13" y="78"/>
                    <a:pt x="15" y="77"/>
                    <a:pt x="15" y="77"/>
                  </a:cubicBezTo>
                  <a:cubicBezTo>
                    <a:pt x="16" y="78"/>
                    <a:pt x="15" y="78"/>
                    <a:pt x="15" y="79"/>
                  </a:cubicBezTo>
                  <a:cubicBezTo>
                    <a:pt x="16" y="80"/>
                    <a:pt x="18" y="80"/>
                    <a:pt x="19" y="80"/>
                  </a:cubicBezTo>
                  <a:cubicBezTo>
                    <a:pt x="21" y="80"/>
                    <a:pt x="23" y="80"/>
                    <a:pt x="25" y="80"/>
                  </a:cubicBezTo>
                  <a:cubicBezTo>
                    <a:pt x="25" y="80"/>
                    <a:pt x="21" y="81"/>
                    <a:pt x="20" y="81"/>
                  </a:cubicBezTo>
                  <a:cubicBezTo>
                    <a:pt x="16" y="82"/>
                    <a:pt x="19" y="84"/>
                    <a:pt x="21" y="85"/>
                  </a:cubicBezTo>
                  <a:cubicBezTo>
                    <a:pt x="23" y="86"/>
                    <a:pt x="25" y="86"/>
                    <a:pt x="27" y="87"/>
                  </a:cubicBezTo>
                  <a:cubicBezTo>
                    <a:pt x="27" y="87"/>
                    <a:pt x="31" y="87"/>
                    <a:pt x="31" y="87"/>
                  </a:cubicBezTo>
                  <a:cubicBezTo>
                    <a:pt x="31" y="87"/>
                    <a:pt x="29" y="86"/>
                    <a:pt x="29" y="85"/>
                  </a:cubicBezTo>
                  <a:cubicBezTo>
                    <a:pt x="29" y="84"/>
                    <a:pt x="31" y="85"/>
                    <a:pt x="31" y="85"/>
                  </a:cubicBezTo>
                  <a:cubicBezTo>
                    <a:pt x="32" y="86"/>
                    <a:pt x="33" y="85"/>
                    <a:pt x="34" y="84"/>
                  </a:cubicBezTo>
                  <a:cubicBezTo>
                    <a:pt x="34" y="84"/>
                    <a:pt x="35" y="83"/>
                    <a:pt x="36" y="83"/>
                  </a:cubicBezTo>
                  <a:cubicBezTo>
                    <a:pt x="37" y="84"/>
                    <a:pt x="36" y="86"/>
                    <a:pt x="36" y="86"/>
                  </a:cubicBezTo>
                  <a:cubicBezTo>
                    <a:pt x="37" y="87"/>
                    <a:pt x="40" y="85"/>
                    <a:pt x="41" y="85"/>
                  </a:cubicBezTo>
                  <a:cubicBezTo>
                    <a:pt x="43" y="84"/>
                    <a:pt x="43" y="84"/>
                    <a:pt x="44" y="85"/>
                  </a:cubicBezTo>
                  <a:cubicBezTo>
                    <a:pt x="45" y="86"/>
                    <a:pt x="46" y="84"/>
                    <a:pt x="47" y="84"/>
                  </a:cubicBezTo>
                  <a:cubicBezTo>
                    <a:pt x="48" y="83"/>
                    <a:pt x="50" y="84"/>
                    <a:pt x="51" y="84"/>
                  </a:cubicBezTo>
                  <a:cubicBezTo>
                    <a:pt x="54" y="84"/>
                    <a:pt x="58" y="85"/>
                    <a:pt x="61" y="86"/>
                  </a:cubicBezTo>
                  <a:cubicBezTo>
                    <a:pt x="63" y="86"/>
                    <a:pt x="65" y="88"/>
                    <a:pt x="67" y="88"/>
                  </a:cubicBezTo>
                  <a:cubicBezTo>
                    <a:pt x="69" y="88"/>
                    <a:pt x="71" y="89"/>
                    <a:pt x="72" y="90"/>
                  </a:cubicBezTo>
                  <a:cubicBezTo>
                    <a:pt x="74" y="91"/>
                    <a:pt x="73" y="92"/>
                    <a:pt x="73" y="93"/>
                  </a:cubicBezTo>
                  <a:cubicBezTo>
                    <a:pt x="73" y="94"/>
                    <a:pt x="75" y="96"/>
                    <a:pt x="76" y="96"/>
                  </a:cubicBezTo>
                  <a:cubicBezTo>
                    <a:pt x="77" y="97"/>
                    <a:pt x="79" y="96"/>
                    <a:pt x="80" y="97"/>
                  </a:cubicBezTo>
                  <a:cubicBezTo>
                    <a:pt x="80" y="99"/>
                    <a:pt x="82" y="100"/>
                    <a:pt x="83" y="101"/>
                  </a:cubicBezTo>
                  <a:cubicBezTo>
                    <a:pt x="84" y="102"/>
                    <a:pt x="83" y="104"/>
                    <a:pt x="84" y="105"/>
                  </a:cubicBezTo>
                  <a:cubicBezTo>
                    <a:pt x="84" y="106"/>
                    <a:pt x="86" y="107"/>
                    <a:pt x="86" y="109"/>
                  </a:cubicBezTo>
                  <a:cubicBezTo>
                    <a:pt x="86" y="110"/>
                    <a:pt x="85" y="110"/>
                    <a:pt x="86" y="111"/>
                  </a:cubicBezTo>
                  <a:cubicBezTo>
                    <a:pt x="86" y="111"/>
                    <a:pt x="87" y="112"/>
                    <a:pt x="87" y="112"/>
                  </a:cubicBezTo>
                  <a:cubicBezTo>
                    <a:pt x="87" y="112"/>
                    <a:pt x="87" y="112"/>
                    <a:pt x="87" y="112"/>
                  </a:cubicBezTo>
                  <a:cubicBezTo>
                    <a:pt x="88" y="111"/>
                    <a:pt x="90" y="113"/>
                    <a:pt x="89" y="114"/>
                  </a:cubicBezTo>
                  <a:cubicBezTo>
                    <a:pt x="88" y="115"/>
                    <a:pt x="88" y="115"/>
                    <a:pt x="88" y="117"/>
                  </a:cubicBezTo>
                  <a:cubicBezTo>
                    <a:pt x="88" y="116"/>
                    <a:pt x="90" y="115"/>
                    <a:pt x="91" y="117"/>
                  </a:cubicBezTo>
                  <a:cubicBezTo>
                    <a:pt x="91" y="118"/>
                    <a:pt x="91" y="118"/>
                    <a:pt x="91" y="119"/>
                  </a:cubicBezTo>
                  <a:cubicBezTo>
                    <a:pt x="91" y="119"/>
                    <a:pt x="91" y="121"/>
                    <a:pt x="91" y="120"/>
                  </a:cubicBezTo>
                  <a:cubicBezTo>
                    <a:pt x="91" y="121"/>
                    <a:pt x="93" y="121"/>
                    <a:pt x="93" y="121"/>
                  </a:cubicBezTo>
                  <a:cubicBezTo>
                    <a:pt x="92" y="120"/>
                    <a:pt x="89" y="126"/>
                    <a:pt x="90" y="122"/>
                  </a:cubicBezTo>
                  <a:cubicBezTo>
                    <a:pt x="90" y="122"/>
                    <a:pt x="88" y="121"/>
                    <a:pt x="88" y="122"/>
                  </a:cubicBezTo>
                  <a:cubicBezTo>
                    <a:pt x="88" y="122"/>
                    <a:pt x="89" y="122"/>
                    <a:pt x="89" y="122"/>
                  </a:cubicBezTo>
                  <a:cubicBezTo>
                    <a:pt x="89" y="123"/>
                    <a:pt x="86" y="123"/>
                    <a:pt x="87" y="124"/>
                  </a:cubicBezTo>
                  <a:cubicBezTo>
                    <a:pt x="87" y="124"/>
                    <a:pt x="90" y="125"/>
                    <a:pt x="89" y="125"/>
                  </a:cubicBezTo>
                  <a:cubicBezTo>
                    <a:pt x="87" y="127"/>
                    <a:pt x="91" y="127"/>
                    <a:pt x="92" y="126"/>
                  </a:cubicBezTo>
                  <a:cubicBezTo>
                    <a:pt x="91" y="127"/>
                    <a:pt x="90" y="127"/>
                    <a:pt x="88" y="127"/>
                  </a:cubicBezTo>
                  <a:cubicBezTo>
                    <a:pt x="88" y="127"/>
                    <a:pt x="86" y="129"/>
                    <a:pt x="86" y="129"/>
                  </a:cubicBezTo>
                  <a:cubicBezTo>
                    <a:pt x="86" y="129"/>
                    <a:pt x="87" y="130"/>
                    <a:pt x="87" y="130"/>
                  </a:cubicBezTo>
                  <a:cubicBezTo>
                    <a:pt x="89" y="131"/>
                    <a:pt x="88" y="131"/>
                    <a:pt x="89" y="131"/>
                  </a:cubicBezTo>
                  <a:cubicBezTo>
                    <a:pt x="90" y="131"/>
                    <a:pt x="94" y="133"/>
                    <a:pt x="95" y="131"/>
                  </a:cubicBezTo>
                  <a:cubicBezTo>
                    <a:pt x="95" y="128"/>
                    <a:pt x="97" y="129"/>
                    <a:pt x="98" y="128"/>
                  </a:cubicBezTo>
                  <a:cubicBezTo>
                    <a:pt x="98" y="128"/>
                    <a:pt x="96" y="122"/>
                    <a:pt x="96" y="122"/>
                  </a:cubicBezTo>
                  <a:cubicBezTo>
                    <a:pt x="96" y="123"/>
                    <a:pt x="98" y="126"/>
                    <a:pt x="98" y="126"/>
                  </a:cubicBezTo>
                  <a:cubicBezTo>
                    <a:pt x="99" y="128"/>
                    <a:pt x="100" y="126"/>
                    <a:pt x="101" y="126"/>
                  </a:cubicBezTo>
                  <a:cubicBezTo>
                    <a:pt x="101" y="126"/>
                    <a:pt x="98" y="130"/>
                    <a:pt x="98" y="130"/>
                  </a:cubicBezTo>
                  <a:cubicBezTo>
                    <a:pt x="98" y="130"/>
                    <a:pt x="102" y="129"/>
                    <a:pt x="102" y="129"/>
                  </a:cubicBezTo>
                  <a:cubicBezTo>
                    <a:pt x="103" y="129"/>
                    <a:pt x="104" y="129"/>
                    <a:pt x="104" y="129"/>
                  </a:cubicBezTo>
                  <a:cubicBezTo>
                    <a:pt x="105" y="129"/>
                    <a:pt x="106" y="128"/>
                    <a:pt x="107" y="128"/>
                  </a:cubicBezTo>
                  <a:cubicBezTo>
                    <a:pt x="107" y="129"/>
                    <a:pt x="106" y="130"/>
                    <a:pt x="105" y="130"/>
                  </a:cubicBezTo>
                  <a:cubicBezTo>
                    <a:pt x="104" y="130"/>
                    <a:pt x="102" y="130"/>
                    <a:pt x="101" y="131"/>
                  </a:cubicBezTo>
                  <a:cubicBezTo>
                    <a:pt x="100" y="132"/>
                    <a:pt x="103" y="131"/>
                    <a:pt x="103" y="131"/>
                  </a:cubicBezTo>
                  <a:cubicBezTo>
                    <a:pt x="105" y="131"/>
                    <a:pt x="107" y="131"/>
                    <a:pt x="109" y="131"/>
                  </a:cubicBezTo>
                  <a:cubicBezTo>
                    <a:pt x="108" y="131"/>
                    <a:pt x="104" y="131"/>
                    <a:pt x="104" y="132"/>
                  </a:cubicBezTo>
                  <a:cubicBezTo>
                    <a:pt x="104" y="132"/>
                    <a:pt x="106" y="133"/>
                    <a:pt x="106" y="134"/>
                  </a:cubicBezTo>
                  <a:cubicBezTo>
                    <a:pt x="106" y="134"/>
                    <a:pt x="106" y="135"/>
                    <a:pt x="106" y="135"/>
                  </a:cubicBezTo>
                  <a:cubicBezTo>
                    <a:pt x="106" y="136"/>
                    <a:pt x="105" y="136"/>
                    <a:pt x="106" y="137"/>
                  </a:cubicBezTo>
                  <a:cubicBezTo>
                    <a:pt x="106" y="137"/>
                    <a:pt x="108" y="136"/>
                    <a:pt x="109" y="136"/>
                  </a:cubicBezTo>
                  <a:cubicBezTo>
                    <a:pt x="110" y="136"/>
                    <a:pt x="109" y="136"/>
                    <a:pt x="110" y="137"/>
                  </a:cubicBezTo>
                  <a:cubicBezTo>
                    <a:pt x="111" y="138"/>
                    <a:pt x="111" y="139"/>
                    <a:pt x="112" y="140"/>
                  </a:cubicBezTo>
                  <a:cubicBezTo>
                    <a:pt x="112" y="141"/>
                    <a:pt x="109" y="141"/>
                    <a:pt x="109" y="141"/>
                  </a:cubicBezTo>
                  <a:cubicBezTo>
                    <a:pt x="105" y="138"/>
                    <a:pt x="99" y="136"/>
                    <a:pt x="95" y="137"/>
                  </a:cubicBezTo>
                  <a:cubicBezTo>
                    <a:pt x="91" y="137"/>
                    <a:pt x="96" y="140"/>
                    <a:pt x="98" y="140"/>
                  </a:cubicBezTo>
                  <a:cubicBezTo>
                    <a:pt x="101" y="141"/>
                    <a:pt x="103" y="144"/>
                    <a:pt x="106" y="144"/>
                  </a:cubicBezTo>
                  <a:cubicBezTo>
                    <a:pt x="107" y="144"/>
                    <a:pt x="108" y="143"/>
                    <a:pt x="110" y="143"/>
                  </a:cubicBezTo>
                  <a:cubicBezTo>
                    <a:pt x="110" y="144"/>
                    <a:pt x="113" y="144"/>
                    <a:pt x="113" y="144"/>
                  </a:cubicBezTo>
                  <a:cubicBezTo>
                    <a:pt x="114" y="145"/>
                    <a:pt x="113" y="146"/>
                    <a:pt x="113" y="146"/>
                  </a:cubicBezTo>
                  <a:cubicBezTo>
                    <a:pt x="110" y="147"/>
                    <a:pt x="114" y="148"/>
                    <a:pt x="113" y="149"/>
                  </a:cubicBezTo>
                  <a:cubicBezTo>
                    <a:pt x="113" y="150"/>
                    <a:pt x="111" y="149"/>
                    <a:pt x="111" y="151"/>
                  </a:cubicBezTo>
                  <a:cubicBezTo>
                    <a:pt x="111" y="152"/>
                    <a:pt x="113" y="152"/>
                    <a:pt x="113" y="152"/>
                  </a:cubicBezTo>
                  <a:cubicBezTo>
                    <a:pt x="112" y="153"/>
                    <a:pt x="110" y="151"/>
                    <a:pt x="110" y="152"/>
                  </a:cubicBezTo>
                  <a:cubicBezTo>
                    <a:pt x="109" y="153"/>
                    <a:pt x="109" y="154"/>
                    <a:pt x="109" y="155"/>
                  </a:cubicBezTo>
                  <a:cubicBezTo>
                    <a:pt x="109" y="155"/>
                    <a:pt x="111" y="155"/>
                    <a:pt x="111" y="155"/>
                  </a:cubicBezTo>
                  <a:cubicBezTo>
                    <a:pt x="111" y="156"/>
                    <a:pt x="109" y="157"/>
                    <a:pt x="108" y="157"/>
                  </a:cubicBezTo>
                  <a:cubicBezTo>
                    <a:pt x="107" y="157"/>
                    <a:pt x="106" y="157"/>
                    <a:pt x="105" y="157"/>
                  </a:cubicBezTo>
                  <a:cubicBezTo>
                    <a:pt x="104" y="156"/>
                    <a:pt x="103" y="156"/>
                    <a:pt x="102" y="157"/>
                  </a:cubicBezTo>
                  <a:cubicBezTo>
                    <a:pt x="101" y="158"/>
                    <a:pt x="101" y="157"/>
                    <a:pt x="100" y="158"/>
                  </a:cubicBezTo>
                  <a:cubicBezTo>
                    <a:pt x="100" y="158"/>
                    <a:pt x="103" y="161"/>
                    <a:pt x="104" y="161"/>
                  </a:cubicBezTo>
                  <a:cubicBezTo>
                    <a:pt x="104" y="160"/>
                    <a:pt x="104" y="160"/>
                    <a:pt x="103" y="160"/>
                  </a:cubicBezTo>
                  <a:cubicBezTo>
                    <a:pt x="103" y="160"/>
                    <a:pt x="106" y="160"/>
                    <a:pt x="106" y="160"/>
                  </a:cubicBezTo>
                  <a:cubicBezTo>
                    <a:pt x="106" y="160"/>
                    <a:pt x="111" y="158"/>
                    <a:pt x="111" y="159"/>
                  </a:cubicBezTo>
                  <a:cubicBezTo>
                    <a:pt x="110" y="159"/>
                    <a:pt x="109" y="159"/>
                    <a:pt x="108" y="160"/>
                  </a:cubicBezTo>
                  <a:cubicBezTo>
                    <a:pt x="109" y="159"/>
                    <a:pt x="111" y="161"/>
                    <a:pt x="110" y="161"/>
                  </a:cubicBezTo>
                  <a:cubicBezTo>
                    <a:pt x="111" y="161"/>
                    <a:pt x="114" y="162"/>
                    <a:pt x="115" y="162"/>
                  </a:cubicBezTo>
                  <a:cubicBezTo>
                    <a:pt x="114" y="162"/>
                    <a:pt x="112" y="162"/>
                    <a:pt x="112" y="162"/>
                  </a:cubicBezTo>
                  <a:cubicBezTo>
                    <a:pt x="112" y="162"/>
                    <a:pt x="116" y="165"/>
                    <a:pt x="116" y="165"/>
                  </a:cubicBezTo>
                  <a:cubicBezTo>
                    <a:pt x="113" y="165"/>
                    <a:pt x="111" y="161"/>
                    <a:pt x="108" y="161"/>
                  </a:cubicBezTo>
                  <a:cubicBezTo>
                    <a:pt x="106" y="161"/>
                    <a:pt x="101" y="160"/>
                    <a:pt x="100" y="162"/>
                  </a:cubicBezTo>
                  <a:cubicBezTo>
                    <a:pt x="100" y="163"/>
                    <a:pt x="99" y="163"/>
                    <a:pt x="98" y="164"/>
                  </a:cubicBezTo>
                  <a:cubicBezTo>
                    <a:pt x="97" y="164"/>
                    <a:pt x="97" y="166"/>
                    <a:pt x="98" y="165"/>
                  </a:cubicBezTo>
                  <a:cubicBezTo>
                    <a:pt x="100" y="165"/>
                    <a:pt x="102" y="164"/>
                    <a:pt x="103" y="162"/>
                  </a:cubicBezTo>
                  <a:cubicBezTo>
                    <a:pt x="103" y="163"/>
                    <a:pt x="105" y="163"/>
                    <a:pt x="105" y="163"/>
                  </a:cubicBezTo>
                  <a:cubicBezTo>
                    <a:pt x="106" y="163"/>
                    <a:pt x="108" y="166"/>
                    <a:pt x="108" y="163"/>
                  </a:cubicBezTo>
                  <a:cubicBezTo>
                    <a:pt x="108" y="162"/>
                    <a:pt x="110" y="164"/>
                    <a:pt x="110" y="164"/>
                  </a:cubicBezTo>
                  <a:cubicBezTo>
                    <a:pt x="110" y="164"/>
                    <a:pt x="114" y="164"/>
                    <a:pt x="113" y="165"/>
                  </a:cubicBezTo>
                  <a:cubicBezTo>
                    <a:pt x="113" y="165"/>
                    <a:pt x="112" y="165"/>
                    <a:pt x="112" y="165"/>
                  </a:cubicBezTo>
                  <a:cubicBezTo>
                    <a:pt x="112" y="165"/>
                    <a:pt x="114" y="166"/>
                    <a:pt x="114" y="166"/>
                  </a:cubicBezTo>
                  <a:cubicBezTo>
                    <a:pt x="113" y="166"/>
                    <a:pt x="111" y="166"/>
                    <a:pt x="110" y="165"/>
                  </a:cubicBezTo>
                  <a:cubicBezTo>
                    <a:pt x="109" y="164"/>
                    <a:pt x="109" y="165"/>
                    <a:pt x="109" y="166"/>
                  </a:cubicBezTo>
                  <a:cubicBezTo>
                    <a:pt x="109" y="165"/>
                    <a:pt x="103" y="164"/>
                    <a:pt x="102" y="164"/>
                  </a:cubicBezTo>
                  <a:cubicBezTo>
                    <a:pt x="101" y="164"/>
                    <a:pt x="95" y="166"/>
                    <a:pt x="96" y="168"/>
                  </a:cubicBezTo>
                  <a:cubicBezTo>
                    <a:pt x="97" y="169"/>
                    <a:pt x="103" y="167"/>
                    <a:pt x="104" y="167"/>
                  </a:cubicBezTo>
                  <a:cubicBezTo>
                    <a:pt x="105" y="167"/>
                    <a:pt x="107" y="167"/>
                    <a:pt x="108" y="168"/>
                  </a:cubicBezTo>
                  <a:cubicBezTo>
                    <a:pt x="108" y="168"/>
                    <a:pt x="112" y="169"/>
                    <a:pt x="112" y="169"/>
                  </a:cubicBezTo>
                  <a:cubicBezTo>
                    <a:pt x="112" y="170"/>
                    <a:pt x="107" y="168"/>
                    <a:pt x="107" y="168"/>
                  </a:cubicBezTo>
                  <a:cubicBezTo>
                    <a:pt x="105" y="167"/>
                    <a:pt x="102" y="168"/>
                    <a:pt x="100" y="168"/>
                  </a:cubicBezTo>
                  <a:cubicBezTo>
                    <a:pt x="93" y="170"/>
                    <a:pt x="101" y="172"/>
                    <a:pt x="103" y="171"/>
                  </a:cubicBezTo>
                  <a:cubicBezTo>
                    <a:pt x="102" y="172"/>
                    <a:pt x="101" y="173"/>
                    <a:pt x="99" y="173"/>
                  </a:cubicBezTo>
                  <a:cubicBezTo>
                    <a:pt x="96" y="174"/>
                    <a:pt x="101" y="175"/>
                    <a:pt x="101" y="175"/>
                  </a:cubicBezTo>
                  <a:cubicBezTo>
                    <a:pt x="101" y="175"/>
                    <a:pt x="97" y="174"/>
                    <a:pt x="97" y="176"/>
                  </a:cubicBezTo>
                  <a:cubicBezTo>
                    <a:pt x="97" y="179"/>
                    <a:pt x="99" y="177"/>
                    <a:pt x="101" y="176"/>
                  </a:cubicBezTo>
                  <a:cubicBezTo>
                    <a:pt x="103" y="175"/>
                    <a:pt x="105" y="173"/>
                    <a:pt x="107" y="172"/>
                  </a:cubicBezTo>
                  <a:cubicBezTo>
                    <a:pt x="108" y="172"/>
                    <a:pt x="114" y="169"/>
                    <a:pt x="114" y="171"/>
                  </a:cubicBezTo>
                  <a:cubicBezTo>
                    <a:pt x="114" y="171"/>
                    <a:pt x="111" y="171"/>
                    <a:pt x="111" y="171"/>
                  </a:cubicBezTo>
                  <a:cubicBezTo>
                    <a:pt x="111" y="171"/>
                    <a:pt x="113" y="171"/>
                    <a:pt x="114" y="172"/>
                  </a:cubicBezTo>
                  <a:cubicBezTo>
                    <a:pt x="111" y="170"/>
                    <a:pt x="98" y="178"/>
                    <a:pt x="99" y="179"/>
                  </a:cubicBezTo>
                  <a:cubicBezTo>
                    <a:pt x="99" y="180"/>
                    <a:pt x="105" y="178"/>
                    <a:pt x="106" y="178"/>
                  </a:cubicBezTo>
                  <a:cubicBezTo>
                    <a:pt x="106" y="178"/>
                    <a:pt x="102" y="179"/>
                    <a:pt x="101" y="180"/>
                  </a:cubicBezTo>
                  <a:cubicBezTo>
                    <a:pt x="101" y="180"/>
                    <a:pt x="103" y="184"/>
                    <a:pt x="104" y="183"/>
                  </a:cubicBezTo>
                  <a:cubicBezTo>
                    <a:pt x="105" y="182"/>
                    <a:pt x="106" y="180"/>
                    <a:pt x="107" y="180"/>
                  </a:cubicBezTo>
                  <a:cubicBezTo>
                    <a:pt x="108" y="180"/>
                    <a:pt x="112" y="181"/>
                    <a:pt x="112" y="181"/>
                  </a:cubicBezTo>
                  <a:cubicBezTo>
                    <a:pt x="112" y="181"/>
                    <a:pt x="108" y="181"/>
                    <a:pt x="108" y="181"/>
                  </a:cubicBezTo>
                  <a:cubicBezTo>
                    <a:pt x="106" y="181"/>
                    <a:pt x="105" y="182"/>
                    <a:pt x="104" y="183"/>
                  </a:cubicBezTo>
                  <a:cubicBezTo>
                    <a:pt x="104" y="184"/>
                    <a:pt x="104" y="185"/>
                    <a:pt x="104" y="186"/>
                  </a:cubicBezTo>
                  <a:cubicBezTo>
                    <a:pt x="105" y="189"/>
                    <a:pt x="105" y="188"/>
                    <a:pt x="107" y="187"/>
                  </a:cubicBezTo>
                  <a:cubicBezTo>
                    <a:pt x="106" y="188"/>
                    <a:pt x="105" y="192"/>
                    <a:pt x="106" y="193"/>
                  </a:cubicBezTo>
                  <a:cubicBezTo>
                    <a:pt x="106" y="193"/>
                    <a:pt x="109" y="189"/>
                    <a:pt x="110" y="189"/>
                  </a:cubicBezTo>
                  <a:cubicBezTo>
                    <a:pt x="110" y="190"/>
                    <a:pt x="109" y="191"/>
                    <a:pt x="110" y="192"/>
                  </a:cubicBezTo>
                  <a:cubicBezTo>
                    <a:pt x="110" y="193"/>
                    <a:pt x="111" y="191"/>
                    <a:pt x="112" y="191"/>
                  </a:cubicBezTo>
                  <a:cubicBezTo>
                    <a:pt x="114" y="189"/>
                    <a:pt x="110" y="187"/>
                    <a:pt x="110" y="186"/>
                  </a:cubicBezTo>
                  <a:cubicBezTo>
                    <a:pt x="110" y="186"/>
                    <a:pt x="112" y="189"/>
                    <a:pt x="113" y="189"/>
                  </a:cubicBezTo>
                  <a:cubicBezTo>
                    <a:pt x="114" y="190"/>
                    <a:pt x="114" y="189"/>
                    <a:pt x="115" y="188"/>
                  </a:cubicBezTo>
                  <a:cubicBezTo>
                    <a:pt x="114" y="188"/>
                    <a:pt x="117" y="191"/>
                    <a:pt x="116" y="192"/>
                  </a:cubicBezTo>
                  <a:cubicBezTo>
                    <a:pt x="117" y="191"/>
                    <a:pt x="114" y="189"/>
                    <a:pt x="114" y="191"/>
                  </a:cubicBezTo>
                  <a:cubicBezTo>
                    <a:pt x="114" y="193"/>
                    <a:pt x="116" y="195"/>
                    <a:pt x="114" y="196"/>
                  </a:cubicBezTo>
                  <a:cubicBezTo>
                    <a:pt x="114" y="196"/>
                    <a:pt x="114" y="193"/>
                    <a:pt x="114" y="193"/>
                  </a:cubicBezTo>
                  <a:cubicBezTo>
                    <a:pt x="114" y="192"/>
                    <a:pt x="112" y="194"/>
                    <a:pt x="111" y="194"/>
                  </a:cubicBezTo>
                  <a:cubicBezTo>
                    <a:pt x="110" y="194"/>
                    <a:pt x="109" y="196"/>
                    <a:pt x="109" y="197"/>
                  </a:cubicBezTo>
                  <a:cubicBezTo>
                    <a:pt x="108" y="199"/>
                    <a:pt x="111" y="197"/>
                    <a:pt x="111" y="198"/>
                  </a:cubicBezTo>
                  <a:cubicBezTo>
                    <a:pt x="112" y="199"/>
                    <a:pt x="110" y="200"/>
                    <a:pt x="110" y="200"/>
                  </a:cubicBezTo>
                  <a:cubicBezTo>
                    <a:pt x="110" y="200"/>
                    <a:pt x="112" y="199"/>
                    <a:pt x="113" y="201"/>
                  </a:cubicBezTo>
                  <a:cubicBezTo>
                    <a:pt x="113" y="203"/>
                    <a:pt x="115" y="204"/>
                    <a:pt x="115" y="205"/>
                  </a:cubicBezTo>
                  <a:cubicBezTo>
                    <a:pt x="114" y="207"/>
                    <a:pt x="115" y="207"/>
                    <a:pt x="117" y="209"/>
                  </a:cubicBezTo>
                  <a:cubicBezTo>
                    <a:pt x="118" y="210"/>
                    <a:pt x="119" y="212"/>
                    <a:pt x="120" y="210"/>
                  </a:cubicBezTo>
                  <a:cubicBezTo>
                    <a:pt x="120" y="210"/>
                    <a:pt x="121" y="215"/>
                    <a:pt x="122" y="215"/>
                  </a:cubicBezTo>
                  <a:cubicBezTo>
                    <a:pt x="123" y="216"/>
                    <a:pt x="122" y="215"/>
                    <a:pt x="123" y="215"/>
                  </a:cubicBezTo>
                  <a:cubicBezTo>
                    <a:pt x="124" y="216"/>
                    <a:pt x="125" y="217"/>
                    <a:pt x="126" y="218"/>
                  </a:cubicBezTo>
                  <a:cubicBezTo>
                    <a:pt x="128" y="219"/>
                    <a:pt x="130" y="220"/>
                    <a:pt x="132" y="219"/>
                  </a:cubicBezTo>
                  <a:cubicBezTo>
                    <a:pt x="133" y="219"/>
                    <a:pt x="136" y="219"/>
                    <a:pt x="136" y="218"/>
                  </a:cubicBezTo>
                  <a:cubicBezTo>
                    <a:pt x="136" y="218"/>
                    <a:pt x="136" y="221"/>
                    <a:pt x="136" y="221"/>
                  </a:cubicBezTo>
                  <a:cubicBezTo>
                    <a:pt x="136" y="221"/>
                    <a:pt x="138" y="217"/>
                    <a:pt x="138" y="218"/>
                  </a:cubicBezTo>
                  <a:cubicBezTo>
                    <a:pt x="139" y="218"/>
                    <a:pt x="138" y="219"/>
                    <a:pt x="138" y="219"/>
                  </a:cubicBezTo>
                  <a:cubicBezTo>
                    <a:pt x="138" y="220"/>
                    <a:pt x="139" y="220"/>
                    <a:pt x="139" y="220"/>
                  </a:cubicBezTo>
                  <a:cubicBezTo>
                    <a:pt x="139" y="220"/>
                    <a:pt x="136" y="221"/>
                    <a:pt x="137" y="222"/>
                  </a:cubicBezTo>
                  <a:cubicBezTo>
                    <a:pt x="138" y="222"/>
                    <a:pt x="138" y="222"/>
                    <a:pt x="139" y="221"/>
                  </a:cubicBezTo>
                  <a:cubicBezTo>
                    <a:pt x="140" y="222"/>
                    <a:pt x="139" y="223"/>
                    <a:pt x="139" y="223"/>
                  </a:cubicBezTo>
                  <a:cubicBezTo>
                    <a:pt x="139" y="224"/>
                    <a:pt x="142" y="221"/>
                    <a:pt x="142" y="222"/>
                  </a:cubicBezTo>
                  <a:cubicBezTo>
                    <a:pt x="142" y="223"/>
                    <a:pt x="140" y="224"/>
                    <a:pt x="140" y="225"/>
                  </a:cubicBezTo>
                  <a:cubicBezTo>
                    <a:pt x="140" y="224"/>
                    <a:pt x="143" y="223"/>
                    <a:pt x="142" y="225"/>
                  </a:cubicBezTo>
                  <a:cubicBezTo>
                    <a:pt x="142" y="225"/>
                    <a:pt x="142" y="225"/>
                    <a:pt x="142" y="224"/>
                  </a:cubicBezTo>
                  <a:cubicBezTo>
                    <a:pt x="142" y="226"/>
                    <a:pt x="145" y="223"/>
                    <a:pt x="145" y="223"/>
                  </a:cubicBezTo>
                  <a:cubicBezTo>
                    <a:pt x="146" y="224"/>
                    <a:pt x="145" y="226"/>
                    <a:pt x="145" y="227"/>
                  </a:cubicBezTo>
                  <a:cubicBezTo>
                    <a:pt x="144" y="225"/>
                    <a:pt x="153" y="225"/>
                    <a:pt x="147" y="222"/>
                  </a:cubicBezTo>
                  <a:cubicBezTo>
                    <a:pt x="148" y="222"/>
                    <a:pt x="153" y="222"/>
                    <a:pt x="150" y="221"/>
                  </a:cubicBezTo>
                  <a:cubicBezTo>
                    <a:pt x="147" y="219"/>
                    <a:pt x="151" y="220"/>
                    <a:pt x="152" y="218"/>
                  </a:cubicBezTo>
                  <a:cubicBezTo>
                    <a:pt x="152" y="218"/>
                    <a:pt x="149" y="218"/>
                    <a:pt x="149" y="218"/>
                  </a:cubicBezTo>
                  <a:cubicBezTo>
                    <a:pt x="150" y="217"/>
                    <a:pt x="151" y="216"/>
                    <a:pt x="152" y="216"/>
                  </a:cubicBezTo>
                  <a:cubicBezTo>
                    <a:pt x="154" y="214"/>
                    <a:pt x="151" y="215"/>
                    <a:pt x="151" y="214"/>
                  </a:cubicBezTo>
                  <a:cubicBezTo>
                    <a:pt x="151" y="214"/>
                    <a:pt x="154" y="213"/>
                    <a:pt x="154" y="212"/>
                  </a:cubicBezTo>
                  <a:cubicBezTo>
                    <a:pt x="154" y="211"/>
                    <a:pt x="154" y="209"/>
                    <a:pt x="153" y="208"/>
                  </a:cubicBezTo>
                  <a:cubicBezTo>
                    <a:pt x="152" y="208"/>
                    <a:pt x="154" y="207"/>
                    <a:pt x="153" y="206"/>
                  </a:cubicBezTo>
                  <a:cubicBezTo>
                    <a:pt x="153" y="206"/>
                    <a:pt x="151" y="205"/>
                    <a:pt x="151" y="205"/>
                  </a:cubicBezTo>
                  <a:cubicBezTo>
                    <a:pt x="151" y="205"/>
                    <a:pt x="155" y="204"/>
                    <a:pt x="156" y="204"/>
                  </a:cubicBezTo>
                  <a:cubicBezTo>
                    <a:pt x="159" y="204"/>
                    <a:pt x="156" y="203"/>
                    <a:pt x="155" y="202"/>
                  </a:cubicBezTo>
                  <a:cubicBezTo>
                    <a:pt x="155" y="202"/>
                    <a:pt x="160" y="202"/>
                    <a:pt x="160" y="202"/>
                  </a:cubicBezTo>
                  <a:cubicBezTo>
                    <a:pt x="159" y="201"/>
                    <a:pt x="157" y="201"/>
                    <a:pt x="156" y="200"/>
                  </a:cubicBezTo>
                  <a:cubicBezTo>
                    <a:pt x="156" y="200"/>
                    <a:pt x="160" y="201"/>
                    <a:pt x="160" y="200"/>
                  </a:cubicBezTo>
                  <a:cubicBezTo>
                    <a:pt x="161" y="200"/>
                    <a:pt x="160" y="200"/>
                    <a:pt x="160" y="199"/>
                  </a:cubicBezTo>
                  <a:cubicBezTo>
                    <a:pt x="161" y="199"/>
                    <a:pt x="161" y="199"/>
                    <a:pt x="161" y="199"/>
                  </a:cubicBezTo>
                  <a:cubicBezTo>
                    <a:pt x="162" y="198"/>
                    <a:pt x="158" y="197"/>
                    <a:pt x="158" y="197"/>
                  </a:cubicBezTo>
                  <a:cubicBezTo>
                    <a:pt x="158" y="197"/>
                    <a:pt x="163" y="197"/>
                    <a:pt x="162" y="196"/>
                  </a:cubicBezTo>
                  <a:cubicBezTo>
                    <a:pt x="162" y="195"/>
                    <a:pt x="163" y="195"/>
                    <a:pt x="161" y="194"/>
                  </a:cubicBezTo>
                  <a:cubicBezTo>
                    <a:pt x="161" y="194"/>
                    <a:pt x="158" y="194"/>
                    <a:pt x="158" y="193"/>
                  </a:cubicBezTo>
                  <a:cubicBezTo>
                    <a:pt x="158" y="193"/>
                    <a:pt x="163" y="192"/>
                    <a:pt x="163" y="192"/>
                  </a:cubicBezTo>
                  <a:cubicBezTo>
                    <a:pt x="165" y="192"/>
                    <a:pt x="164" y="189"/>
                    <a:pt x="162" y="189"/>
                  </a:cubicBezTo>
                  <a:cubicBezTo>
                    <a:pt x="161" y="188"/>
                    <a:pt x="158" y="187"/>
                    <a:pt x="161" y="186"/>
                  </a:cubicBezTo>
                  <a:cubicBezTo>
                    <a:pt x="163" y="186"/>
                    <a:pt x="166" y="187"/>
                    <a:pt x="167" y="185"/>
                  </a:cubicBezTo>
                  <a:cubicBezTo>
                    <a:pt x="167" y="185"/>
                    <a:pt x="165" y="183"/>
                    <a:pt x="165" y="183"/>
                  </a:cubicBezTo>
                  <a:cubicBezTo>
                    <a:pt x="165" y="182"/>
                    <a:pt x="167" y="182"/>
                    <a:pt x="167" y="182"/>
                  </a:cubicBezTo>
                  <a:cubicBezTo>
                    <a:pt x="168" y="181"/>
                    <a:pt x="170" y="181"/>
                    <a:pt x="172" y="182"/>
                  </a:cubicBezTo>
                  <a:cubicBezTo>
                    <a:pt x="172" y="182"/>
                    <a:pt x="174" y="182"/>
                    <a:pt x="174" y="182"/>
                  </a:cubicBezTo>
                  <a:cubicBezTo>
                    <a:pt x="175" y="181"/>
                    <a:pt x="173" y="180"/>
                    <a:pt x="173" y="179"/>
                  </a:cubicBezTo>
                  <a:cubicBezTo>
                    <a:pt x="174" y="178"/>
                    <a:pt x="177" y="174"/>
                    <a:pt x="179" y="176"/>
                  </a:cubicBezTo>
                  <a:cubicBezTo>
                    <a:pt x="178" y="175"/>
                    <a:pt x="175" y="181"/>
                    <a:pt x="176" y="181"/>
                  </a:cubicBezTo>
                  <a:cubicBezTo>
                    <a:pt x="177" y="182"/>
                    <a:pt x="179" y="179"/>
                    <a:pt x="181" y="179"/>
                  </a:cubicBezTo>
                  <a:cubicBezTo>
                    <a:pt x="181" y="179"/>
                    <a:pt x="183" y="180"/>
                    <a:pt x="183" y="180"/>
                  </a:cubicBezTo>
                  <a:cubicBezTo>
                    <a:pt x="183" y="180"/>
                    <a:pt x="183" y="178"/>
                    <a:pt x="183" y="178"/>
                  </a:cubicBezTo>
                  <a:cubicBezTo>
                    <a:pt x="186" y="179"/>
                    <a:pt x="186" y="178"/>
                    <a:pt x="187" y="177"/>
                  </a:cubicBezTo>
                  <a:cubicBezTo>
                    <a:pt x="188" y="176"/>
                    <a:pt x="189" y="176"/>
                    <a:pt x="190" y="176"/>
                  </a:cubicBezTo>
                  <a:cubicBezTo>
                    <a:pt x="192" y="175"/>
                    <a:pt x="192" y="174"/>
                    <a:pt x="193" y="173"/>
                  </a:cubicBezTo>
                  <a:cubicBezTo>
                    <a:pt x="194" y="172"/>
                    <a:pt x="196" y="170"/>
                    <a:pt x="197" y="168"/>
                  </a:cubicBezTo>
                  <a:cubicBezTo>
                    <a:pt x="199" y="166"/>
                    <a:pt x="199" y="165"/>
                    <a:pt x="201" y="165"/>
                  </a:cubicBezTo>
                  <a:cubicBezTo>
                    <a:pt x="202" y="164"/>
                    <a:pt x="205" y="164"/>
                    <a:pt x="205" y="162"/>
                  </a:cubicBezTo>
                  <a:cubicBezTo>
                    <a:pt x="204" y="162"/>
                    <a:pt x="203" y="157"/>
                    <a:pt x="203" y="157"/>
                  </a:cubicBezTo>
                  <a:cubicBezTo>
                    <a:pt x="204" y="157"/>
                    <a:pt x="207" y="160"/>
                    <a:pt x="208" y="160"/>
                  </a:cubicBezTo>
                  <a:cubicBezTo>
                    <a:pt x="209" y="161"/>
                    <a:pt x="210" y="161"/>
                    <a:pt x="211" y="161"/>
                  </a:cubicBezTo>
                  <a:cubicBezTo>
                    <a:pt x="211" y="161"/>
                    <a:pt x="213" y="160"/>
                    <a:pt x="213" y="160"/>
                  </a:cubicBezTo>
                  <a:cubicBezTo>
                    <a:pt x="214" y="160"/>
                    <a:pt x="215" y="161"/>
                    <a:pt x="216" y="160"/>
                  </a:cubicBezTo>
                  <a:cubicBezTo>
                    <a:pt x="216" y="160"/>
                    <a:pt x="214" y="158"/>
                    <a:pt x="217" y="159"/>
                  </a:cubicBezTo>
                  <a:cubicBezTo>
                    <a:pt x="219" y="159"/>
                    <a:pt x="221" y="159"/>
                    <a:pt x="223" y="158"/>
                  </a:cubicBezTo>
                  <a:cubicBezTo>
                    <a:pt x="228" y="157"/>
                    <a:pt x="232" y="156"/>
                    <a:pt x="237" y="154"/>
                  </a:cubicBezTo>
                  <a:cubicBezTo>
                    <a:pt x="238" y="153"/>
                    <a:pt x="254" y="143"/>
                    <a:pt x="255" y="143"/>
                  </a:cubicBezTo>
                  <a:cubicBezTo>
                    <a:pt x="254" y="143"/>
                    <a:pt x="247" y="143"/>
                    <a:pt x="246" y="143"/>
                  </a:cubicBezTo>
                  <a:cubicBezTo>
                    <a:pt x="244" y="142"/>
                    <a:pt x="242" y="141"/>
                    <a:pt x="240" y="141"/>
                  </a:cubicBezTo>
                  <a:cubicBezTo>
                    <a:pt x="238" y="141"/>
                    <a:pt x="236" y="142"/>
                    <a:pt x="235" y="142"/>
                  </a:cubicBezTo>
                  <a:cubicBezTo>
                    <a:pt x="233" y="143"/>
                    <a:pt x="233" y="141"/>
                    <a:pt x="232" y="142"/>
                  </a:cubicBezTo>
                  <a:cubicBezTo>
                    <a:pt x="231" y="142"/>
                    <a:pt x="230" y="144"/>
                    <a:pt x="229" y="144"/>
                  </a:cubicBezTo>
                  <a:cubicBezTo>
                    <a:pt x="225" y="144"/>
                    <a:pt x="232" y="140"/>
                    <a:pt x="233" y="141"/>
                  </a:cubicBezTo>
                  <a:cubicBezTo>
                    <a:pt x="232" y="140"/>
                    <a:pt x="229" y="141"/>
                    <a:pt x="228" y="141"/>
                  </a:cubicBezTo>
                  <a:cubicBezTo>
                    <a:pt x="225" y="141"/>
                    <a:pt x="223" y="140"/>
                    <a:pt x="221" y="140"/>
                  </a:cubicBezTo>
                  <a:cubicBezTo>
                    <a:pt x="222" y="140"/>
                    <a:pt x="225" y="138"/>
                    <a:pt x="226" y="137"/>
                  </a:cubicBezTo>
                  <a:cubicBezTo>
                    <a:pt x="226" y="134"/>
                    <a:pt x="228" y="135"/>
                    <a:pt x="229" y="136"/>
                  </a:cubicBezTo>
                  <a:cubicBezTo>
                    <a:pt x="231" y="136"/>
                    <a:pt x="239" y="134"/>
                    <a:pt x="240" y="133"/>
                  </a:cubicBezTo>
                  <a:cubicBezTo>
                    <a:pt x="240" y="132"/>
                    <a:pt x="235" y="131"/>
                    <a:pt x="234" y="130"/>
                  </a:cubicBezTo>
                  <a:cubicBezTo>
                    <a:pt x="235" y="131"/>
                    <a:pt x="239" y="132"/>
                    <a:pt x="240" y="132"/>
                  </a:cubicBezTo>
                  <a:cubicBezTo>
                    <a:pt x="241" y="133"/>
                    <a:pt x="245" y="133"/>
                    <a:pt x="245" y="135"/>
                  </a:cubicBezTo>
                  <a:cubicBezTo>
                    <a:pt x="244" y="138"/>
                    <a:pt x="246" y="139"/>
                    <a:pt x="248" y="139"/>
                  </a:cubicBezTo>
                  <a:cubicBezTo>
                    <a:pt x="248" y="139"/>
                    <a:pt x="254" y="139"/>
                    <a:pt x="253" y="138"/>
                  </a:cubicBezTo>
                  <a:cubicBezTo>
                    <a:pt x="253" y="138"/>
                    <a:pt x="253" y="140"/>
                    <a:pt x="254" y="140"/>
                  </a:cubicBezTo>
                  <a:cubicBezTo>
                    <a:pt x="256" y="139"/>
                    <a:pt x="257" y="136"/>
                    <a:pt x="257" y="134"/>
                  </a:cubicBezTo>
                  <a:cubicBezTo>
                    <a:pt x="257" y="133"/>
                    <a:pt x="257" y="129"/>
                    <a:pt x="255" y="130"/>
                  </a:cubicBezTo>
                  <a:cubicBezTo>
                    <a:pt x="253" y="132"/>
                    <a:pt x="254" y="130"/>
                    <a:pt x="253" y="129"/>
                  </a:cubicBezTo>
                  <a:cubicBezTo>
                    <a:pt x="251" y="127"/>
                    <a:pt x="248" y="126"/>
                    <a:pt x="245" y="124"/>
                  </a:cubicBezTo>
                  <a:cubicBezTo>
                    <a:pt x="244" y="123"/>
                    <a:pt x="243" y="123"/>
                    <a:pt x="242" y="122"/>
                  </a:cubicBezTo>
                  <a:cubicBezTo>
                    <a:pt x="242" y="122"/>
                    <a:pt x="238" y="123"/>
                    <a:pt x="238" y="124"/>
                  </a:cubicBezTo>
                  <a:cubicBezTo>
                    <a:pt x="238" y="124"/>
                    <a:pt x="239" y="123"/>
                    <a:pt x="238" y="123"/>
                  </a:cubicBezTo>
                  <a:cubicBezTo>
                    <a:pt x="238" y="123"/>
                    <a:pt x="237" y="122"/>
                    <a:pt x="237" y="122"/>
                  </a:cubicBezTo>
                  <a:cubicBezTo>
                    <a:pt x="237" y="121"/>
                    <a:pt x="241" y="122"/>
                    <a:pt x="241" y="121"/>
                  </a:cubicBezTo>
                  <a:cubicBezTo>
                    <a:pt x="241" y="119"/>
                    <a:pt x="241" y="118"/>
                    <a:pt x="238" y="118"/>
                  </a:cubicBezTo>
                  <a:cubicBezTo>
                    <a:pt x="236" y="119"/>
                    <a:pt x="235" y="121"/>
                    <a:pt x="233" y="119"/>
                  </a:cubicBezTo>
                  <a:cubicBezTo>
                    <a:pt x="233" y="119"/>
                    <a:pt x="229" y="119"/>
                    <a:pt x="229" y="118"/>
                  </a:cubicBezTo>
                  <a:cubicBezTo>
                    <a:pt x="229" y="116"/>
                    <a:pt x="234" y="119"/>
                    <a:pt x="234" y="119"/>
                  </a:cubicBezTo>
                  <a:cubicBezTo>
                    <a:pt x="235" y="119"/>
                    <a:pt x="240" y="118"/>
                    <a:pt x="240" y="117"/>
                  </a:cubicBezTo>
                  <a:cubicBezTo>
                    <a:pt x="241" y="117"/>
                    <a:pt x="236" y="115"/>
                    <a:pt x="235" y="115"/>
                  </a:cubicBezTo>
                  <a:cubicBezTo>
                    <a:pt x="233" y="115"/>
                    <a:pt x="230" y="115"/>
                    <a:pt x="228" y="116"/>
                  </a:cubicBezTo>
                  <a:cubicBezTo>
                    <a:pt x="229" y="116"/>
                    <a:pt x="233" y="113"/>
                    <a:pt x="233" y="114"/>
                  </a:cubicBezTo>
                  <a:cubicBezTo>
                    <a:pt x="233" y="113"/>
                    <a:pt x="229" y="113"/>
                    <a:pt x="229" y="112"/>
                  </a:cubicBezTo>
                  <a:cubicBezTo>
                    <a:pt x="232" y="113"/>
                    <a:pt x="235" y="115"/>
                    <a:pt x="238" y="113"/>
                  </a:cubicBezTo>
                  <a:cubicBezTo>
                    <a:pt x="238" y="113"/>
                    <a:pt x="241" y="112"/>
                    <a:pt x="241" y="111"/>
                  </a:cubicBezTo>
                  <a:cubicBezTo>
                    <a:pt x="240" y="110"/>
                    <a:pt x="238" y="109"/>
                    <a:pt x="238" y="108"/>
                  </a:cubicBezTo>
                  <a:cubicBezTo>
                    <a:pt x="238" y="109"/>
                    <a:pt x="241" y="110"/>
                    <a:pt x="242" y="110"/>
                  </a:cubicBezTo>
                  <a:cubicBezTo>
                    <a:pt x="244" y="111"/>
                    <a:pt x="243" y="109"/>
                    <a:pt x="245" y="109"/>
                  </a:cubicBezTo>
                  <a:cubicBezTo>
                    <a:pt x="246" y="109"/>
                    <a:pt x="254" y="111"/>
                    <a:pt x="254" y="111"/>
                  </a:cubicBezTo>
                  <a:cubicBezTo>
                    <a:pt x="253" y="111"/>
                    <a:pt x="246" y="110"/>
                    <a:pt x="246" y="110"/>
                  </a:cubicBezTo>
                  <a:cubicBezTo>
                    <a:pt x="248" y="114"/>
                    <a:pt x="254" y="113"/>
                    <a:pt x="257" y="113"/>
                  </a:cubicBezTo>
                  <a:cubicBezTo>
                    <a:pt x="258" y="112"/>
                    <a:pt x="261" y="113"/>
                    <a:pt x="262" y="112"/>
                  </a:cubicBezTo>
                  <a:cubicBezTo>
                    <a:pt x="265" y="111"/>
                    <a:pt x="264" y="109"/>
                    <a:pt x="262" y="108"/>
                  </a:cubicBezTo>
                  <a:cubicBezTo>
                    <a:pt x="261" y="107"/>
                    <a:pt x="258" y="106"/>
                    <a:pt x="257" y="106"/>
                  </a:cubicBezTo>
                  <a:cubicBezTo>
                    <a:pt x="256" y="106"/>
                    <a:pt x="257" y="109"/>
                    <a:pt x="257" y="110"/>
                  </a:cubicBezTo>
                  <a:cubicBezTo>
                    <a:pt x="256" y="109"/>
                    <a:pt x="256" y="108"/>
                    <a:pt x="255" y="107"/>
                  </a:cubicBezTo>
                  <a:cubicBezTo>
                    <a:pt x="255" y="106"/>
                    <a:pt x="254" y="107"/>
                    <a:pt x="253" y="106"/>
                  </a:cubicBezTo>
                  <a:cubicBezTo>
                    <a:pt x="254" y="107"/>
                    <a:pt x="256" y="101"/>
                    <a:pt x="256" y="100"/>
                  </a:cubicBezTo>
                  <a:cubicBezTo>
                    <a:pt x="256" y="100"/>
                    <a:pt x="257" y="103"/>
                    <a:pt x="257" y="103"/>
                  </a:cubicBezTo>
                  <a:cubicBezTo>
                    <a:pt x="257" y="105"/>
                    <a:pt x="257" y="106"/>
                    <a:pt x="258" y="106"/>
                  </a:cubicBezTo>
                  <a:cubicBezTo>
                    <a:pt x="261" y="106"/>
                    <a:pt x="263" y="105"/>
                    <a:pt x="265" y="105"/>
                  </a:cubicBezTo>
                  <a:cubicBezTo>
                    <a:pt x="266" y="105"/>
                    <a:pt x="272" y="103"/>
                    <a:pt x="270" y="101"/>
                  </a:cubicBezTo>
                  <a:cubicBezTo>
                    <a:pt x="268" y="100"/>
                    <a:pt x="267" y="102"/>
                    <a:pt x="266" y="101"/>
                  </a:cubicBezTo>
                  <a:cubicBezTo>
                    <a:pt x="266" y="100"/>
                    <a:pt x="266" y="100"/>
                    <a:pt x="266" y="99"/>
                  </a:cubicBezTo>
                  <a:cubicBezTo>
                    <a:pt x="267" y="98"/>
                    <a:pt x="266" y="97"/>
                    <a:pt x="265" y="97"/>
                  </a:cubicBezTo>
                  <a:cubicBezTo>
                    <a:pt x="265" y="96"/>
                    <a:pt x="262" y="96"/>
                    <a:pt x="261" y="96"/>
                  </a:cubicBezTo>
                  <a:cubicBezTo>
                    <a:pt x="259" y="96"/>
                    <a:pt x="258" y="98"/>
                    <a:pt x="256" y="96"/>
                  </a:cubicBezTo>
                  <a:cubicBezTo>
                    <a:pt x="260" y="99"/>
                    <a:pt x="262" y="91"/>
                    <a:pt x="266" y="95"/>
                  </a:cubicBezTo>
                  <a:cubicBezTo>
                    <a:pt x="267" y="97"/>
                    <a:pt x="269" y="94"/>
                    <a:pt x="269" y="92"/>
                  </a:cubicBezTo>
                  <a:cubicBezTo>
                    <a:pt x="269" y="91"/>
                    <a:pt x="266" y="88"/>
                    <a:pt x="266" y="88"/>
                  </a:cubicBezTo>
                  <a:cubicBezTo>
                    <a:pt x="266" y="87"/>
                    <a:pt x="269" y="90"/>
                    <a:pt x="269" y="91"/>
                  </a:cubicBezTo>
                  <a:cubicBezTo>
                    <a:pt x="269" y="92"/>
                    <a:pt x="271" y="90"/>
                    <a:pt x="270" y="88"/>
                  </a:cubicBezTo>
                  <a:cubicBezTo>
                    <a:pt x="269" y="87"/>
                    <a:pt x="267" y="85"/>
                    <a:pt x="266" y="84"/>
                  </a:cubicBezTo>
                  <a:cubicBezTo>
                    <a:pt x="264" y="84"/>
                    <a:pt x="261" y="85"/>
                    <a:pt x="259" y="84"/>
                  </a:cubicBezTo>
                  <a:cubicBezTo>
                    <a:pt x="258" y="83"/>
                    <a:pt x="258" y="81"/>
                    <a:pt x="256" y="81"/>
                  </a:cubicBezTo>
                  <a:cubicBezTo>
                    <a:pt x="256" y="80"/>
                    <a:pt x="252" y="81"/>
                    <a:pt x="253" y="80"/>
                  </a:cubicBezTo>
                  <a:cubicBezTo>
                    <a:pt x="254" y="78"/>
                    <a:pt x="254" y="77"/>
                    <a:pt x="256" y="79"/>
                  </a:cubicBezTo>
                  <a:cubicBezTo>
                    <a:pt x="258" y="81"/>
                    <a:pt x="260" y="78"/>
                    <a:pt x="262" y="77"/>
                  </a:cubicBezTo>
                  <a:cubicBezTo>
                    <a:pt x="265" y="75"/>
                    <a:pt x="271" y="81"/>
                    <a:pt x="274" y="78"/>
                  </a:cubicBezTo>
                  <a:cubicBezTo>
                    <a:pt x="275" y="77"/>
                    <a:pt x="275" y="72"/>
                    <a:pt x="272" y="73"/>
                  </a:cubicBezTo>
                  <a:cubicBezTo>
                    <a:pt x="271" y="73"/>
                    <a:pt x="270" y="74"/>
                    <a:pt x="269" y="73"/>
                  </a:cubicBezTo>
                  <a:cubicBezTo>
                    <a:pt x="267" y="73"/>
                    <a:pt x="265" y="72"/>
                    <a:pt x="263" y="70"/>
                  </a:cubicBezTo>
                  <a:cubicBezTo>
                    <a:pt x="260" y="68"/>
                    <a:pt x="271" y="71"/>
                    <a:pt x="271" y="70"/>
                  </a:cubicBezTo>
                  <a:cubicBezTo>
                    <a:pt x="270" y="68"/>
                    <a:pt x="265" y="67"/>
                    <a:pt x="263" y="66"/>
                  </a:cubicBezTo>
                  <a:cubicBezTo>
                    <a:pt x="260" y="65"/>
                    <a:pt x="260" y="66"/>
                    <a:pt x="259" y="68"/>
                  </a:cubicBezTo>
                  <a:cubicBezTo>
                    <a:pt x="259" y="69"/>
                    <a:pt x="257" y="70"/>
                    <a:pt x="256" y="69"/>
                  </a:cubicBezTo>
                  <a:cubicBezTo>
                    <a:pt x="255" y="69"/>
                    <a:pt x="258" y="65"/>
                    <a:pt x="258" y="64"/>
                  </a:cubicBezTo>
                  <a:cubicBezTo>
                    <a:pt x="258" y="63"/>
                    <a:pt x="259" y="61"/>
                    <a:pt x="260" y="60"/>
                  </a:cubicBezTo>
                  <a:cubicBezTo>
                    <a:pt x="260" y="59"/>
                    <a:pt x="260" y="57"/>
                    <a:pt x="261" y="57"/>
                  </a:cubicBezTo>
                  <a:cubicBezTo>
                    <a:pt x="262" y="57"/>
                    <a:pt x="264" y="57"/>
                    <a:pt x="265" y="56"/>
                  </a:cubicBezTo>
                  <a:cubicBezTo>
                    <a:pt x="265" y="56"/>
                    <a:pt x="270" y="51"/>
                    <a:pt x="270" y="52"/>
                  </a:cubicBezTo>
                  <a:cubicBezTo>
                    <a:pt x="270" y="52"/>
                    <a:pt x="268" y="51"/>
                    <a:pt x="268" y="51"/>
                  </a:cubicBezTo>
                  <a:cubicBezTo>
                    <a:pt x="268" y="50"/>
                    <a:pt x="268" y="49"/>
                    <a:pt x="268" y="48"/>
                  </a:cubicBezTo>
                  <a:cubicBezTo>
                    <a:pt x="268" y="46"/>
                    <a:pt x="269" y="46"/>
                    <a:pt x="271" y="46"/>
                  </a:cubicBezTo>
                  <a:cubicBezTo>
                    <a:pt x="273" y="46"/>
                    <a:pt x="281" y="43"/>
                    <a:pt x="276" y="43"/>
                  </a:cubicBezTo>
                  <a:cubicBezTo>
                    <a:pt x="273" y="43"/>
                    <a:pt x="268" y="42"/>
                    <a:pt x="266" y="44"/>
                  </a:cubicBezTo>
                  <a:cubicBezTo>
                    <a:pt x="265" y="45"/>
                    <a:pt x="265" y="47"/>
                    <a:pt x="263" y="46"/>
                  </a:cubicBezTo>
                  <a:cubicBezTo>
                    <a:pt x="261" y="45"/>
                    <a:pt x="263" y="43"/>
                    <a:pt x="264" y="42"/>
                  </a:cubicBezTo>
                  <a:cubicBezTo>
                    <a:pt x="266" y="39"/>
                    <a:pt x="270" y="41"/>
                    <a:pt x="273" y="41"/>
                  </a:cubicBezTo>
                  <a:cubicBezTo>
                    <a:pt x="277" y="41"/>
                    <a:pt x="281" y="42"/>
                    <a:pt x="283" y="38"/>
                  </a:cubicBezTo>
                  <a:cubicBezTo>
                    <a:pt x="284" y="38"/>
                    <a:pt x="280" y="37"/>
                    <a:pt x="280" y="37"/>
                  </a:cubicBezTo>
                  <a:cubicBezTo>
                    <a:pt x="278" y="36"/>
                    <a:pt x="276" y="37"/>
                    <a:pt x="274" y="37"/>
                  </a:cubicBezTo>
                  <a:cubicBezTo>
                    <a:pt x="272" y="37"/>
                    <a:pt x="271" y="36"/>
                    <a:pt x="269" y="36"/>
                  </a:cubicBezTo>
                  <a:cubicBezTo>
                    <a:pt x="268" y="36"/>
                    <a:pt x="266" y="36"/>
                    <a:pt x="265" y="36"/>
                  </a:cubicBezTo>
                  <a:cubicBezTo>
                    <a:pt x="266" y="37"/>
                    <a:pt x="269" y="36"/>
                    <a:pt x="271" y="36"/>
                  </a:cubicBezTo>
                  <a:cubicBezTo>
                    <a:pt x="274" y="36"/>
                    <a:pt x="276" y="35"/>
                    <a:pt x="279" y="35"/>
                  </a:cubicBezTo>
                  <a:cubicBezTo>
                    <a:pt x="283" y="36"/>
                    <a:pt x="285" y="34"/>
                    <a:pt x="288" y="34"/>
                  </a:cubicBezTo>
                  <a:cubicBezTo>
                    <a:pt x="289" y="34"/>
                    <a:pt x="291" y="34"/>
                    <a:pt x="291" y="33"/>
                  </a:cubicBezTo>
                  <a:cubicBezTo>
                    <a:pt x="291" y="33"/>
                    <a:pt x="289" y="31"/>
                    <a:pt x="290" y="31"/>
                  </a:cubicBezTo>
                  <a:cubicBezTo>
                    <a:pt x="295" y="30"/>
                    <a:pt x="300" y="29"/>
                    <a:pt x="304" y="26"/>
                  </a:cubicBezTo>
                  <a:cubicBezTo>
                    <a:pt x="305" y="25"/>
                    <a:pt x="301" y="24"/>
                    <a:pt x="301" y="24"/>
                  </a:cubicBezTo>
                  <a:cubicBezTo>
                    <a:pt x="298" y="23"/>
                    <a:pt x="295" y="22"/>
                    <a:pt x="293" y="22"/>
                  </a:cubicBezTo>
                  <a:cubicBezTo>
                    <a:pt x="287" y="21"/>
                    <a:pt x="282" y="20"/>
                    <a:pt x="277" y="25"/>
                  </a:cubicBezTo>
                  <a:cubicBezTo>
                    <a:pt x="275" y="28"/>
                    <a:pt x="273" y="26"/>
                    <a:pt x="269" y="26"/>
                  </a:cubicBezTo>
                  <a:cubicBezTo>
                    <a:pt x="268" y="26"/>
                    <a:pt x="264" y="29"/>
                    <a:pt x="265" y="26"/>
                  </a:cubicBezTo>
                  <a:cubicBezTo>
                    <a:pt x="265" y="24"/>
                    <a:pt x="260" y="27"/>
                    <a:pt x="259" y="28"/>
                  </a:cubicBezTo>
                  <a:cubicBezTo>
                    <a:pt x="257" y="29"/>
                    <a:pt x="255" y="30"/>
                    <a:pt x="253" y="31"/>
                  </a:cubicBezTo>
                  <a:cubicBezTo>
                    <a:pt x="252" y="31"/>
                    <a:pt x="244" y="37"/>
                    <a:pt x="244" y="37"/>
                  </a:cubicBezTo>
                  <a:cubicBezTo>
                    <a:pt x="242" y="35"/>
                    <a:pt x="264" y="22"/>
                    <a:pt x="251" y="19"/>
                  </a:cubicBezTo>
                  <a:cubicBezTo>
                    <a:pt x="246" y="19"/>
                    <a:pt x="247" y="22"/>
                    <a:pt x="243" y="24"/>
                  </a:cubicBezTo>
                  <a:cubicBezTo>
                    <a:pt x="240" y="25"/>
                    <a:pt x="238" y="25"/>
                    <a:pt x="235" y="26"/>
                  </a:cubicBezTo>
                  <a:cubicBezTo>
                    <a:pt x="234" y="26"/>
                    <a:pt x="229" y="28"/>
                    <a:pt x="228" y="28"/>
                  </a:cubicBezTo>
                  <a:cubicBezTo>
                    <a:pt x="226" y="25"/>
                    <a:pt x="233" y="24"/>
                    <a:pt x="235" y="24"/>
                  </a:cubicBezTo>
                  <a:cubicBezTo>
                    <a:pt x="235" y="23"/>
                    <a:pt x="241" y="22"/>
                    <a:pt x="238" y="21"/>
                  </a:cubicBezTo>
                  <a:cubicBezTo>
                    <a:pt x="235" y="20"/>
                    <a:pt x="232" y="20"/>
                    <a:pt x="229" y="20"/>
                  </a:cubicBezTo>
                  <a:cubicBezTo>
                    <a:pt x="221" y="20"/>
                    <a:pt x="213" y="21"/>
                    <a:pt x="205" y="23"/>
                  </a:cubicBezTo>
                  <a:cubicBezTo>
                    <a:pt x="205" y="23"/>
                    <a:pt x="202" y="25"/>
                    <a:pt x="201" y="24"/>
                  </a:cubicBezTo>
                  <a:cubicBezTo>
                    <a:pt x="201" y="22"/>
                    <a:pt x="200" y="22"/>
                    <a:pt x="202" y="22"/>
                  </a:cubicBezTo>
                  <a:cubicBezTo>
                    <a:pt x="206" y="20"/>
                    <a:pt x="210" y="19"/>
                    <a:pt x="214" y="18"/>
                  </a:cubicBezTo>
                  <a:cubicBezTo>
                    <a:pt x="221" y="17"/>
                    <a:pt x="229" y="18"/>
                    <a:pt x="237" y="18"/>
                  </a:cubicBezTo>
                  <a:cubicBezTo>
                    <a:pt x="239" y="18"/>
                    <a:pt x="241" y="18"/>
                    <a:pt x="243" y="18"/>
                  </a:cubicBezTo>
                  <a:cubicBezTo>
                    <a:pt x="247" y="16"/>
                    <a:pt x="252" y="16"/>
                    <a:pt x="256" y="14"/>
                  </a:cubicBezTo>
                  <a:cubicBezTo>
                    <a:pt x="258" y="14"/>
                    <a:pt x="259" y="13"/>
                    <a:pt x="256" y="12"/>
                  </a:cubicBezTo>
                  <a:cubicBezTo>
                    <a:pt x="254" y="11"/>
                    <a:pt x="250" y="10"/>
                    <a:pt x="248" y="11"/>
                  </a:cubicBezTo>
                  <a:cubicBezTo>
                    <a:pt x="246" y="11"/>
                    <a:pt x="246" y="10"/>
                    <a:pt x="244" y="9"/>
                  </a:cubicBezTo>
                  <a:cubicBezTo>
                    <a:pt x="242" y="9"/>
                    <a:pt x="240" y="11"/>
                    <a:pt x="238" y="11"/>
                  </a:cubicBezTo>
                  <a:cubicBezTo>
                    <a:pt x="238" y="11"/>
                    <a:pt x="240" y="8"/>
                    <a:pt x="241" y="8"/>
                  </a:cubicBezTo>
                  <a:cubicBezTo>
                    <a:pt x="242" y="6"/>
                    <a:pt x="238" y="6"/>
                    <a:pt x="237" y="6"/>
                  </a:cubicBezTo>
                  <a:cubicBezTo>
                    <a:pt x="231" y="7"/>
                    <a:pt x="226" y="7"/>
                    <a:pt x="220" y="6"/>
                  </a:cubicBezTo>
                  <a:cubicBezTo>
                    <a:pt x="215" y="6"/>
                    <a:pt x="211" y="8"/>
                    <a:pt x="206" y="8"/>
                  </a:cubicBezTo>
                  <a:cubicBezTo>
                    <a:pt x="204" y="8"/>
                    <a:pt x="201" y="8"/>
                    <a:pt x="199" y="8"/>
                  </a:cubicBezTo>
                  <a:cubicBezTo>
                    <a:pt x="197" y="9"/>
                    <a:pt x="194" y="8"/>
                    <a:pt x="193" y="9"/>
                  </a:cubicBezTo>
                  <a:cubicBezTo>
                    <a:pt x="196" y="8"/>
                    <a:pt x="199" y="8"/>
                    <a:pt x="202" y="7"/>
                  </a:cubicBezTo>
                  <a:cubicBezTo>
                    <a:pt x="207" y="7"/>
                    <a:pt x="211" y="6"/>
                    <a:pt x="215" y="6"/>
                  </a:cubicBezTo>
                  <a:cubicBezTo>
                    <a:pt x="217" y="6"/>
                    <a:pt x="237" y="6"/>
                    <a:pt x="237" y="4"/>
                  </a:cubicBezTo>
                  <a:cubicBezTo>
                    <a:pt x="236" y="4"/>
                    <a:pt x="233" y="3"/>
                    <a:pt x="232" y="2"/>
                  </a:cubicBezTo>
                  <a:cubicBezTo>
                    <a:pt x="229" y="2"/>
                    <a:pt x="227" y="2"/>
                    <a:pt x="224" y="2"/>
                  </a:cubicBezTo>
                  <a:cubicBezTo>
                    <a:pt x="220" y="2"/>
                    <a:pt x="216" y="1"/>
                    <a:pt x="213" y="0"/>
                  </a:cubicBezTo>
                  <a:cubicBezTo>
                    <a:pt x="206" y="0"/>
                    <a:pt x="200" y="0"/>
                    <a:pt x="194" y="0"/>
                  </a:cubicBezTo>
                  <a:cubicBezTo>
                    <a:pt x="191" y="1"/>
                    <a:pt x="188" y="1"/>
                    <a:pt x="185" y="1"/>
                  </a:cubicBezTo>
                  <a:cubicBezTo>
                    <a:pt x="184" y="1"/>
                    <a:pt x="183" y="3"/>
                    <a:pt x="183" y="3"/>
                  </a:cubicBezTo>
                  <a:cubicBezTo>
                    <a:pt x="181" y="3"/>
                    <a:pt x="179" y="2"/>
                    <a:pt x="177" y="2"/>
                  </a:cubicBezTo>
                  <a:cubicBezTo>
                    <a:pt x="176" y="2"/>
                    <a:pt x="175" y="3"/>
                    <a:pt x="173" y="3"/>
                  </a:cubicBezTo>
                  <a:cubicBezTo>
                    <a:pt x="171" y="3"/>
                    <a:pt x="171" y="4"/>
                    <a:pt x="173" y="4"/>
                  </a:cubicBezTo>
                  <a:cubicBezTo>
                    <a:pt x="176" y="5"/>
                    <a:pt x="179" y="5"/>
                    <a:pt x="181" y="6"/>
                  </a:cubicBezTo>
                  <a:cubicBezTo>
                    <a:pt x="180" y="5"/>
                    <a:pt x="174" y="7"/>
                    <a:pt x="173" y="8"/>
                  </a:cubicBezTo>
                  <a:cubicBezTo>
                    <a:pt x="173" y="8"/>
                    <a:pt x="170" y="8"/>
                    <a:pt x="170" y="8"/>
                  </a:cubicBezTo>
                  <a:cubicBezTo>
                    <a:pt x="170" y="8"/>
                    <a:pt x="172" y="10"/>
                    <a:pt x="172" y="10"/>
                  </a:cubicBezTo>
                  <a:cubicBezTo>
                    <a:pt x="171" y="10"/>
                    <a:pt x="169" y="9"/>
                    <a:pt x="168" y="8"/>
                  </a:cubicBezTo>
                  <a:cubicBezTo>
                    <a:pt x="167" y="7"/>
                    <a:pt x="164" y="8"/>
                    <a:pt x="163" y="8"/>
                  </a:cubicBezTo>
                  <a:cubicBezTo>
                    <a:pt x="160" y="7"/>
                    <a:pt x="157" y="6"/>
                    <a:pt x="154" y="5"/>
                  </a:cubicBezTo>
                  <a:cubicBezTo>
                    <a:pt x="152" y="4"/>
                    <a:pt x="150" y="6"/>
                    <a:pt x="147" y="6"/>
                  </a:cubicBezTo>
                  <a:cubicBezTo>
                    <a:pt x="146" y="6"/>
                    <a:pt x="140" y="5"/>
                    <a:pt x="140" y="7"/>
                  </a:cubicBezTo>
                  <a:cubicBezTo>
                    <a:pt x="139" y="7"/>
                    <a:pt x="153" y="9"/>
                    <a:pt x="155" y="10"/>
                  </a:cubicBezTo>
                  <a:cubicBezTo>
                    <a:pt x="158" y="10"/>
                    <a:pt x="161" y="10"/>
                    <a:pt x="163" y="11"/>
                  </a:cubicBezTo>
                  <a:cubicBezTo>
                    <a:pt x="164" y="11"/>
                    <a:pt x="165" y="11"/>
                    <a:pt x="166" y="12"/>
                  </a:cubicBezTo>
                  <a:cubicBezTo>
                    <a:pt x="166" y="12"/>
                    <a:pt x="166" y="15"/>
                    <a:pt x="166" y="15"/>
                  </a:cubicBezTo>
                  <a:cubicBezTo>
                    <a:pt x="166" y="16"/>
                    <a:pt x="165" y="14"/>
                    <a:pt x="165" y="13"/>
                  </a:cubicBezTo>
                  <a:cubicBezTo>
                    <a:pt x="164" y="12"/>
                    <a:pt x="161" y="12"/>
                    <a:pt x="160" y="11"/>
                  </a:cubicBezTo>
                  <a:cubicBezTo>
                    <a:pt x="160" y="11"/>
                    <a:pt x="157" y="11"/>
                    <a:pt x="157" y="11"/>
                  </a:cubicBezTo>
                  <a:cubicBezTo>
                    <a:pt x="157" y="12"/>
                    <a:pt x="158" y="14"/>
                    <a:pt x="158" y="14"/>
                  </a:cubicBezTo>
                  <a:cubicBezTo>
                    <a:pt x="156" y="14"/>
                    <a:pt x="155" y="11"/>
                    <a:pt x="154" y="11"/>
                  </a:cubicBezTo>
                  <a:cubicBezTo>
                    <a:pt x="152" y="11"/>
                    <a:pt x="150" y="11"/>
                    <a:pt x="148" y="10"/>
                  </a:cubicBezTo>
                  <a:cubicBezTo>
                    <a:pt x="147" y="10"/>
                    <a:pt x="139" y="10"/>
                    <a:pt x="139" y="10"/>
                  </a:cubicBezTo>
                  <a:cubicBezTo>
                    <a:pt x="138" y="12"/>
                    <a:pt x="151" y="17"/>
                    <a:pt x="151" y="17"/>
                  </a:cubicBezTo>
                  <a:cubicBezTo>
                    <a:pt x="151" y="18"/>
                    <a:pt x="146" y="17"/>
                    <a:pt x="146" y="17"/>
                  </a:cubicBezTo>
                  <a:cubicBezTo>
                    <a:pt x="143" y="17"/>
                    <a:pt x="142" y="16"/>
                    <a:pt x="143" y="19"/>
                  </a:cubicBezTo>
                  <a:cubicBezTo>
                    <a:pt x="142" y="19"/>
                    <a:pt x="141" y="18"/>
                    <a:pt x="140" y="17"/>
                  </a:cubicBezTo>
                  <a:cubicBezTo>
                    <a:pt x="140" y="16"/>
                    <a:pt x="142" y="17"/>
                    <a:pt x="143" y="16"/>
                  </a:cubicBezTo>
                  <a:cubicBezTo>
                    <a:pt x="143" y="16"/>
                    <a:pt x="141" y="14"/>
                    <a:pt x="140" y="14"/>
                  </a:cubicBezTo>
                  <a:cubicBezTo>
                    <a:pt x="138" y="13"/>
                    <a:pt x="136" y="12"/>
                    <a:pt x="133" y="12"/>
                  </a:cubicBezTo>
                  <a:cubicBezTo>
                    <a:pt x="132" y="12"/>
                    <a:pt x="130" y="11"/>
                    <a:pt x="129" y="12"/>
                  </a:cubicBezTo>
                  <a:cubicBezTo>
                    <a:pt x="128" y="12"/>
                    <a:pt x="131" y="15"/>
                    <a:pt x="131" y="15"/>
                  </a:cubicBezTo>
                  <a:cubicBezTo>
                    <a:pt x="134" y="17"/>
                    <a:pt x="138" y="17"/>
                    <a:pt x="142" y="20"/>
                  </a:cubicBezTo>
                  <a:cubicBezTo>
                    <a:pt x="143" y="20"/>
                    <a:pt x="144" y="21"/>
                    <a:pt x="143" y="22"/>
                  </a:cubicBezTo>
                  <a:cubicBezTo>
                    <a:pt x="141" y="24"/>
                    <a:pt x="139" y="22"/>
                    <a:pt x="137" y="21"/>
                  </a:cubicBezTo>
                  <a:cubicBezTo>
                    <a:pt x="132" y="18"/>
                    <a:pt x="126" y="16"/>
                    <a:pt x="120" y="15"/>
                  </a:cubicBezTo>
                  <a:cubicBezTo>
                    <a:pt x="117" y="14"/>
                    <a:pt x="114" y="13"/>
                    <a:pt x="111" y="14"/>
                  </a:cubicBezTo>
                  <a:cubicBezTo>
                    <a:pt x="110" y="14"/>
                    <a:pt x="113" y="17"/>
                    <a:pt x="113" y="18"/>
                  </a:cubicBezTo>
                  <a:cubicBezTo>
                    <a:pt x="113" y="18"/>
                    <a:pt x="117" y="21"/>
                    <a:pt x="117" y="21"/>
                  </a:cubicBezTo>
                  <a:cubicBezTo>
                    <a:pt x="117" y="22"/>
                    <a:pt x="111" y="21"/>
                    <a:pt x="111" y="21"/>
                  </a:cubicBezTo>
                  <a:cubicBezTo>
                    <a:pt x="111" y="23"/>
                    <a:pt x="115" y="22"/>
                    <a:pt x="115" y="24"/>
                  </a:cubicBezTo>
                  <a:cubicBezTo>
                    <a:pt x="115" y="24"/>
                    <a:pt x="111" y="23"/>
                    <a:pt x="110" y="22"/>
                  </a:cubicBezTo>
                  <a:cubicBezTo>
                    <a:pt x="108" y="21"/>
                    <a:pt x="106" y="21"/>
                    <a:pt x="103" y="20"/>
                  </a:cubicBezTo>
                  <a:cubicBezTo>
                    <a:pt x="101" y="19"/>
                    <a:pt x="101" y="20"/>
                    <a:pt x="101" y="22"/>
                  </a:cubicBezTo>
                  <a:cubicBezTo>
                    <a:pt x="100" y="23"/>
                    <a:pt x="99" y="23"/>
                    <a:pt x="98" y="23"/>
                  </a:cubicBezTo>
                  <a:cubicBezTo>
                    <a:pt x="98" y="24"/>
                    <a:pt x="98" y="26"/>
                    <a:pt x="97" y="26"/>
                  </a:cubicBezTo>
                  <a:cubicBezTo>
                    <a:pt x="97" y="27"/>
                    <a:pt x="97" y="24"/>
                    <a:pt x="97" y="23"/>
                  </a:cubicBezTo>
                  <a:cubicBezTo>
                    <a:pt x="97" y="22"/>
                    <a:pt x="98" y="21"/>
                    <a:pt x="98" y="20"/>
                  </a:cubicBezTo>
                  <a:cubicBezTo>
                    <a:pt x="97" y="16"/>
                    <a:pt x="93" y="16"/>
                    <a:pt x="90" y="16"/>
                  </a:cubicBezTo>
                  <a:cubicBezTo>
                    <a:pt x="86" y="17"/>
                    <a:pt x="82" y="18"/>
                    <a:pt x="78" y="18"/>
                  </a:cubicBezTo>
                  <a:cubicBezTo>
                    <a:pt x="77" y="19"/>
                    <a:pt x="75" y="19"/>
                    <a:pt x="74" y="19"/>
                  </a:cubicBezTo>
                  <a:cubicBezTo>
                    <a:pt x="74" y="19"/>
                    <a:pt x="69" y="20"/>
                    <a:pt x="69" y="20"/>
                  </a:cubicBezTo>
                  <a:cubicBezTo>
                    <a:pt x="70" y="21"/>
                    <a:pt x="72" y="21"/>
                    <a:pt x="73" y="21"/>
                  </a:cubicBezTo>
                  <a:cubicBezTo>
                    <a:pt x="74" y="22"/>
                    <a:pt x="75" y="23"/>
                    <a:pt x="77" y="24"/>
                  </a:cubicBezTo>
                  <a:cubicBezTo>
                    <a:pt x="77" y="24"/>
                    <a:pt x="81" y="27"/>
                    <a:pt x="81" y="27"/>
                  </a:cubicBezTo>
                  <a:cubicBezTo>
                    <a:pt x="80" y="27"/>
                    <a:pt x="76" y="25"/>
                    <a:pt x="75" y="25"/>
                  </a:cubicBezTo>
                  <a:cubicBezTo>
                    <a:pt x="73" y="24"/>
                    <a:pt x="72" y="22"/>
                    <a:pt x="70" y="22"/>
                  </a:cubicBezTo>
                  <a:cubicBezTo>
                    <a:pt x="67" y="21"/>
                    <a:pt x="64" y="22"/>
                    <a:pt x="61" y="22"/>
                  </a:cubicBezTo>
                  <a:cubicBezTo>
                    <a:pt x="58" y="23"/>
                    <a:pt x="58" y="22"/>
                    <a:pt x="60" y="25"/>
                  </a:cubicBezTo>
                  <a:cubicBezTo>
                    <a:pt x="60" y="26"/>
                    <a:pt x="60" y="29"/>
                    <a:pt x="60" y="30"/>
                  </a:cubicBezTo>
                  <a:cubicBezTo>
                    <a:pt x="60" y="32"/>
                    <a:pt x="56" y="30"/>
                    <a:pt x="55" y="30"/>
                  </a:cubicBezTo>
                  <a:cubicBezTo>
                    <a:pt x="54" y="30"/>
                    <a:pt x="51" y="28"/>
                    <a:pt x="50" y="30"/>
                  </a:cubicBezTo>
                  <a:cubicBezTo>
                    <a:pt x="49" y="31"/>
                    <a:pt x="50" y="34"/>
                    <a:pt x="50" y="34"/>
                  </a:cubicBezTo>
                  <a:cubicBezTo>
                    <a:pt x="49" y="35"/>
                    <a:pt x="48" y="33"/>
                    <a:pt x="47" y="32"/>
                  </a:cubicBezTo>
                  <a:cubicBezTo>
                    <a:pt x="45" y="31"/>
                    <a:pt x="43" y="31"/>
                    <a:pt x="42" y="32"/>
                  </a:cubicBezTo>
                  <a:cubicBezTo>
                    <a:pt x="39" y="34"/>
                    <a:pt x="36" y="36"/>
                    <a:pt x="32" y="37"/>
                  </a:cubicBezTo>
                  <a:cubicBezTo>
                    <a:pt x="31" y="38"/>
                    <a:pt x="34" y="37"/>
                    <a:pt x="32" y="37"/>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82" name="Freeform 777"/>
            <p:cNvSpPr>
              <a:spLocks/>
            </p:cNvSpPr>
            <p:nvPr/>
          </p:nvSpPr>
          <p:spPr bwMode="auto">
            <a:xfrm>
              <a:off x="9136497" y="5038398"/>
              <a:ext cx="149682" cy="105124"/>
            </a:xfrm>
            <a:custGeom>
              <a:avLst/>
              <a:gdLst>
                <a:gd name="T0" fmla="*/ 16 w 16"/>
                <a:gd name="T1" fmla="*/ 6 h 11"/>
                <a:gd name="T2" fmla="*/ 11 w 16"/>
                <a:gd name="T3" fmla="*/ 3 h 11"/>
                <a:gd name="T4" fmla="*/ 5 w 16"/>
                <a:gd name="T5" fmla="*/ 1 h 11"/>
                <a:gd name="T6" fmla="*/ 1 w 16"/>
                <a:gd name="T7" fmla="*/ 1 h 11"/>
                <a:gd name="T8" fmla="*/ 3 w 16"/>
                <a:gd name="T9" fmla="*/ 3 h 11"/>
                <a:gd name="T10" fmla="*/ 1 w 16"/>
                <a:gd name="T11" fmla="*/ 7 h 11"/>
                <a:gd name="T12" fmla="*/ 5 w 16"/>
                <a:gd name="T13" fmla="*/ 7 h 11"/>
                <a:gd name="T14" fmla="*/ 5 w 16"/>
                <a:gd name="T15" fmla="*/ 9 h 11"/>
                <a:gd name="T16" fmla="*/ 16 w 16"/>
                <a:gd name="T17" fmla="*/ 6 h 11"/>
                <a:gd name="T18" fmla="*/ 16 w 16"/>
                <a:gd name="T19" fmla="*/ 6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1">
                  <a:moveTo>
                    <a:pt x="16" y="6"/>
                  </a:moveTo>
                  <a:cubicBezTo>
                    <a:pt x="15" y="5"/>
                    <a:pt x="11" y="3"/>
                    <a:pt x="11" y="3"/>
                  </a:cubicBezTo>
                  <a:cubicBezTo>
                    <a:pt x="9" y="2"/>
                    <a:pt x="7" y="1"/>
                    <a:pt x="5" y="1"/>
                  </a:cubicBezTo>
                  <a:cubicBezTo>
                    <a:pt x="4" y="1"/>
                    <a:pt x="2" y="0"/>
                    <a:pt x="1" y="1"/>
                  </a:cubicBezTo>
                  <a:cubicBezTo>
                    <a:pt x="0" y="2"/>
                    <a:pt x="3" y="3"/>
                    <a:pt x="3" y="3"/>
                  </a:cubicBezTo>
                  <a:cubicBezTo>
                    <a:pt x="2" y="3"/>
                    <a:pt x="0" y="6"/>
                    <a:pt x="1" y="7"/>
                  </a:cubicBezTo>
                  <a:cubicBezTo>
                    <a:pt x="2" y="7"/>
                    <a:pt x="4" y="6"/>
                    <a:pt x="5" y="7"/>
                  </a:cubicBezTo>
                  <a:cubicBezTo>
                    <a:pt x="7" y="8"/>
                    <a:pt x="5" y="8"/>
                    <a:pt x="5" y="9"/>
                  </a:cubicBezTo>
                  <a:cubicBezTo>
                    <a:pt x="5" y="11"/>
                    <a:pt x="16" y="8"/>
                    <a:pt x="16" y="6"/>
                  </a:cubicBezTo>
                  <a:cubicBezTo>
                    <a:pt x="15" y="5"/>
                    <a:pt x="16" y="7"/>
                    <a:pt x="16" y="6"/>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83" name="Freeform 778"/>
            <p:cNvSpPr>
              <a:spLocks/>
            </p:cNvSpPr>
            <p:nvPr/>
          </p:nvSpPr>
          <p:spPr bwMode="auto">
            <a:xfrm>
              <a:off x="9184270" y="4965129"/>
              <a:ext cx="38217" cy="19114"/>
            </a:xfrm>
            <a:custGeom>
              <a:avLst/>
              <a:gdLst>
                <a:gd name="T0" fmla="*/ 2 w 4"/>
                <a:gd name="T1" fmla="*/ 2 h 2"/>
                <a:gd name="T2" fmla="*/ 2 w 4"/>
                <a:gd name="T3" fmla="*/ 0 h 2"/>
                <a:gd name="T4" fmla="*/ 2 w 4"/>
                <a:gd name="T5" fmla="*/ 2 h 2"/>
              </a:gdLst>
              <a:ahLst/>
              <a:cxnLst>
                <a:cxn ang="0">
                  <a:pos x="T0" y="T1"/>
                </a:cxn>
                <a:cxn ang="0">
                  <a:pos x="T2" y="T3"/>
                </a:cxn>
                <a:cxn ang="0">
                  <a:pos x="T4" y="T5"/>
                </a:cxn>
              </a:cxnLst>
              <a:rect l="0" t="0" r="r" b="b"/>
              <a:pathLst>
                <a:path w="4" h="2">
                  <a:moveTo>
                    <a:pt x="2" y="2"/>
                  </a:moveTo>
                  <a:cubicBezTo>
                    <a:pt x="0" y="2"/>
                    <a:pt x="1" y="0"/>
                    <a:pt x="2" y="0"/>
                  </a:cubicBezTo>
                  <a:cubicBezTo>
                    <a:pt x="3" y="0"/>
                    <a:pt x="4" y="2"/>
                    <a:pt x="2" y="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84" name="Freeform 779"/>
            <p:cNvSpPr>
              <a:spLocks/>
            </p:cNvSpPr>
            <p:nvPr/>
          </p:nvSpPr>
          <p:spPr bwMode="auto">
            <a:xfrm>
              <a:off x="9212932" y="3859745"/>
              <a:ext cx="101909" cy="57338"/>
            </a:xfrm>
            <a:custGeom>
              <a:avLst/>
              <a:gdLst>
                <a:gd name="T0" fmla="*/ 9 w 11"/>
                <a:gd name="T1" fmla="*/ 4 h 6"/>
                <a:gd name="T2" fmla="*/ 9 w 11"/>
                <a:gd name="T3" fmla="*/ 5 h 6"/>
                <a:gd name="T4" fmla="*/ 3 w 11"/>
                <a:gd name="T5" fmla="*/ 4 h 6"/>
                <a:gd name="T6" fmla="*/ 2 w 11"/>
                <a:gd name="T7" fmla="*/ 1 h 6"/>
                <a:gd name="T8" fmla="*/ 9 w 11"/>
                <a:gd name="T9" fmla="*/ 4 h 6"/>
                <a:gd name="T10" fmla="*/ 9 w 11"/>
                <a:gd name="T11" fmla="*/ 4 h 6"/>
              </a:gdLst>
              <a:ahLst/>
              <a:cxnLst>
                <a:cxn ang="0">
                  <a:pos x="T0" y="T1"/>
                </a:cxn>
                <a:cxn ang="0">
                  <a:pos x="T2" y="T3"/>
                </a:cxn>
                <a:cxn ang="0">
                  <a:pos x="T4" y="T5"/>
                </a:cxn>
                <a:cxn ang="0">
                  <a:pos x="T6" y="T7"/>
                </a:cxn>
                <a:cxn ang="0">
                  <a:pos x="T8" y="T9"/>
                </a:cxn>
                <a:cxn ang="0">
                  <a:pos x="T10" y="T11"/>
                </a:cxn>
              </a:cxnLst>
              <a:rect l="0" t="0" r="r" b="b"/>
              <a:pathLst>
                <a:path w="11" h="6">
                  <a:moveTo>
                    <a:pt x="9" y="4"/>
                  </a:moveTo>
                  <a:cubicBezTo>
                    <a:pt x="11" y="5"/>
                    <a:pt x="11" y="6"/>
                    <a:pt x="9" y="5"/>
                  </a:cubicBezTo>
                  <a:cubicBezTo>
                    <a:pt x="7" y="5"/>
                    <a:pt x="4" y="4"/>
                    <a:pt x="3" y="4"/>
                  </a:cubicBezTo>
                  <a:cubicBezTo>
                    <a:pt x="2" y="3"/>
                    <a:pt x="0" y="0"/>
                    <a:pt x="2" y="1"/>
                  </a:cubicBezTo>
                  <a:cubicBezTo>
                    <a:pt x="4" y="2"/>
                    <a:pt x="7" y="3"/>
                    <a:pt x="9" y="4"/>
                  </a:cubicBezTo>
                  <a:cubicBezTo>
                    <a:pt x="11" y="5"/>
                    <a:pt x="7" y="3"/>
                    <a:pt x="9" y="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85" name="Freeform 780"/>
            <p:cNvSpPr>
              <a:spLocks/>
            </p:cNvSpPr>
            <p:nvPr/>
          </p:nvSpPr>
          <p:spPr bwMode="auto">
            <a:xfrm>
              <a:off x="9528218" y="3776918"/>
              <a:ext cx="76432" cy="44598"/>
            </a:xfrm>
            <a:custGeom>
              <a:avLst/>
              <a:gdLst>
                <a:gd name="T0" fmla="*/ 8 w 8"/>
                <a:gd name="T1" fmla="*/ 3 h 5"/>
                <a:gd name="T2" fmla="*/ 0 w 8"/>
                <a:gd name="T3" fmla="*/ 2 h 5"/>
                <a:gd name="T4" fmla="*/ 8 w 8"/>
                <a:gd name="T5" fmla="*/ 3 h 5"/>
              </a:gdLst>
              <a:ahLst/>
              <a:cxnLst>
                <a:cxn ang="0">
                  <a:pos x="T0" y="T1"/>
                </a:cxn>
                <a:cxn ang="0">
                  <a:pos x="T2" y="T3"/>
                </a:cxn>
                <a:cxn ang="0">
                  <a:pos x="T4" y="T5"/>
                </a:cxn>
              </a:cxnLst>
              <a:rect l="0" t="0" r="r" b="b"/>
              <a:pathLst>
                <a:path w="8" h="5">
                  <a:moveTo>
                    <a:pt x="8" y="3"/>
                  </a:moveTo>
                  <a:cubicBezTo>
                    <a:pt x="8" y="5"/>
                    <a:pt x="0" y="4"/>
                    <a:pt x="0" y="2"/>
                  </a:cubicBezTo>
                  <a:cubicBezTo>
                    <a:pt x="0" y="0"/>
                    <a:pt x="8" y="1"/>
                    <a:pt x="8" y="3"/>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86" name="Freeform 782"/>
            <p:cNvSpPr>
              <a:spLocks/>
            </p:cNvSpPr>
            <p:nvPr/>
          </p:nvSpPr>
          <p:spPr bwMode="auto">
            <a:xfrm>
              <a:off x="10735225" y="3897972"/>
              <a:ext cx="54142" cy="38227"/>
            </a:xfrm>
            <a:custGeom>
              <a:avLst/>
              <a:gdLst>
                <a:gd name="T0" fmla="*/ 5 w 6"/>
                <a:gd name="T1" fmla="*/ 3 h 4"/>
                <a:gd name="T2" fmla="*/ 1 w 6"/>
                <a:gd name="T3" fmla="*/ 0 h 4"/>
                <a:gd name="T4" fmla="*/ 5 w 6"/>
                <a:gd name="T5" fmla="*/ 3 h 4"/>
              </a:gdLst>
              <a:ahLst/>
              <a:cxnLst>
                <a:cxn ang="0">
                  <a:pos x="T0" y="T1"/>
                </a:cxn>
                <a:cxn ang="0">
                  <a:pos x="T2" y="T3"/>
                </a:cxn>
                <a:cxn ang="0">
                  <a:pos x="T4" y="T5"/>
                </a:cxn>
              </a:cxnLst>
              <a:rect l="0" t="0" r="r" b="b"/>
              <a:pathLst>
                <a:path w="6" h="4">
                  <a:moveTo>
                    <a:pt x="5" y="3"/>
                  </a:moveTo>
                  <a:cubicBezTo>
                    <a:pt x="4" y="4"/>
                    <a:pt x="0" y="0"/>
                    <a:pt x="1" y="0"/>
                  </a:cubicBezTo>
                  <a:cubicBezTo>
                    <a:pt x="2" y="0"/>
                    <a:pt x="6" y="2"/>
                    <a:pt x="5" y="3"/>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87" name="Freeform 783"/>
            <p:cNvSpPr>
              <a:spLocks/>
            </p:cNvSpPr>
            <p:nvPr/>
          </p:nvSpPr>
          <p:spPr bwMode="auto">
            <a:xfrm>
              <a:off x="10808475" y="3936197"/>
              <a:ext cx="47770" cy="9558"/>
            </a:xfrm>
            <a:custGeom>
              <a:avLst/>
              <a:gdLst>
                <a:gd name="T0" fmla="*/ 4 w 5"/>
                <a:gd name="T1" fmla="*/ 1 h 1"/>
                <a:gd name="T2" fmla="*/ 2 w 5"/>
                <a:gd name="T3" fmla="*/ 0 h 1"/>
                <a:gd name="T4" fmla="*/ 4 w 5"/>
                <a:gd name="T5" fmla="*/ 1 h 1"/>
              </a:gdLst>
              <a:ahLst/>
              <a:cxnLst>
                <a:cxn ang="0">
                  <a:pos x="T0" y="T1"/>
                </a:cxn>
                <a:cxn ang="0">
                  <a:pos x="T2" y="T3"/>
                </a:cxn>
                <a:cxn ang="0">
                  <a:pos x="T4" y="T5"/>
                </a:cxn>
              </a:cxnLst>
              <a:rect l="0" t="0" r="r" b="b"/>
              <a:pathLst>
                <a:path w="5" h="1">
                  <a:moveTo>
                    <a:pt x="4" y="1"/>
                  </a:moveTo>
                  <a:cubicBezTo>
                    <a:pt x="2" y="1"/>
                    <a:pt x="0" y="0"/>
                    <a:pt x="2" y="0"/>
                  </a:cubicBezTo>
                  <a:cubicBezTo>
                    <a:pt x="3" y="0"/>
                    <a:pt x="5" y="1"/>
                    <a:pt x="4"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88" name="Freeform 784"/>
            <p:cNvSpPr>
              <a:spLocks/>
            </p:cNvSpPr>
            <p:nvPr/>
          </p:nvSpPr>
          <p:spPr bwMode="auto">
            <a:xfrm>
              <a:off x="10808475" y="4468183"/>
              <a:ext cx="38217" cy="66896"/>
            </a:xfrm>
            <a:custGeom>
              <a:avLst/>
              <a:gdLst>
                <a:gd name="T0" fmla="*/ 2 w 4"/>
                <a:gd name="T1" fmla="*/ 0 h 7"/>
                <a:gd name="T2" fmla="*/ 4 w 4"/>
                <a:gd name="T3" fmla="*/ 7 h 7"/>
                <a:gd name="T4" fmla="*/ 2 w 4"/>
                <a:gd name="T5" fmla="*/ 0 h 7"/>
              </a:gdLst>
              <a:ahLst/>
              <a:cxnLst>
                <a:cxn ang="0">
                  <a:pos x="T0" y="T1"/>
                </a:cxn>
                <a:cxn ang="0">
                  <a:pos x="T2" y="T3"/>
                </a:cxn>
                <a:cxn ang="0">
                  <a:pos x="T4" y="T5"/>
                </a:cxn>
              </a:cxnLst>
              <a:rect l="0" t="0" r="r" b="b"/>
              <a:pathLst>
                <a:path w="4" h="7">
                  <a:moveTo>
                    <a:pt x="2" y="0"/>
                  </a:moveTo>
                  <a:cubicBezTo>
                    <a:pt x="0" y="0"/>
                    <a:pt x="3" y="7"/>
                    <a:pt x="4" y="7"/>
                  </a:cubicBezTo>
                  <a:cubicBezTo>
                    <a:pt x="4" y="7"/>
                    <a:pt x="3" y="0"/>
                    <a:pt x="2" y="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89" name="Freeform 785"/>
            <p:cNvSpPr>
              <a:spLocks/>
            </p:cNvSpPr>
            <p:nvPr/>
          </p:nvSpPr>
          <p:spPr bwMode="auto">
            <a:xfrm>
              <a:off x="10827583" y="4589232"/>
              <a:ext cx="63695" cy="38227"/>
            </a:xfrm>
            <a:custGeom>
              <a:avLst/>
              <a:gdLst>
                <a:gd name="T0" fmla="*/ 1 w 7"/>
                <a:gd name="T1" fmla="*/ 0 h 4"/>
                <a:gd name="T2" fmla="*/ 1 w 7"/>
                <a:gd name="T3" fmla="*/ 4 h 4"/>
                <a:gd name="T4" fmla="*/ 5 w 7"/>
                <a:gd name="T5" fmla="*/ 4 h 4"/>
                <a:gd name="T6" fmla="*/ 1 w 7"/>
                <a:gd name="T7" fmla="*/ 0 h 4"/>
                <a:gd name="T8" fmla="*/ 1 w 7"/>
                <a:gd name="T9" fmla="*/ 0 h 4"/>
              </a:gdLst>
              <a:ahLst/>
              <a:cxnLst>
                <a:cxn ang="0">
                  <a:pos x="T0" y="T1"/>
                </a:cxn>
                <a:cxn ang="0">
                  <a:pos x="T2" y="T3"/>
                </a:cxn>
                <a:cxn ang="0">
                  <a:pos x="T4" y="T5"/>
                </a:cxn>
                <a:cxn ang="0">
                  <a:pos x="T6" y="T7"/>
                </a:cxn>
                <a:cxn ang="0">
                  <a:pos x="T8" y="T9"/>
                </a:cxn>
              </a:cxnLst>
              <a:rect l="0" t="0" r="r" b="b"/>
              <a:pathLst>
                <a:path w="7" h="4">
                  <a:moveTo>
                    <a:pt x="1" y="0"/>
                  </a:moveTo>
                  <a:cubicBezTo>
                    <a:pt x="0" y="1"/>
                    <a:pt x="0" y="3"/>
                    <a:pt x="1" y="4"/>
                  </a:cubicBezTo>
                  <a:cubicBezTo>
                    <a:pt x="2" y="4"/>
                    <a:pt x="3" y="4"/>
                    <a:pt x="5" y="4"/>
                  </a:cubicBezTo>
                  <a:cubicBezTo>
                    <a:pt x="7" y="4"/>
                    <a:pt x="1" y="0"/>
                    <a:pt x="1" y="0"/>
                  </a:cubicBezTo>
                  <a:cubicBezTo>
                    <a:pt x="0" y="1"/>
                    <a:pt x="1" y="0"/>
                    <a:pt x="1" y="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90" name="Freeform 786"/>
            <p:cNvSpPr>
              <a:spLocks/>
            </p:cNvSpPr>
            <p:nvPr/>
          </p:nvSpPr>
          <p:spPr bwMode="auto">
            <a:xfrm>
              <a:off x="10566434" y="4796294"/>
              <a:ext cx="159235" cy="92380"/>
            </a:xfrm>
            <a:custGeom>
              <a:avLst/>
              <a:gdLst>
                <a:gd name="T0" fmla="*/ 0 w 17"/>
                <a:gd name="T1" fmla="*/ 4 h 10"/>
                <a:gd name="T2" fmla="*/ 10 w 17"/>
                <a:gd name="T3" fmla="*/ 2 h 10"/>
                <a:gd name="T4" fmla="*/ 8 w 17"/>
                <a:gd name="T5" fmla="*/ 4 h 10"/>
                <a:gd name="T6" fmla="*/ 12 w 17"/>
                <a:gd name="T7" fmla="*/ 7 h 10"/>
                <a:gd name="T8" fmla="*/ 9 w 17"/>
                <a:gd name="T9" fmla="*/ 7 h 10"/>
                <a:gd name="T10" fmla="*/ 11 w 17"/>
                <a:gd name="T11" fmla="*/ 10 h 10"/>
                <a:gd name="T12" fmla="*/ 8 w 17"/>
                <a:gd name="T13" fmla="*/ 9 h 10"/>
                <a:gd name="T14" fmla="*/ 0 w 17"/>
                <a:gd name="T15" fmla="*/ 4 h 10"/>
                <a:gd name="T16" fmla="*/ 0 w 17"/>
                <a:gd name="T17" fmla="*/ 4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0">
                  <a:moveTo>
                    <a:pt x="0" y="4"/>
                  </a:moveTo>
                  <a:cubicBezTo>
                    <a:pt x="1" y="0"/>
                    <a:pt x="7" y="2"/>
                    <a:pt x="10" y="2"/>
                  </a:cubicBezTo>
                  <a:cubicBezTo>
                    <a:pt x="17" y="3"/>
                    <a:pt x="8" y="4"/>
                    <a:pt x="8" y="4"/>
                  </a:cubicBezTo>
                  <a:cubicBezTo>
                    <a:pt x="8" y="6"/>
                    <a:pt x="12" y="5"/>
                    <a:pt x="12" y="7"/>
                  </a:cubicBezTo>
                  <a:cubicBezTo>
                    <a:pt x="12" y="7"/>
                    <a:pt x="10" y="6"/>
                    <a:pt x="9" y="7"/>
                  </a:cubicBezTo>
                  <a:cubicBezTo>
                    <a:pt x="9" y="7"/>
                    <a:pt x="12" y="10"/>
                    <a:pt x="11" y="10"/>
                  </a:cubicBezTo>
                  <a:cubicBezTo>
                    <a:pt x="10" y="10"/>
                    <a:pt x="9" y="9"/>
                    <a:pt x="8" y="9"/>
                  </a:cubicBezTo>
                  <a:cubicBezTo>
                    <a:pt x="6" y="8"/>
                    <a:pt x="0" y="7"/>
                    <a:pt x="0" y="4"/>
                  </a:cubicBezTo>
                  <a:cubicBezTo>
                    <a:pt x="0" y="3"/>
                    <a:pt x="0" y="7"/>
                    <a:pt x="0" y="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91" name="Freeform 787"/>
            <p:cNvSpPr>
              <a:spLocks/>
            </p:cNvSpPr>
            <p:nvPr/>
          </p:nvSpPr>
          <p:spPr bwMode="auto">
            <a:xfrm>
              <a:off x="10537774" y="4777183"/>
              <a:ext cx="82803" cy="28672"/>
            </a:xfrm>
            <a:custGeom>
              <a:avLst/>
              <a:gdLst>
                <a:gd name="T0" fmla="*/ 8 w 9"/>
                <a:gd name="T1" fmla="*/ 1 h 3"/>
                <a:gd name="T2" fmla="*/ 5 w 9"/>
                <a:gd name="T3" fmla="*/ 0 h 3"/>
                <a:gd name="T4" fmla="*/ 0 w 9"/>
                <a:gd name="T5" fmla="*/ 0 h 3"/>
                <a:gd name="T6" fmla="*/ 8 w 9"/>
                <a:gd name="T7" fmla="*/ 1 h 3"/>
                <a:gd name="T8" fmla="*/ 8 w 9"/>
                <a:gd name="T9" fmla="*/ 1 h 3"/>
              </a:gdLst>
              <a:ahLst/>
              <a:cxnLst>
                <a:cxn ang="0">
                  <a:pos x="T0" y="T1"/>
                </a:cxn>
                <a:cxn ang="0">
                  <a:pos x="T2" y="T3"/>
                </a:cxn>
                <a:cxn ang="0">
                  <a:pos x="T4" y="T5"/>
                </a:cxn>
                <a:cxn ang="0">
                  <a:pos x="T6" y="T7"/>
                </a:cxn>
                <a:cxn ang="0">
                  <a:pos x="T8" y="T9"/>
                </a:cxn>
              </a:cxnLst>
              <a:rect l="0" t="0" r="r" b="b"/>
              <a:pathLst>
                <a:path w="9" h="3">
                  <a:moveTo>
                    <a:pt x="8" y="1"/>
                  </a:moveTo>
                  <a:cubicBezTo>
                    <a:pt x="9" y="1"/>
                    <a:pt x="5" y="0"/>
                    <a:pt x="5" y="0"/>
                  </a:cubicBezTo>
                  <a:cubicBezTo>
                    <a:pt x="3" y="0"/>
                    <a:pt x="1" y="0"/>
                    <a:pt x="0" y="0"/>
                  </a:cubicBezTo>
                  <a:cubicBezTo>
                    <a:pt x="2" y="0"/>
                    <a:pt x="6" y="3"/>
                    <a:pt x="8" y="1"/>
                  </a:cubicBezTo>
                  <a:cubicBezTo>
                    <a:pt x="9" y="1"/>
                    <a:pt x="7" y="2"/>
                    <a:pt x="8"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92" name="Freeform 788"/>
            <p:cNvSpPr>
              <a:spLocks/>
            </p:cNvSpPr>
            <p:nvPr/>
          </p:nvSpPr>
          <p:spPr bwMode="auto">
            <a:xfrm>
              <a:off x="10407201" y="4974685"/>
              <a:ext cx="121018" cy="63711"/>
            </a:xfrm>
            <a:custGeom>
              <a:avLst/>
              <a:gdLst>
                <a:gd name="T0" fmla="*/ 12 w 13"/>
                <a:gd name="T1" fmla="*/ 4 h 7"/>
                <a:gd name="T2" fmla="*/ 12 w 13"/>
                <a:gd name="T3" fmla="*/ 1 h 7"/>
                <a:gd name="T4" fmla="*/ 7 w 13"/>
                <a:gd name="T5" fmla="*/ 2 h 7"/>
                <a:gd name="T6" fmla="*/ 3 w 13"/>
                <a:gd name="T7" fmla="*/ 3 h 7"/>
                <a:gd name="T8" fmla="*/ 0 w 13"/>
                <a:gd name="T9" fmla="*/ 5 h 7"/>
                <a:gd name="T10" fmla="*/ 12 w 13"/>
                <a:gd name="T11" fmla="*/ 4 h 7"/>
                <a:gd name="T12" fmla="*/ 12 w 13"/>
                <a:gd name="T13" fmla="*/ 4 h 7"/>
              </a:gdLst>
              <a:ahLst/>
              <a:cxnLst>
                <a:cxn ang="0">
                  <a:pos x="T0" y="T1"/>
                </a:cxn>
                <a:cxn ang="0">
                  <a:pos x="T2" y="T3"/>
                </a:cxn>
                <a:cxn ang="0">
                  <a:pos x="T4" y="T5"/>
                </a:cxn>
                <a:cxn ang="0">
                  <a:pos x="T6" y="T7"/>
                </a:cxn>
                <a:cxn ang="0">
                  <a:pos x="T8" y="T9"/>
                </a:cxn>
                <a:cxn ang="0">
                  <a:pos x="T10" y="T11"/>
                </a:cxn>
                <a:cxn ang="0">
                  <a:pos x="T12" y="T13"/>
                </a:cxn>
              </a:cxnLst>
              <a:rect l="0" t="0" r="r" b="b"/>
              <a:pathLst>
                <a:path w="13" h="7">
                  <a:moveTo>
                    <a:pt x="12" y="4"/>
                  </a:moveTo>
                  <a:cubicBezTo>
                    <a:pt x="13" y="3"/>
                    <a:pt x="13" y="2"/>
                    <a:pt x="12" y="1"/>
                  </a:cubicBezTo>
                  <a:cubicBezTo>
                    <a:pt x="11" y="0"/>
                    <a:pt x="8" y="1"/>
                    <a:pt x="7" y="2"/>
                  </a:cubicBezTo>
                  <a:cubicBezTo>
                    <a:pt x="6" y="2"/>
                    <a:pt x="4" y="2"/>
                    <a:pt x="3" y="3"/>
                  </a:cubicBezTo>
                  <a:cubicBezTo>
                    <a:pt x="3" y="3"/>
                    <a:pt x="0" y="5"/>
                    <a:pt x="0" y="5"/>
                  </a:cubicBezTo>
                  <a:cubicBezTo>
                    <a:pt x="3" y="7"/>
                    <a:pt x="10" y="6"/>
                    <a:pt x="12" y="4"/>
                  </a:cubicBezTo>
                  <a:cubicBezTo>
                    <a:pt x="13" y="3"/>
                    <a:pt x="9" y="6"/>
                    <a:pt x="12" y="4"/>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93" name="Freeform 789"/>
            <p:cNvSpPr>
              <a:spLocks/>
            </p:cNvSpPr>
            <p:nvPr/>
          </p:nvSpPr>
          <p:spPr bwMode="auto">
            <a:xfrm>
              <a:off x="9305288" y="5067067"/>
              <a:ext cx="38217" cy="57338"/>
            </a:xfrm>
            <a:custGeom>
              <a:avLst/>
              <a:gdLst>
                <a:gd name="T0" fmla="*/ 3 w 4"/>
                <a:gd name="T1" fmla="*/ 2 h 6"/>
                <a:gd name="T2" fmla="*/ 1 w 4"/>
                <a:gd name="T3" fmla="*/ 3 h 6"/>
                <a:gd name="T4" fmla="*/ 3 w 4"/>
                <a:gd name="T5" fmla="*/ 2 h 6"/>
                <a:gd name="T6" fmla="*/ 3 w 4"/>
                <a:gd name="T7" fmla="*/ 2 h 6"/>
              </a:gdLst>
              <a:ahLst/>
              <a:cxnLst>
                <a:cxn ang="0">
                  <a:pos x="T0" y="T1"/>
                </a:cxn>
                <a:cxn ang="0">
                  <a:pos x="T2" y="T3"/>
                </a:cxn>
                <a:cxn ang="0">
                  <a:pos x="T4" y="T5"/>
                </a:cxn>
                <a:cxn ang="0">
                  <a:pos x="T6" y="T7"/>
                </a:cxn>
              </a:cxnLst>
              <a:rect l="0" t="0" r="r" b="b"/>
              <a:pathLst>
                <a:path w="4" h="6">
                  <a:moveTo>
                    <a:pt x="3" y="2"/>
                  </a:moveTo>
                  <a:cubicBezTo>
                    <a:pt x="2" y="0"/>
                    <a:pt x="1" y="1"/>
                    <a:pt x="1" y="3"/>
                  </a:cubicBezTo>
                  <a:cubicBezTo>
                    <a:pt x="0" y="6"/>
                    <a:pt x="4" y="4"/>
                    <a:pt x="3" y="2"/>
                  </a:cubicBezTo>
                  <a:cubicBezTo>
                    <a:pt x="3" y="2"/>
                    <a:pt x="4" y="3"/>
                    <a:pt x="3" y="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94" name="Freeform 790"/>
            <p:cNvSpPr>
              <a:spLocks/>
            </p:cNvSpPr>
            <p:nvPr/>
          </p:nvSpPr>
          <p:spPr bwMode="auto">
            <a:xfrm>
              <a:off x="9222485" y="4946016"/>
              <a:ext cx="35033" cy="38227"/>
            </a:xfrm>
            <a:custGeom>
              <a:avLst/>
              <a:gdLst>
                <a:gd name="T0" fmla="*/ 4 w 4"/>
                <a:gd name="T1" fmla="*/ 2 h 4"/>
                <a:gd name="T2" fmla="*/ 1 w 4"/>
                <a:gd name="T3" fmla="*/ 1 h 4"/>
                <a:gd name="T4" fmla="*/ 4 w 4"/>
                <a:gd name="T5" fmla="*/ 2 h 4"/>
                <a:gd name="T6" fmla="*/ 4 w 4"/>
                <a:gd name="T7" fmla="*/ 2 h 4"/>
              </a:gdLst>
              <a:ahLst/>
              <a:cxnLst>
                <a:cxn ang="0">
                  <a:pos x="T0" y="T1"/>
                </a:cxn>
                <a:cxn ang="0">
                  <a:pos x="T2" y="T3"/>
                </a:cxn>
                <a:cxn ang="0">
                  <a:pos x="T4" y="T5"/>
                </a:cxn>
                <a:cxn ang="0">
                  <a:pos x="T6" y="T7"/>
                </a:cxn>
              </a:cxnLst>
              <a:rect l="0" t="0" r="r" b="b"/>
              <a:pathLst>
                <a:path w="4" h="4">
                  <a:moveTo>
                    <a:pt x="4" y="2"/>
                  </a:moveTo>
                  <a:cubicBezTo>
                    <a:pt x="3" y="2"/>
                    <a:pt x="1" y="0"/>
                    <a:pt x="1" y="1"/>
                  </a:cubicBezTo>
                  <a:cubicBezTo>
                    <a:pt x="0" y="4"/>
                    <a:pt x="4" y="2"/>
                    <a:pt x="4" y="2"/>
                  </a:cubicBezTo>
                  <a:cubicBezTo>
                    <a:pt x="3" y="2"/>
                    <a:pt x="4" y="2"/>
                    <a:pt x="4" y="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95" name="Freeform 791"/>
            <p:cNvSpPr>
              <a:spLocks/>
            </p:cNvSpPr>
            <p:nvPr/>
          </p:nvSpPr>
          <p:spPr bwMode="auto">
            <a:xfrm>
              <a:off x="10865798" y="4347133"/>
              <a:ext cx="19109" cy="19114"/>
            </a:xfrm>
            <a:custGeom>
              <a:avLst/>
              <a:gdLst>
                <a:gd name="T0" fmla="*/ 2 w 2"/>
                <a:gd name="T1" fmla="*/ 1 h 2"/>
                <a:gd name="T2" fmla="*/ 0 w 2"/>
                <a:gd name="T3" fmla="*/ 2 h 2"/>
                <a:gd name="T4" fmla="*/ 2 w 2"/>
                <a:gd name="T5" fmla="*/ 1 h 2"/>
              </a:gdLst>
              <a:ahLst/>
              <a:cxnLst>
                <a:cxn ang="0">
                  <a:pos x="T0" y="T1"/>
                </a:cxn>
                <a:cxn ang="0">
                  <a:pos x="T2" y="T3"/>
                </a:cxn>
                <a:cxn ang="0">
                  <a:pos x="T4" y="T5"/>
                </a:cxn>
              </a:cxnLst>
              <a:rect l="0" t="0" r="r" b="b"/>
              <a:pathLst>
                <a:path w="2" h="2">
                  <a:moveTo>
                    <a:pt x="2" y="1"/>
                  </a:moveTo>
                  <a:cubicBezTo>
                    <a:pt x="2" y="0"/>
                    <a:pt x="0" y="1"/>
                    <a:pt x="0" y="2"/>
                  </a:cubicBezTo>
                  <a:cubicBezTo>
                    <a:pt x="1" y="2"/>
                    <a:pt x="2" y="2"/>
                    <a:pt x="2"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96" name="Freeform 792"/>
            <p:cNvSpPr>
              <a:spLocks/>
            </p:cNvSpPr>
            <p:nvPr/>
          </p:nvSpPr>
          <p:spPr bwMode="auto">
            <a:xfrm>
              <a:off x="10789366" y="4245195"/>
              <a:ext cx="28664" cy="15928"/>
            </a:xfrm>
            <a:custGeom>
              <a:avLst/>
              <a:gdLst>
                <a:gd name="T0" fmla="*/ 2 w 3"/>
                <a:gd name="T1" fmla="*/ 0 h 2"/>
                <a:gd name="T2" fmla="*/ 1 w 3"/>
                <a:gd name="T3" fmla="*/ 1 h 2"/>
                <a:gd name="T4" fmla="*/ 2 w 3"/>
                <a:gd name="T5" fmla="*/ 0 h 2"/>
              </a:gdLst>
              <a:ahLst/>
              <a:cxnLst>
                <a:cxn ang="0">
                  <a:pos x="T0" y="T1"/>
                </a:cxn>
                <a:cxn ang="0">
                  <a:pos x="T2" y="T3"/>
                </a:cxn>
                <a:cxn ang="0">
                  <a:pos x="T4" y="T5"/>
                </a:cxn>
              </a:cxnLst>
              <a:rect l="0" t="0" r="r" b="b"/>
              <a:pathLst>
                <a:path w="3" h="2">
                  <a:moveTo>
                    <a:pt x="2" y="0"/>
                  </a:moveTo>
                  <a:cubicBezTo>
                    <a:pt x="1" y="0"/>
                    <a:pt x="0" y="1"/>
                    <a:pt x="1" y="1"/>
                  </a:cubicBezTo>
                  <a:cubicBezTo>
                    <a:pt x="2" y="2"/>
                    <a:pt x="3" y="1"/>
                    <a:pt x="2" y="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97" name="Freeform 793"/>
            <p:cNvSpPr>
              <a:spLocks/>
            </p:cNvSpPr>
            <p:nvPr/>
          </p:nvSpPr>
          <p:spPr bwMode="auto">
            <a:xfrm>
              <a:off x="10865798" y="4206968"/>
              <a:ext cx="25477" cy="28672"/>
            </a:xfrm>
            <a:custGeom>
              <a:avLst/>
              <a:gdLst>
                <a:gd name="T0" fmla="*/ 2 w 3"/>
                <a:gd name="T1" fmla="*/ 1 h 3"/>
                <a:gd name="T2" fmla="*/ 1 w 3"/>
                <a:gd name="T3" fmla="*/ 2 h 3"/>
                <a:gd name="T4" fmla="*/ 2 w 3"/>
                <a:gd name="T5" fmla="*/ 1 h 3"/>
              </a:gdLst>
              <a:ahLst/>
              <a:cxnLst>
                <a:cxn ang="0">
                  <a:pos x="T0" y="T1"/>
                </a:cxn>
                <a:cxn ang="0">
                  <a:pos x="T2" y="T3"/>
                </a:cxn>
                <a:cxn ang="0">
                  <a:pos x="T4" y="T5"/>
                </a:cxn>
              </a:cxnLst>
              <a:rect l="0" t="0" r="r" b="b"/>
              <a:pathLst>
                <a:path w="3" h="3">
                  <a:moveTo>
                    <a:pt x="2" y="1"/>
                  </a:moveTo>
                  <a:cubicBezTo>
                    <a:pt x="2" y="0"/>
                    <a:pt x="0" y="1"/>
                    <a:pt x="1" y="2"/>
                  </a:cubicBezTo>
                  <a:cubicBezTo>
                    <a:pt x="1" y="3"/>
                    <a:pt x="3" y="1"/>
                    <a:pt x="2"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98" name="Freeform 794"/>
            <p:cNvSpPr>
              <a:spLocks/>
            </p:cNvSpPr>
            <p:nvPr/>
          </p:nvSpPr>
          <p:spPr bwMode="auto">
            <a:xfrm>
              <a:off x="8314841" y="4394916"/>
              <a:ext cx="47770" cy="6370"/>
            </a:xfrm>
            <a:custGeom>
              <a:avLst/>
              <a:gdLst>
                <a:gd name="T0" fmla="*/ 5 w 5"/>
                <a:gd name="T1" fmla="*/ 1 h 1"/>
                <a:gd name="T2" fmla="*/ 1 w 5"/>
                <a:gd name="T3" fmla="*/ 0 h 1"/>
                <a:gd name="T4" fmla="*/ 5 w 5"/>
                <a:gd name="T5" fmla="*/ 1 h 1"/>
              </a:gdLst>
              <a:ahLst/>
              <a:cxnLst>
                <a:cxn ang="0">
                  <a:pos x="T0" y="T1"/>
                </a:cxn>
                <a:cxn ang="0">
                  <a:pos x="T2" y="T3"/>
                </a:cxn>
                <a:cxn ang="0">
                  <a:pos x="T4" y="T5"/>
                </a:cxn>
              </a:cxnLst>
              <a:rect l="0" t="0" r="r" b="b"/>
              <a:pathLst>
                <a:path w="5" h="1">
                  <a:moveTo>
                    <a:pt x="5" y="1"/>
                  </a:moveTo>
                  <a:cubicBezTo>
                    <a:pt x="4" y="0"/>
                    <a:pt x="0" y="0"/>
                    <a:pt x="1" y="0"/>
                  </a:cubicBezTo>
                  <a:cubicBezTo>
                    <a:pt x="2" y="1"/>
                    <a:pt x="5" y="1"/>
                    <a:pt x="5" y="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399" name="Freeform 795"/>
            <p:cNvSpPr>
              <a:spLocks/>
            </p:cNvSpPr>
            <p:nvPr/>
          </p:nvSpPr>
          <p:spPr bwMode="auto">
            <a:xfrm>
              <a:off x="8372164" y="4394916"/>
              <a:ext cx="57323" cy="0"/>
            </a:xfrm>
            <a:custGeom>
              <a:avLst/>
              <a:gdLst>
                <a:gd name="T0" fmla="*/ 5 w 6"/>
                <a:gd name="T1" fmla="*/ 1 w 6"/>
                <a:gd name="T2" fmla="*/ 5 w 6"/>
              </a:gdLst>
              <a:ahLst/>
              <a:cxnLst>
                <a:cxn ang="0">
                  <a:pos x="T0" y="0"/>
                </a:cxn>
                <a:cxn ang="0">
                  <a:pos x="T1" y="0"/>
                </a:cxn>
                <a:cxn ang="0">
                  <a:pos x="T2" y="0"/>
                </a:cxn>
              </a:cxnLst>
              <a:rect l="0" t="0" r="r" b="b"/>
              <a:pathLst>
                <a:path w="6">
                  <a:moveTo>
                    <a:pt x="5" y="0"/>
                  </a:moveTo>
                  <a:cubicBezTo>
                    <a:pt x="4" y="0"/>
                    <a:pt x="0" y="0"/>
                    <a:pt x="1" y="0"/>
                  </a:cubicBezTo>
                  <a:cubicBezTo>
                    <a:pt x="2" y="0"/>
                    <a:pt x="6" y="0"/>
                    <a:pt x="5" y="0"/>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400" name="Freeform 796"/>
            <p:cNvSpPr>
              <a:spLocks/>
            </p:cNvSpPr>
            <p:nvPr/>
          </p:nvSpPr>
          <p:spPr bwMode="auto">
            <a:xfrm>
              <a:off x="9445417" y="3802407"/>
              <a:ext cx="38217" cy="19114"/>
            </a:xfrm>
            <a:custGeom>
              <a:avLst/>
              <a:gdLst>
                <a:gd name="T0" fmla="*/ 3 w 4"/>
                <a:gd name="T1" fmla="*/ 2 h 2"/>
                <a:gd name="T2" fmla="*/ 2 w 4"/>
                <a:gd name="T3" fmla="*/ 0 h 2"/>
                <a:gd name="T4" fmla="*/ 3 w 4"/>
                <a:gd name="T5" fmla="*/ 2 h 2"/>
              </a:gdLst>
              <a:ahLst/>
              <a:cxnLst>
                <a:cxn ang="0">
                  <a:pos x="T0" y="T1"/>
                </a:cxn>
                <a:cxn ang="0">
                  <a:pos x="T2" y="T3"/>
                </a:cxn>
                <a:cxn ang="0">
                  <a:pos x="T4" y="T5"/>
                </a:cxn>
              </a:cxnLst>
              <a:rect l="0" t="0" r="r" b="b"/>
              <a:pathLst>
                <a:path w="4" h="2">
                  <a:moveTo>
                    <a:pt x="3" y="2"/>
                  </a:moveTo>
                  <a:cubicBezTo>
                    <a:pt x="1" y="2"/>
                    <a:pt x="0" y="0"/>
                    <a:pt x="2" y="0"/>
                  </a:cubicBezTo>
                  <a:cubicBezTo>
                    <a:pt x="3" y="0"/>
                    <a:pt x="4" y="2"/>
                    <a:pt x="3" y="2"/>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sp>
          <p:nvSpPr>
            <p:cNvPr id="401" name="Freeform 797"/>
            <p:cNvSpPr>
              <a:spLocks/>
            </p:cNvSpPr>
            <p:nvPr/>
          </p:nvSpPr>
          <p:spPr bwMode="auto">
            <a:xfrm>
              <a:off x="5467694" y="6086410"/>
              <a:ext cx="85988" cy="111494"/>
            </a:xfrm>
            <a:custGeom>
              <a:avLst/>
              <a:gdLst>
                <a:gd name="T0" fmla="*/ 9 w 9"/>
                <a:gd name="T1" fmla="*/ 11 h 12"/>
                <a:gd name="T2" fmla="*/ 5 w 9"/>
                <a:gd name="T3" fmla="*/ 2 h 12"/>
                <a:gd name="T4" fmla="*/ 2 w 9"/>
                <a:gd name="T5" fmla="*/ 2 h 12"/>
                <a:gd name="T6" fmla="*/ 0 w 9"/>
                <a:gd name="T7" fmla="*/ 3 h 12"/>
                <a:gd name="T8" fmla="*/ 3 w 9"/>
                <a:gd name="T9" fmla="*/ 5 h 12"/>
                <a:gd name="T10" fmla="*/ 3 w 9"/>
                <a:gd name="T11" fmla="*/ 7 h 12"/>
                <a:gd name="T12" fmla="*/ 4 w 9"/>
                <a:gd name="T13" fmla="*/ 7 h 12"/>
                <a:gd name="T14" fmla="*/ 3 w 9"/>
                <a:gd name="T15" fmla="*/ 8 h 12"/>
                <a:gd name="T16" fmla="*/ 6 w 9"/>
                <a:gd name="T17" fmla="*/ 11 h 12"/>
                <a:gd name="T18" fmla="*/ 6 w 9"/>
                <a:gd name="T19" fmla="*/ 9 h 12"/>
                <a:gd name="T20" fmla="*/ 9 w 9"/>
                <a:gd name="T21" fmla="*/ 11 h 12"/>
                <a:gd name="T22" fmla="*/ 9 w 9"/>
                <a:gd name="T23" fmla="*/ 11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 h="12">
                  <a:moveTo>
                    <a:pt x="9" y="11"/>
                  </a:moveTo>
                  <a:cubicBezTo>
                    <a:pt x="8" y="8"/>
                    <a:pt x="7" y="4"/>
                    <a:pt x="5" y="2"/>
                  </a:cubicBezTo>
                  <a:cubicBezTo>
                    <a:pt x="4" y="1"/>
                    <a:pt x="3" y="0"/>
                    <a:pt x="2" y="2"/>
                  </a:cubicBezTo>
                  <a:cubicBezTo>
                    <a:pt x="2" y="2"/>
                    <a:pt x="0" y="2"/>
                    <a:pt x="0" y="3"/>
                  </a:cubicBezTo>
                  <a:cubicBezTo>
                    <a:pt x="1" y="4"/>
                    <a:pt x="3" y="3"/>
                    <a:pt x="3" y="5"/>
                  </a:cubicBezTo>
                  <a:cubicBezTo>
                    <a:pt x="3" y="6"/>
                    <a:pt x="3" y="6"/>
                    <a:pt x="3" y="7"/>
                  </a:cubicBezTo>
                  <a:cubicBezTo>
                    <a:pt x="3" y="8"/>
                    <a:pt x="4" y="7"/>
                    <a:pt x="4" y="7"/>
                  </a:cubicBezTo>
                  <a:cubicBezTo>
                    <a:pt x="5" y="8"/>
                    <a:pt x="3" y="8"/>
                    <a:pt x="3" y="8"/>
                  </a:cubicBezTo>
                  <a:cubicBezTo>
                    <a:pt x="3" y="9"/>
                    <a:pt x="5" y="11"/>
                    <a:pt x="6" y="11"/>
                  </a:cubicBezTo>
                  <a:cubicBezTo>
                    <a:pt x="6" y="11"/>
                    <a:pt x="2" y="7"/>
                    <a:pt x="6" y="9"/>
                  </a:cubicBezTo>
                  <a:cubicBezTo>
                    <a:pt x="7" y="9"/>
                    <a:pt x="9" y="12"/>
                    <a:pt x="9" y="11"/>
                  </a:cubicBezTo>
                  <a:cubicBezTo>
                    <a:pt x="8" y="10"/>
                    <a:pt x="9" y="12"/>
                    <a:pt x="9" y="11"/>
                  </a:cubicBezTo>
                  <a:close/>
                </a:path>
              </a:pathLst>
            </a:custGeom>
            <a:grpFill/>
            <a:ln w="4763" cap="flat">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id-ID" b="1" dirty="0">
                <a:latin typeface="Source Sans Pro" panose="020B0503030403020204" pitchFamily="34" charset="0"/>
              </a:endParaRPr>
            </a:p>
          </p:txBody>
        </p:sp>
      </p:grpSp>
      <p:sp>
        <p:nvSpPr>
          <p:cNvPr id="421" name="TextBox 420">
            <a:extLst>
              <a:ext uri="{FF2B5EF4-FFF2-40B4-BE49-F238E27FC236}">
                <a16:creationId xmlns:a16="http://schemas.microsoft.com/office/drawing/2014/main" id="{8DA45645-F50F-2841-A94D-12755F0859B8}"/>
              </a:ext>
            </a:extLst>
          </p:cNvPr>
          <p:cNvSpPr txBox="1"/>
          <p:nvPr/>
        </p:nvSpPr>
        <p:spPr>
          <a:xfrm>
            <a:off x="1417893" y="3146283"/>
            <a:ext cx="6160661" cy="769441"/>
          </a:xfrm>
          <a:prstGeom prst="rect">
            <a:avLst/>
          </a:prstGeom>
          <a:noFill/>
        </p:spPr>
        <p:txBody>
          <a:bodyPr wrap="none" rtlCol="0" anchor="ctr" anchorCtr="0">
            <a:spAutoFit/>
          </a:bodyPr>
          <a:lstStyle/>
          <a:p>
            <a:r>
              <a:rPr lang="en-US" sz="4400" b="1" spc="300" dirty="0">
                <a:solidFill>
                  <a:schemeClr val="tx2"/>
                </a:solidFill>
                <a:latin typeface="Source Sans Pro" panose="020B0503030403020204" pitchFamily="34" charset="0"/>
                <a:ea typeface="Noto Sans Light" panose="020B0402040504020204" pitchFamily="34" charset="0"/>
                <a:cs typeface="Lato" panose="020F0502020204030203" pitchFamily="34" charset="0"/>
              </a:rPr>
              <a:t>FULLY EDITABLE MAP</a:t>
            </a:r>
          </a:p>
        </p:txBody>
      </p:sp>
      <p:sp>
        <p:nvSpPr>
          <p:cNvPr id="423" name="Subtitle 2">
            <a:extLst>
              <a:ext uri="{FF2B5EF4-FFF2-40B4-BE49-F238E27FC236}">
                <a16:creationId xmlns:a16="http://schemas.microsoft.com/office/drawing/2014/main" id="{E5ABF351-E6B7-D644-856D-0C304E8AD032}"/>
              </a:ext>
            </a:extLst>
          </p:cNvPr>
          <p:cNvSpPr txBox="1">
            <a:spLocks/>
          </p:cNvSpPr>
          <p:nvPr/>
        </p:nvSpPr>
        <p:spPr>
          <a:xfrm>
            <a:off x="1316041" y="3925245"/>
            <a:ext cx="6262513" cy="223683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Respect for the ingredients is essential. When cooks have respect for the food, they are less likely to waste it and will pay closer attention to its importance.</a:t>
            </a:r>
            <a:endParaRPr lang="en-US" sz="2800" dirty="0">
              <a:latin typeface="Source Sans Pro Light" panose="020B0403030403020204" pitchFamily="34" charset="0"/>
              <a:ea typeface="Noto Sans Light" panose="020B0402040504020204" pitchFamily="34" charset="0"/>
              <a:cs typeface="Lato Light" panose="020F0502020204030203" pitchFamily="34" charset="0"/>
            </a:endParaRPr>
          </a:p>
        </p:txBody>
      </p:sp>
      <p:sp>
        <p:nvSpPr>
          <p:cNvPr id="424" name="TextBox 423">
            <a:extLst>
              <a:ext uri="{FF2B5EF4-FFF2-40B4-BE49-F238E27FC236}">
                <a16:creationId xmlns:a16="http://schemas.microsoft.com/office/drawing/2014/main" id="{3F18BC21-060A-4645-BEE3-A06B499B39E9}"/>
              </a:ext>
            </a:extLst>
          </p:cNvPr>
          <p:cNvSpPr txBox="1"/>
          <p:nvPr/>
        </p:nvSpPr>
        <p:spPr>
          <a:xfrm>
            <a:off x="1407640" y="7326669"/>
            <a:ext cx="1930337" cy="769441"/>
          </a:xfrm>
          <a:prstGeom prst="rect">
            <a:avLst/>
          </a:prstGeom>
          <a:noFill/>
        </p:spPr>
        <p:txBody>
          <a:bodyPr wrap="none" rtlCol="0" anchor="ctr" anchorCtr="0">
            <a:spAutoFit/>
          </a:bodyPr>
          <a:lstStyle/>
          <a:p>
            <a:r>
              <a:rPr lang="en-US" sz="4400" b="1" spc="300" dirty="0">
                <a:solidFill>
                  <a:schemeClr val="tx2"/>
                </a:solidFill>
                <a:latin typeface="Source Sans Pro" panose="020B0503030403020204" pitchFamily="34" charset="0"/>
                <a:ea typeface="Noto Sans Light" panose="020B0402040504020204" pitchFamily="34" charset="0"/>
                <a:cs typeface="Lato" panose="020F0502020204030203" pitchFamily="34" charset="0"/>
              </a:rPr>
              <a:t>SALES</a:t>
            </a:r>
          </a:p>
        </p:txBody>
      </p:sp>
      <p:sp>
        <p:nvSpPr>
          <p:cNvPr id="425" name="TextBox 424">
            <a:extLst>
              <a:ext uri="{FF2B5EF4-FFF2-40B4-BE49-F238E27FC236}">
                <a16:creationId xmlns:a16="http://schemas.microsoft.com/office/drawing/2014/main" id="{81DD95F5-A968-AF4B-ADD9-6C48E1CECD2C}"/>
              </a:ext>
            </a:extLst>
          </p:cNvPr>
          <p:cNvSpPr txBox="1"/>
          <p:nvPr/>
        </p:nvSpPr>
        <p:spPr>
          <a:xfrm>
            <a:off x="1417893" y="10188155"/>
            <a:ext cx="2792752" cy="769441"/>
          </a:xfrm>
          <a:prstGeom prst="rect">
            <a:avLst/>
          </a:prstGeom>
          <a:noFill/>
        </p:spPr>
        <p:txBody>
          <a:bodyPr wrap="none" rtlCol="0" anchor="ctr" anchorCtr="0">
            <a:spAutoFit/>
          </a:bodyPr>
          <a:lstStyle/>
          <a:p>
            <a:r>
              <a:rPr lang="en-US" sz="4400" b="1" spc="300" dirty="0">
                <a:solidFill>
                  <a:schemeClr val="tx2"/>
                </a:solidFill>
                <a:latin typeface="Source Sans Pro" panose="020B0503030403020204" pitchFamily="34" charset="0"/>
                <a:ea typeface="Noto Sans Light" panose="020B0402040504020204" pitchFamily="34" charset="0"/>
                <a:cs typeface="Lato" panose="020F0502020204030203" pitchFamily="34" charset="0"/>
              </a:rPr>
              <a:t>REVENUE</a:t>
            </a:r>
          </a:p>
        </p:txBody>
      </p:sp>
      <p:sp>
        <p:nvSpPr>
          <p:cNvPr id="426" name="Text Placeholder 6">
            <a:extLst>
              <a:ext uri="{FF2B5EF4-FFF2-40B4-BE49-F238E27FC236}">
                <a16:creationId xmlns:a16="http://schemas.microsoft.com/office/drawing/2014/main" id="{5CACBEF6-07D6-8847-8DCA-94CFF71B4729}"/>
              </a:ext>
            </a:extLst>
          </p:cNvPr>
          <p:cNvSpPr txBox="1">
            <a:spLocks/>
          </p:cNvSpPr>
          <p:nvPr/>
        </p:nvSpPr>
        <p:spPr>
          <a:xfrm>
            <a:off x="8194501" y="709382"/>
            <a:ext cx="8007321" cy="1200329"/>
          </a:xfrm>
          <a:prstGeom prst="rect">
            <a:avLst/>
          </a:prstGeom>
        </p:spPr>
        <p:txBody>
          <a:bodyPr wrap="none" anchor="t">
            <a:spAutoFit/>
          </a:bodyPr>
          <a:lstStyle>
            <a:lvl1pPr marL="0" marR="0" indent="0" algn="l" defTabSz="1828434" rtl="0" eaLnBrk="1" fontAlgn="auto" latinLnBrk="0" hangingPunct="1">
              <a:lnSpc>
                <a:spcPct val="100000"/>
              </a:lnSpc>
              <a:spcBef>
                <a:spcPts val="0"/>
              </a:spcBef>
              <a:spcAft>
                <a:spcPts val="0"/>
              </a:spcAft>
              <a:buClrTx/>
              <a:buSzTx/>
              <a:buFontTx/>
              <a:buNone/>
              <a:tabLst/>
              <a:defRPr lang="en-US" sz="48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b="1" i="0" kern="1200" dirty="0">
                <a:solidFill>
                  <a:schemeClr val="tx2"/>
                </a:solidFill>
                <a:effectLst/>
                <a:latin typeface="Roboto Slab" pitchFamily="2" charset="0"/>
                <a:ea typeface="Noto Sans Light" panose="020B0402040504020204" pitchFamily="34" charset="0"/>
                <a:cs typeface="Lato" panose="020F0502020204030203" pitchFamily="34"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ctr"/>
            <a:r>
              <a:rPr lang="en-US" sz="7200" spc="300" dirty="0">
                <a:latin typeface="Source Sans Pro" panose="020B0503030403020204" pitchFamily="34" charset="0"/>
                <a:ea typeface="Source Sans Pro" panose="020B0503030403020204" pitchFamily="34" charset="0"/>
                <a:cs typeface="Noto Sans SemiBold" panose="020B0502040504020204" pitchFamily="34" charset="0"/>
              </a:rPr>
              <a:t>WORLD WIDE MAP</a:t>
            </a:r>
          </a:p>
        </p:txBody>
      </p:sp>
      <p:sp>
        <p:nvSpPr>
          <p:cNvPr id="427" name="TextBox 426">
            <a:extLst>
              <a:ext uri="{FF2B5EF4-FFF2-40B4-BE49-F238E27FC236}">
                <a16:creationId xmlns:a16="http://schemas.microsoft.com/office/drawing/2014/main" id="{DC9C3AA3-3741-044B-A398-F3E670659C2A}"/>
              </a:ext>
            </a:extLst>
          </p:cNvPr>
          <p:cNvSpPr txBox="1"/>
          <p:nvPr/>
        </p:nvSpPr>
        <p:spPr>
          <a:xfrm>
            <a:off x="9588901" y="1745261"/>
            <a:ext cx="5216493" cy="584775"/>
          </a:xfrm>
          <a:prstGeom prst="rect">
            <a:avLst/>
          </a:prstGeom>
          <a:noFill/>
        </p:spPr>
        <p:txBody>
          <a:bodyPr wrap="none" rtlCol="0" anchor="ctr" anchorCtr="0">
            <a:spAutoFit/>
          </a:bodyPr>
          <a:lstStyle/>
          <a:p>
            <a:pPr algn="ctr"/>
            <a:r>
              <a:rPr lang="en-US" sz="3200" spc="600" dirty="0">
                <a:latin typeface="Source Sans Pro Light" panose="020B0403030403020204" pitchFamily="34" charset="0"/>
                <a:ea typeface="Source Sans Pro Light" panose="020B0403030403020204" pitchFamily="34" charset="0"/>
                <a:cs typeface="Lato Light" panose="020F0502020204030203" pitchFamily="34" charset="0"/>
              </a:rPr>
              <a:t>YOUR SUBTITLE HERE</a:t>
            </a:r>
          </a:p>
        </p:txBody>
      </p:sp>
      <p:sp>
        <p:nvSpPr>
          <p:cNvPr id="429" name="Rectangle 428">
            <a:extLst>
              <a:ext uri="{FF2B5EF4-FFF2-40B4-BE49-F238E27FC236}">
                <a16:creationId xmlns:a16="http://schemas.microsoft.com/office/drawing/2014/main" id="{0E6A91C3-C586-7A48-A499-678BF14BA168}"/>
              </a:ext>
            </a:extLst>
          </p:cNvPr>
          <p:cNvSpPr/>
          <p:nvPr/>
        </p:nvSpPr>
        <p:spPr>
          <a:xfrm>
            <a:off x="2964994" y="8843831"/>
            <a:ext cx="6212306" cy="36576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430" name="Rectangle 429">
            <a:extLst>
              <a:ext uri="{FF2B5EF4-FFF2-40B4-BE49-F238E27FC236}">
                <a16:creationId xmlns:a16="http://schemas.microsoft.com/office/drawing/2014/main" id="{1A515255-478C-F047-93FA-90176075F33A}"/>
              </a:ext>
            </a:extLst>
          </p:cNvPr>
          <p:cNvSpPr/>
          <p:nvPr/>
        </p:nvSpPr>
        <p:spPr>
          <a:xfrm>
            <a:off x="2959380" y="8851185"/>
            <a:ext cx="5029200" cy="35840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431" name="Rectangle 430">
            <a:extLst>
              <a:ext uri="{FF2B5EF4-FFF2-40B4-BE49-F238E27FC236}">
                <a16:creationId xmlns:a16="http://schemas.microsoft.com/office/drawing/2014/main" id="{D4A3565C-2ADA-0B49-9EA9-65B29616AA86}"/>
              </a:ext>
            </a:extLst>
          </p:cNvPr>
          <p:cNvSpPr/>
          <p:nvPr/>
        </p:nvSpPr>
        <p:spPr>
          <a:xfrm>
            <a:off x="2964994" y="11731027"/>
            <a:ext cx="6212306" cy="36576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432" name="Rectangle 431">
            <a:extLst>
              <a:ext uri="{FF2B5EF4-FFF2-40B4-BE49-F238E27FC236}">
                <a16:creationId xmlns:a16="http://schemas.microsoft.com/office/drawing/2014/main" id="{EEA5EF14-27CA-654E-BF00-0844AB1187BC}"/>
              </a:ext>
            </a:extLst>
          </p:cNvPr>
          <p:cNvSpPr/>
          <p:nvPr/>
        </p:nvSpPr>
        <p:spPr>
          <a:xfrm>
            <a:off x="2959380" y="11738381"/>
            <a:ext cx="5029200" cy="35840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433" name="Freeform 328">
            <a:extLst>
              <a:ext uri="{FF2B5EF4-FFF2-40B4-BE49-F238E27FC236}">
                <a16:creationId xmlns:a16="http://schemas.microsoft.com/office/drawing/2014/main" id="{DFC863A6-CBE6-5748-882E-CBA9C40B4BBC}"/>
              </a:ext>
            </a:extLst>
          </p:cNvPr>
          <p:cNvSpPr>
            <a:spLocks noChangeAspect="1" noChangeArrowheads="1"/>
          </p:cNvSpPr>
          <p:nvPr/>
        </p:nvSpPr>
        <p:spPr bwMode="auto">
          <a:xfrm>
            <a:off x="1781723" y="11370088"/>
            <a:ext cx="791009" cy="1087638"/>
          </a:xfrm>
          <a:custGeom>
            <a:avLst/>
            <a:gdLst/>
            <a:ahLst/>
            <a:cxnLst/>
            <a:rect l="0" t="0" r="r" b="b"/>
            <a:pathLst>
              <a:path w="406040" h="558440">
                <a:moveTo>
                  <a:pt x="64793" y="418740"/>
                </a:moveTo>
                <a:lnTo>
                  <a:pt x="73792" y="521715"/>
                </a:lnTo>
                <a:cubicBezTo>
                  <a:pt x="74512" y="527836"/>
                  <a:pt x="79912" y="533236"/>
                  <a:pt x="86751" y="533236"/>
                </a:cubicBezTo>
                <a:lnTo>
                  <a:pt x="319289" y="533236"/>
                </a:lnTo>
                <a:cubicBezTo>
                  <a:pt x="326128" y="533236"/>
                  <a:pt x="331528" y="527836"/>
                  <a:pt x="332248" y="521715"/>
                </a:cubicBezTo>
                <a:lnTo>
                  <a:pt x="340527" y="418740"/>
                </a:lnTo>
                <a:lnTo>
                  <a:pt x="64793" y="418740"/>
                </a:lnTo>
                <a:close/>
                <a:moveTo>
                  <a:pt x="202661" y="291560"/>
                </a:moveTo>
                <a:cubicBezTo>
                  <a:pt x="189012" y="291560"/>
                  <a:pt x="177518" y="303089"/>
                  <a:pt x="177518" y="317500"/>
                </a:cubicBezTo>
                <a:cubicBezTo>
                  <a:pt x="177518" y="331191"/>
                  <a:pt x="189012" y="342720"/>
                  <a:pt x="202661" y="342720"/>
                </a:cubicBezTo>
                <a:cubicBezTo>
                  <a:pt x="217029" y="342720"/>
                  <a:pt x="228523" y="331191"/>
                  <a:pt x="228523" y="317500"/>
                </a:cubicBezTo>
                <a:cubicBezTo>
                  <a:pt x="228523" y="303089"/>
                  <a:pt x="217029" y="291560"/>
                  <a:pt x="202661" y="291560"/>
                </a:cubicBezTo>
                <a:close/>
                <a:moveTo>
                  <a:pt x="202661" y="266700"/>
                </a:moveTo>
                <a:cubicBezTo>
                  <a:pt x="226368" y="266700"/>
                  <a:pt x="246124" y="282913"/>
                  <a:pt x="251871" y="304530"/>
                </a:cubicBezTo>
                <a:lnTo>
                  <a:pt x="278810" y="304530"/>
                </a:lnTo>
                <a:cubicBezTo>
                  <a:pt x="286353" y="304530"/>
                  <a:pt x="291741" y="309934"/>
                  <a:pt x="291741" y="317500"/>
                </a:cubicBezTo>
                <a:cubicBezTo>
                  <a:pt x="291741" y="324346"/>
                  <a:pt x="286353" y="329750"/>
                  <a:pt x="278810" y="329750"/>
                </a:cubicBezTo>
                <a:lnTo>
                  <a:pt x="251871" y="329750"/>
                </a:lnTo>
                <a:cubicBezTo>
                  <a:pt x="246124" y="351727"/>
                  <a:pt x="226368" y="367940"/>
                  <a:pt x="202661" y="367940"/>
                </a:cubicBezTo>
                <a:cubicBezTo>
                  <a:pt x="178955" y="367940"/>
                  <a:pt x="159199" y="351727"/>
                  <a:pt x="153811" y="329750"/>
                </a:cubicBezTo>
                <a:lnTo>
                  <a:pt x="126513" y="329750"/>
                </a:lnTo>
                <a:cubicBezTo>
                  <a:pt x="119688" y="329750"/>
                  <a:pt x="114300" y="324346"/>
                  <a:pt x="114300" y="317500"/>
                </a:cubicBezTo>
                <a:cubicBezTo>
                  <a:pt x="114300" y="309934"/>
                  <a:pt x="119688" y="304530"/>
                  <a:pt x="126513" y="304530"/>
                </a:cubicBezTo>
                <a:lnTo>
                  <a:pt x="153811" y="304530"/>
                </a:lnTo>
                <a:cubicBezTo>
                  <a:pt x="159199" y="282913"/>
                  <a:pt x="178955" y="266700"/>
                  <a:pt x="202661" y="266700"/>
                </a:cubicBezTo>
                <a:close/>
                <a:moveTo>
                  <a:pt x="38876" y="241594"/>
                </a:moveTo>
                <a:lnTo>
                  <a:pt x="49315" y="393897"/>
                </a:lnTo>
                <a:lnTo>
                  <a:pt x="355645" y="393897"/>
                </a:lnTo>
                <a:lnTo>
                  <a:pt x="367164" y="241594"/>
                </a:lnTo>
                <a:lnTo>
                  <a:pt x="38876" y="241594"/>
                </a:lnTo>
                <a:close/>
                <a:moveTo>
                  <a:pt x="38876" y="114496"/>
                </a:moveTo>
                <a:lnTo>
                  <a:pt x="47875" y="215671"/>
                </a:lnTo>
                <a:lnTo>
                  <a:pt x="358165" y="215671"/>
                </a:lnTo>
                <a:lnTo>
                  <a:pt x="367164" y="114496"/>
                </a:lnTo>
                <a:lnTo>
                  <a:pt x="38876" y="114496"/>
                </a:lnTo>
                <a:close/>
                <a:moveTo>
                  <a:pt x="31317" y="63369"/>
                </a:moveTo>
                <a:cubicBezTo>
                  <a:pt x="28077" y="63369"/>
                  <a:pt x="25197" y="66249"/>
                  <a:pt x="25197" y="70210"/>
                </a:cubicBezTo>
                <a:lnTo>
                  <a:pt x="25197" y="89293"/>
                </a:lnTo>
                <a:lnTo>
                  <a:pt x="380843" y="89293"/>
                </a:lnTo>
                <a:lnTo>
                  <a:pt x="380843" y="70210"/>
                </a:lnTo>
                <a:cubicBezTo>
                  <a:pt x="380843" y="66249"/>
                  <a:pt x="377963" y="63369"/>
                  <a:pt x="374003" y="63369"/>
                </a:cubicBezTo>
                <a:lnTo>
                  <a:pt x="31317" y="63369"/>
                </a:lnTo>
                <a:close/>
                <a:moveTo>
                  <a:pt x="82072" y="25203"/>
                </a:moveTo>
                <a:cubicBezTo>
                  <a:pt x="78472" y="25203"/>
                  <a:pt x="76312" y="28444"/>
                  <a:pt x="76312" y="32044"/>
                </a:cubicBezTo>
                <a:cubicBezTo>
                  <a:pt x="76312" y="34205"/>
                  <a:pt x="75232" y="36005"/>
                  <a:pt x="75232" y="38165"/>
                </a:cubicBezTo>
                <a:lnTo>
                  <a:pt x="330448" y="38165"/>
                </a:lnTo>
                <a:cubicBezTo>
                  <a:pt x="329728" y="36005"/>
                  <a:pt x="329728" y="34205"/>
                  <a:pt x="329728" y="32044"/>
                </a:cubicBezTo>
                <a:cubicBezTo>
                  <a:pt x="329728" y="28444"/>
                  <a:pt x="326848" y="25203"/>
                  <a:pt x="323608" y="25203"/>
                </a:cubicBezTo>
                <a:lnTo>
                  <a:pt x="82072" y="25203"/>
                </a:lnTo>
                <a:close/>
                <a:moveTo>
                  <a:pt x="82072" y="0"/>
                </a:moveTo>
                <a:lnTo>
                  <a:pt x="323608" y="0"/>
                </a:lnTo>
                <a:cubicBezTo>
                  <a:pt x="341247" y="0"/>
                  <a:pt x="354925" y="14402"/>
                  <a:pt x="354925" y="32044"/>
                </a:cubicBezTo>
                <a:cubicBezTo>
                  <a:pt x="354925" y="35285"/>
                  <a:pt x="358165" y="38165"/>
                  <a:pt x="361765" y="38165"/>
                </a:cubicBezTo>
                <a:lnTo>
                  <a:pt x="374003" y="38165"/>
                </a:lnTo>
                <a:cubicBezTo>
                  <a:pt x="391642" y="38165"/>
                  <a:pt x="406040" y="52567"/>
                  <a:pt x="406040" y="70210"/>
                </a:cubicBezTo>
                <a:lnTo>
                  <a:pt x="406040" y="101534"/>
                </a:lnTo>
                <a:cubicBezTo>
                  <a:pt x="406040" y="109095"/>
                  <a:pt x="400641" y="114496"/>
                  <a:pt x="393082" y="114496"/>
                </a:cubicBezTo>
                <a:lnTo>
                  <a:pt x="392362" y="114496"/>
                </a:lnTo>
                <a:lnTo>
                  <a:pt x="383363" y="216391"/>
                </a:lnTo>
                <a:cubicBezTo>
                  <a:pt x="386242" y="217111"/>
                  <a:pt x="388402" y="218191"/>
                  <a:pt x="390202" y="220351"/>
                </a:cubicBezTo>
                <a:cubicBezTo>
                  <a:pt x="392362" y="222512"/>
                  <a:pt x="393801" y="226472"/>
                  <a:pt x="393082" y="229353"/>
                </a:cubicBezTo>
                <a:lnTo>
                  <a:pt x="380843" y="407578"/>
                </a:lnTo>
                <a:cubicBezTo>
                  <a:pt x="380123" y="413699"/>
                  <a:pt x="374723" y="418740"/>
                  <a:pt x="367884" y="418740"/>
                </a:cubicBezTo>
                <a:lnTo>
                  <a:pt x="366444" y="418740"/>
                </a:lnTo>
                <a:lnTo>
                  <a:pt x="357445" y="524235"/>
                </a:lnTo>
                <a:cubicBezTo>
                  <a:pt x="355645" y="544038"/>
                  <a:pt x="339087" y="558440"/>
                  <a:pt x="319289" y="558440"/>
                </a:cubicBezTo>
                <a:lnTo>
                  <a:pt x="86751" y="558440"/>
                </a:lnTo>
                <a:cubicBezTo>
                  <a:pt x="66233" y="558440"/>
                  <a:pt x="50395" y="544038"/>
                  <a:pt x="48595" y="524235"/>
                </a:cubicBezTo>
                <a:lnTo>
                  <a:pt x="39596" y="418740"/>
                </a:lnTo>
                <a:lnTo>
                  <a:pt x="38156" y="418740"/>
                </a:lnTo>
                <a:cubicBezTo>
                  <a:pt x="31317" y="418740"/>
                  <a:pt x="25917" y="413699"/>
                  <a:pt x="25197" y="407578"/>
                </a:cubicBezTo>
                <a:lnTo>
                  <a:pt x="12239" y="229353"/>
                </a:lnTo>
                <a:cubicBezTo>
                  <a:pt x="12239" y="226472"/>
                  <a:pt x="13678" y="222512"/>
                  <a:pt x="15838" y="220351"/>
                </a:cubicBezTo>
                <a:cubicBezTo>
                  <a:pt x="17638" y="218191"/>
                  <a:pt x="19798" y="217111"/>
                  <a:pt x="21958" y="216391"/>
                </a:cubicBezTo>
                <a:lnTo>
                  <a:pt x="13678" y="114496"/>
                </a:lnTo>
                <a:lnTo>
                  <a:pt x="12239" y="114496"/>
                </a:lnTo>
                <a:cubicBezTo>
                  <a:pt x="5399" y="114496"/>
                  <a:pt x="0" y="109095"/>
                  <a:pt x="0" y="101534"/>
                </a:cubicBezTo>
                <a:lnTo>
                  <a:pt x="0" y="70210"/>
                </a:lnTo>
                <a:cubicBezTo>
                  <a:pt x="0" y="52567"/>
                  <a:pt x="13678" y="38165"/>
                  <a:pt x="31317" y="38165"/>
                </a:cubicBezTo>
                <a:lnTo>
                  <a:pt x="44275" y="38165"/>
                </a:lnTo>
                <a:cubicBezTo>
                  <a:pt x="47875" y="38165"/>
                  <a:pt x="50395" y="35285"/>
                  <a:pt x="50395" y="32044"/>
                </a:cubicBezTo>
                <a:cubicBezTo>
                  <a:pt x="50395" y="14402"/>
                  <a:pt x="64793" y="0"/>
                  <a:pt x="82072" y="0"/>
                </a:cubicBezTo>
                <a:close/>
              </a:path>
            </a:pathLst>
          </a:custGeom>
          <a:solidFill>
            <a:schemeClr val="tx1"/>
          </a:solidFill>
          <a:ln>
            <a:noFill/>
          </a:ln>
          <a:effectLst/>
        </p:spPr>
        <p:txBody>
          <a:bodyPr anchor="ctr"/>
          <a:lstStyle/>
          <a:p>
            <a:endParaRPr lang="en-US" dirty="0">
              <a:latin typeface="Source Sans Pro Light" panose="020B0403030403020204" pitchFamily="34" charset="0"/>
            </a:endParaRPr>
          </a:p>
        </p:txBody>
      </p:sp>
      <p:sp>
        <p:nvSpPr>
          <p:cNvPr id="434" name="Freeform 223">
            <a:extLst>
              <a:ext uri="{FF2B5EF4-FFF2-40B4-BE49-F238E27FC236}">
                <a16:creationId xmlns:a16="http://schemas.microsoft.com/office/drawing/2014/main" id="{622C159E-524E-254A-8DE1-828ABA377E91}"/>
              </a:ext>
            </a:extLst>
          </p:cNvPr>
          <p:cNvSpPr>
            <a:spLocks noChangeAspect="1" noChangeArrowheads="1"/>
          </p:cNvSpPr>
          <p:nvPr/>
        </p:nvSpPr>
        <p:spPr bwMode="auto">
          <a:xfrm>
            <a:off x="1732285" y="8488701"/>
            <a:ext cx="889886" cy="1090727"/>
          </a:xfrm>
          <a:custGeom>
            <a:avLst/>
            <a:gdLst>
              <a:gd name="T0" fmla="*/ 388134 w 1271"/>
              <a:gd name="T1" fmla="*/ 260193 h 1555"/>
              <a:gd name="T2" fmla="*/ 312234 w 1271"/>
              <a:gd name="T3" fmla="*/ 253345 h 1555"/>
              <a:gd name="T4" fmla="*/ 330220 w 1271"/>
              <a:gd name="T5" fmla="*/ 190640 h 1555"/>
              <a:gd name="T6" fmla="*/ 317270 w 1271"/>
              <a:gd name="T7" fmla="*/ 178387 h 1555"/>
              <a:gd name="T8" fmla="*/ 228420 w 1271"/>
              <a:gd name="T9" fmla="*/ 267040 h 1555"/>
              <a:gd name="T10" fmla="*/ 216190 w 1271"/>
              <a:gd name="T11" fmla="*/ 280013 h 1555"/>
              <a:gd name="T12" fmla="*/ 293169 w 1271"/>
              <a:gd name="T13" fmla="*/ 269202 h 1555"/>
              <a:gd name="T14" fmla="*/ 297486 w 1271"/>
              <a:gd name="T15" fmla="*/ 274608 h 1555"/>
              <a:gd name="T16" fmla="*/ 379861 w 1271"/>
              <a:gd name="T17" fmla="*/ 289744 h 1555"/>
              <a:gd name="T18" fmla="*/ 304320 w 1271"/>
              <a:gd name="T19" fmla="*/ 457679 h 1555"/>
              <a:gd name="T20" fmla="*/ 316551 w 1271"/>
              <a:gd name="T21" fmla="*/ 346323 h 1555"/>
              <a:gd name="T22" fmla="*/ 307558 w 1271"/>
              <a:gd name="T23" fmla="*/ 331187 h 1555"/>
              <a:gd name="T24" fmla="*/ 279500 w 1271"/>
              <a:gd name="T25" fmla="*/ 446868 h 1555"/>
              <a:gd name="T26" fmla="*/ 241370 w 1271"/>
              <a:gd name="T27" fmla="*/ 343440 h 1555"/>
              <a:gd name="T28" fmla="*/ 228420 w 1271"/>
              <a:gd name="T29" fmla="*/ 331187 h 1555"/>
              <a:gd name="T30" fmla="*/ 178060 w 1271"/>
              <a:gd name="T31" fmla="*/ 457679 h 1555"/>
              <a:gd name="T32" fmla="*/ 164391 w 1271"/>
              <a:gd name="T33" fmla="*/ 340196 h 1555"/>
              <a:gd name="T34" fmla="*/ 149282 w 1271"/>
              <a:gd name="T35" fmla="*/ 331187 h 1555"/>
              <a:gd name="T36" fmla="*/ 152160 w 1271"/>
              <a:gd name="T37" fmla="*/ 446868 h 1555"/>
              <a:gd name="T38" fmla="*/ 88850 w 1271"/>
              <a:gd name="T39" fmla="*/ 457679 h 1555"/>
              <a:gd name="T40" fmla="*/ 101800 w 1271"/>
              <a:gd name="T41" fmla="*/ 292987 h 1555"/>
              <a:gd name="T42" fmla="*/ 172664 w 1271"/>
              <a:gd name="T43" fmla="*/ 263796 h 1555"/>
              <a:gd name="T44" fmla="*/ 155398 w 1271"/>
              <a:gd name="T45" fmla="*/ 245777 h 1555"/>
              <a:gd name="T46" fmla="*/ 101800 w 1271"/>
              <a:gd name="T47" fmla="*/ 267040 h 1555"/>
              <a:gd name="T48" fmla="*/ 25900 w 1271"/>
              <a:gd name="T49" fmla="*/ 190640 h 1555"/>
              <a:gd name="T50" fmla="*/ 69785 w 1271"/>
              <a:gd name="T51" fmla="*/ 122168 h 1555"/>
              <a:gd name="T52" fmla="*/ 75900 w 1271"/>
              <a:gd name="T53" fmla="*/ 178387 h 1555"/>
              <a:gd name="T54" fmla="*/ 88850 w 1271"/>
              <a:gd name="T55" fmla="*/ 165413 h 1555"/>
              <a:gd name="T56" fmla="*/ 101080 w 1271"/>
              <a:gd name="T57" fmla="*/ 108474 h 1555"/>
              <a:gd name="T58" fmla="*/ 228420 w 1271"/>
              <a:gd name="T59" fmla="*/ 25947 h 1555"/>
              <a:gd name="T60" fmla="*/ 365472 w 1271"/>
              <a:gd name="T61" fmla="*/ 115321 h 1555"/>
              <a:gd name="T62" fmla="*/ 431660 w 1271"/>
              <a:gd name="T63" fmla="*/ 190640 h 1555"/>
              <a:gd name="T64" fmla="*/ 75900 w 1271"/>
              <a:gd name="T65" fmla="*/ 534079 h 1555"/>
              <a:gd name="T66" fmla="*/ 380580 w 1271"/>
              <a:gd name="T67" fmla="*/ 534079 h 1555"/>
              <a:gd name="T68" fmla="*/ 228420 w 1271"/>
              <a:gd name="T69" fmla="*/ 0 h 1555"/>
              <a:gd name="T70" fmla="*/ 81296 w 1271"/>
              <a:gd name="T71" fmla="*/ 91536 h 1555"/>
              <a:gd name="T72" fmla="*/ 48562 w 1271"/>
              <a:gd name="T73" fmla="*/ 277851 h 1555"/>
              <a:gd name="T74" fmla="*/ 51080 w 1271"/>
              <a:gd name="T75" fmla="*/ 279293 h 1555"/>
              <a:gd name="T76" fmla="*/ 62950 w 1271"/>
              <a:gd name="T77" fmla="*/ 457679 h 1555"/>
              <a:gd name="T78" fmla="*/ 51080 w 1271"/>
              <a:gd name="T79" fmla="*/ 547053 h 1555"/>
              <a:gd name="T80" fmla="*/ 393530 w 1271"/>
              <a:gd name="T81" fmla="*/ 560027 h 1555"/>
              <a:gd name="T82" fmla="*/ 406480 w 1271"/>
              <a:gd name="T83" fmla="*/ 470653 h 1555"/>
              <a:gd name="T84" fmla="*/ 393530 w 1271"/>
              <a:gd name="T85" fmla="*/ 457679 h 1555"/>
              <a:gd name="T86" fmla="*/ 456840 w 1271"/>
              <a:gd name="T87" fmla="*/ 190640 h 155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271" h="1555">
                <a:moveTo>
                  <a:pt x="1081" y="720"/>
                </a:moveTo>
                <a:lnTo>
                  <a:pt x="1081" y="720"/>
                </a:lnTo>
                <a:lnTo>
                  <a:pt x="1079" y="722"/>
                </a:lnTo>
                <a:cubicBezTo>
                  <a:pt x="1012" y="754"/>
                  <a:pt x="929" y="747"/>
                  <a:pt x="868" y="703"/>
                </a:cubicBezTo>
                <a:cubicBezTo>
                  <a:pt x="865" y="703"/>
                  <a:pt x="863" y="701"/>
                  <a:pt x="859" y="701"/>
                </a:cubicBezTo>
                <a:cubicBezTo>
                  <a:pt x="895" y="652"/>
                  <a:pt x="918" y="595"/>
                  <a:pt x="918" y="529"/>
                </a:cubicBezTo>
                <a:cubicBezTo>
                  <a:pt x="918" y="510"/>
                  <a:pt x="901" y="495"/>
                  <a:pt x="882" y="495"/>
                </a:cubicBezTo>
                <a:cubicBezTo>
                  <a:pt x="863" y="495"/>
                  <a:pt x="846" y="510"/>
                  <a:pt x="846" y="529"/>
                </a:cubicBezTo>
                <a:cubicBezTo>
                  <a:pt x="846" y="646"/>
                  <a:pt x="751" y="741"/>
                  <a:pt x="635" y="741"/>
                </a:cubicBezTo>
                <a:cubicBezTo>
                  <a:pt x="616" y="741"/>
                  <a:pt x="601" y="758"/>
                  <a:pt x="601" y="777"/>
                </a:cubicBezTo>
                <a:cubicBezTo>
                  <a:pt x="601" y="796"/>
                  <a:pt x="616" y="813"/>
                  <a:pt x="635" y="813"/>
                </a:cubicBezTo>
                <a:cubicBezTo>
                  <a:pt x="705" y="813"/>
                  <a:pt x="766" y="788"/>
                  <a:pt x="815" y="747"/>
                </a:cubicBezTo>
                <a:cubicBezTo>
                  <a:pt x="819" y="754"/>
                  <a:pt x="821" y="758"/>
                  <a:pt x="827" y="762"/>
                </a:cubicBezTo>
                <a:cubicBezTo>
                  <a:pt x="874" y="794"/>
                  <a:pt x="931" y="813"/>
                  <a:pt x="988" y="813"/>
                </a:cubicBezTo>
                <a:cubicBezTo>
                  <a:pt x="1012" y="813"/>
                  <a:pt x="1033" y="809"/>
                  <a:pt x="1056" y="804"/>
                </a:cubicBezTo>
                <a:cubicBezTo>
                  <a:pt x="1037" y="961"/>
                  <a:pt x="1026" y="1118"/>
                  <a:pt x="1024" y="1270"/>
                </a:cubicBezTo>
                <a:lnTo>
                  <a:pt x="846" y="1270"/>
                </a:lnTo>
                <a:lnTo>
                  <a:pt x="846" y="1240"/>
                </a:lnTo>
                <a:cubicBezTo>
                  <a:pt x="846" y="1145"/>
                  <a:pt x="859" y="1052"/>
                  <a:pt x="880" y="961"/>
                </a:cubicBezTo>
                <a:cubicBezTo>
                  <a:pt x="887" y="942"/>
                  <a:pt x="874" y="923"/>
                  <a:pt x="855" y="919"/>
                </a:cubicBezTo>
                <a:cubicBezTo>
                  <a:pt x="836" y="915"/>
                  <a:pt x="817" y="925"/>
                  <a:pt x="813" y="944"/>
                </a:cubicBezTo>
                <a:cubicBezTo>
                  <a:pt x="789" y="1042"/>
                  <a:pt x="777" y="1141"/>
                  <a:pt x="777" y="1240"/>
                </a:cubicBezTo>
                <a:lnTo>
                  <a:pt x="777" y="1270"/>
                </a:lnTo>
                <a:lnTo>
                  <a:pt x="671" y="1270"/>
                </a:lnTo>
                <a:lnTo>
                  <a:pt x="671" y="953"/>
                </a:lnTo>
                <a:cubicBezTo>
                  <a:pt x="671" y="934"/>
                  <a:pt x="656" y="919"/>
                  <a:pt x="635" y="919"/>
                </a:cubicBezTo>
                <a:cubicBezTo>
                  <a:pt x="616" y="919"/>
                  <a:pt x="601" y="934"/>
                  <a:pt x="601" y="953"/>
                </a:cubicBezTo>
                <a:lnTo>
                  <a:pt x="601" y="1270"/>
                </a:lnTo>
                <a:lnTo>
                  <a:pt x="495" y="1270"/>
                </a:lnTo>
                <a:lnTo>
                  <a:pt x="495" y="1240"/>
                </a:lnTo>
                <a:cubicBezTo>
                  <a:pt x="495" y="1141"/>
                  <a:pt x="482" y="1042"/>
                  <a:pt x="457" y="944"/>
                </a:cubicBezTo>
                <a:cubicBezTo>
                  <a:pt x="453" y="925"/>
                  <a:pt x="434" y="915"/>
                  <a:pt x="415" y="919"/>
                </a:cubicBezTo>
                <a:cubicBezTo>
                  <a:pt x="396" y="923"/>
                  <a:pt x="385" y="942"/>
                  <a:pt x="389" y="961"/>
                </a:cubicBezTo>
                <a:cubicBezTo>
                  <a:pt x="413" y="1052"/>
                  <a:pt x="423" y="1145"/>
                  <a:pt x="423" y="1240"/>
                </a:cubicBezTo>
                <a:lnTo>
                  <a:pt x="423" y="1270"/>
                </a:lnTo>
                <a:lnTo>
                  <a:pt x="247" y="1270"/>
                </a:lnTo>
                <a:cubicBezTo>
                  <a:pt x="245" y="1118"/>
                  <a:pt x="235" y="961"/>
                  <a:pt x="216" y="804"/>
                </a:cubicBezTo>
                <a:cubicBezTo>
                  <a:pt x="237" y="809"/>
                  <a:pt x="260" y="813"/>
                  <a:pt x="283" y="813"/>
                </a:cubicBezTo>
                <a:cubicBezTo>
                  <a:pt x="357" y="813"/>
                  <a:pt x="427" y="783"/>
                  <a:pt x="480" y="732"/>
                </a:cubicBezTo>
                <a:cubicBezTo>
                  <a:pt x="495" y="718"/>
                  <a:pt x="495" y="696"/>
                  <a:pt x="480" y="682"/>
                </a:cubicBezTo>
                <a:cubicBezTo>
                  <a:pt x="468" y="667"/>
                  <a:pt x="444" y="667"/>
                  <a:pt x="432" y="682"/>
                </a:cubicBezTo>
                <a:cubicBezTo>
                  <a:pt x="391" y="720"/>
                  <a:pt x="338" y="741"/>
                  <a:pt x="283" y="741"/>
                </a:cubicBezTo>
                <a:cubicBezTo>
                  <a:pt x="250" y="741"/>
                  <a:pt x="216" y="732"/>
                  <a:pt x="186" y="718"/>
                </a:cubicBezTo>
                <a:cubicBezTo>
                  <a:pt x="116" y="682"/>
                  <a:pt x="72" y="610"/>
                  <a:pt x="72" y="529"/>
                </a:cubicBezTo>
                <a:cubicBezTo>
                  <a:pt x="72" y="447"/>
                  <a:pt x="120" y="373"/>
                  <a:pt x="194" y="339"/>
                </a:cubicBezTo>
                <a:cubicBezTo>
                  <a:pt x="184" y="379"/>
                  <a:pt x="178" y="419"/>
                  <a:pt x="178" y="459"/>
                </a:cubicBezTo>
                <a:cubicBezTo>
                  <a:pt x="178" y="478"/>
                  <a:pt x="192" y="495"/>
                  <a:pt x="211" y="495"/>
                </a:cubicBezTo>
                <a:cubicBezTo>
                  <a:pt x="233" y="495"/>
                  <a:pt x="247" y="478"/>
                  <a:pt x="247" y="459"/>
                </a:cubicBezTo>
                <a:cubicBezTo>
                  <a:pt x="247" y="404"/>
                  <a:pt x="258" y="351"/>
                  <a:pt x="281" y="301"/>
                </a:cubicBezTo>
                <a:cubicBezTo>
                  <a:pt x="345" y="161"/>
                  <a:pt x="484" y="72"/>
                  <a:pt x="635" y="72"/>
                </a:cubicBezTo>
                <a:cubicBezTo>
                  <a:pt x="787" y="72"/>
                  <a:pt x="927" y="161"/>
                  <a:pt x="988" y="301"/>
                </a:cubicBezTo>
                <a:cubicBezTo>
                  <a:pt x="995" y="311"/>
                  <a:pt x="1005" y="320"/>
                  <a:pt x="1016" y="320"/>
                </a:cubicBezTo>
                <a:cubicBezTo>
                  <a:pt x="1122" y="335"/>
                  <a:pt x="1200" y="423"/>
                  <a:pt x="1200" y="529"/>
                </a:cubicBezTo>
                <a:cubicBezTo>
                  <a:pt x="1200" y="612"/>
                  <a:pt x="1155" y="684"/>
                  <a:pt x="1081" y="720"/>
                </a:cubicBezTo>
                <a:close/>
                <a:moveTo>
                  <a:pt x="1058" y="1482"/>
                </a:moveTo>
                <a:lnTo>
                  <a:pt x="211" y="1482"/>
                </a:lnTo>
                <a:lnTo>
                  <a:pt x="211" y="1342"/>
                </a:lnTo>
                <a:lnTo>
                  <a:pt x="1058" y="1342"/>
                </a:lnTo>
                <a:lnTo>
                  <a:pt x="1058" y="1482"/>
                </a:lnTo>
                <a:close/>
                <a:moveTo>
                  <a:pt x="1045" y="254"/>
                </a:moveTo>
                <a:lnTo>
                  <a:pt x="1045" y="254"/>
                </a:lnTo>
                <a:cubicBezTo>
                  <a:pt x="967" y="100"/>
                  <a:pt x="808" y="0"/>
                  <a:pt x="635" y="0"/>
                </a:cubicBezTo>
                <a:cubicBezTo>
                  <a:pt x="461" y="0"/>
                  <a:pt x="302" y="100"/>
                  <a:pt x="226" y="254"/>
                </a:cubicBezTo>
                <a:cubicBezTo>
                  <a:pt x="97" y="280"/>
                  <a:pt x="0" y="396"/>
                  <a:pt x="0" y="529"/>
                </a:cubicBezTo>
                <a:cubicBezTo>
                  <a:pt x="0" y="629"/>
                  <a:pt x="51" y="718"/>
                  <a:pt x="135" y="771"/>
                </a:cubicBezTo>
                <a:cubicBezTo>
                  <a:pt x="135" y="771"/>
                  <a:pt x="139" y="773"/>
                  <a:pt x="142" y="775"/>
                </a:cubicBezTo>
                <a:cubicBezTo>
                  <a:pt x="163" y="942"/>
                  <a:pt x="175" y="1109"/>
                  <a:pt x="175" y="1270"/>
                </a:cubicBezTo>
                <a:cubicBezTo>
                  <a:pt x="156" y="1272"/>
                  <a:pt x="142" y="1287"/>
                  <a:pt x="142" y="1306"/>
                </a:cubicBezTo>
                <a:lnTo>
                  <a:pt x="142" y="1518"/>
                </a:lnTo>
                <a:cubicBezTo>
                  <a:pt x="142" y="1537"/>
                  <a:pt x="156" y="1554"/>
                  <a:pt x="178" y="1554"/>
                </a:cubicBezTo>
                <a:lnTo>
                  <a:pt x="1094" y="1554"/>
                </a:lnTo>
                <a:cubicBezTo>
                  <a:pt x="1113" y="1554"/>
                  <a:pt x="1130" y="1537"/>
                  <a:pt x="1130" y="1518"/>
                </a:cubicBezTo>
                <a:lnTo>
                  <a:pt x="1130" y="1306"/>
                </a:lnTo>
                <a:cubicBezTo>
                  <a:pt x="1130" y="1287"/>
                  <a:pt x="1113" y="1272"/>
                  <a:pt x="1094" y="1270"/>
                </a:cubicBezTo>
                <a:cubicBezTo>
                  <a:pt x="1096" y="1109"/>
                  <a:pt x="1107" y="942"/>
                  <a:pt x="1130" y="775"/>
                </a:cubicBezTo>
                <a:cubicBezTo>
                  <a:pt x="1217" y="724"/>
                  <a:pt x="1270" y="631"/>
                  <a:pt x="1270" y="529"/>
                </a:cubicBezTo>
                <a:cubicBezTo>
                  <a:pt x="1270" y="396"/>
                  <a:pt x="1174" y="280"/>
                  <a:pt x="1045" y="254"/>
                </a:cubicBezTo>
                <a:close/>
              </a:path>
            </a:pathLst>
          </a:custGeom>
          <a:solidFill>
            <a:schemeClr val="tx1"/>
          </a:solidFill>
          <a:ln>
            <a:noFill/>
          </a:ln>
          <a:effectLst/>
        </p:spPr>
        <p:txBody>
          <a:bodyPr wrap="none" anchor="ctr"/>
          <a:lstStyle/>
          <a:p>
            <a:endParaRPr lang="en-US" dirty="0">
              <a:latin typeface="Source Sans Pro Light" panose="020B0403030403020204" pitchFamily="34" charset="0"/>
            </a:endParaRPr>
          </a:p>
        </p:txBody>
      </p:sp>
      <p:sp>
        <p:nvSpPr>
          <p:cNvPr id="437" name="Freeform 436">
            <a:extLst>
              <a:ext uri="{FF2B5EF4-FFF2-40B4-BE49-F238E27FC236}">
                <a16:creationId xmlns:a16="http://schemas.microsoft.com/office/drawing/2014/main" id="{DFF23483-9FD8-D94E-8258-E27CDD7D227D}"/>
              </a:ext>
            </a:extLst>
          </p:cNvPr>
          <p:cNvSpPr/>
          <p:nvPr/>
        </p:nvSpPr>
        <p:spPr>
          <a:xfrm flipH="1">
            <a:off x="7686312" y="413155"/>
            <a:ext cx="1591056" cy="1410161"/>
          </a:xfrm>
          <a:custGeom>
            <a:avLst/>
            <a:gdLst>
              <a:gd name="connsiteX0" fmla="*/ 0 w 2974008"/>
              <a:gd name="connsiteY0" fmla="*/ 0 h 2633472"/>
              <a:gd name="connsiteX1" fmla="*/ 2974008 w 2974008"/>
              <a:gd name="connsiteY1" fmla="*/ 0 h 2633472"/>
              <a:gd name="connsiteX2" fmla="*/ 2974008 w 2974008"/>
              <a:gd name="connsiteY2" fmla="*/ 2633472 h 2633472"/>
              <a:gd name="connsiteX3" fmla="*/ 2642516 w 2974008"/>
              <a:gd name="connsiteY3" fmla="*/ 2633472 h 2633472"/>
              <a:gd name="connsiteX4" fmla="*/ 2642516 w 2974008"/>
              <a:gd name="connsiteY4" fmla="*/ 331492 h 2633472"/>
              <a:gd name="connsiteX5" fmla="*/ 0 w 2974008"/>
              <a:gd name="connsiteY5" fmla="*/ 331492 h 263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74008" h="2633472">
                <a:moveTo>
                  <a:pt x="0" y="0"/>
                </a:moveTo>
                <a:lnTo>
                  <a:pt x="2974008" y="0"/>
                </a:lnTo>
                <a:lnTo>
                  <a:pt x="2974008" y="2633472"/>
                </a:lnTo>
                <a:lnTo>
                  <a:pt x="2642516" y="2633472"/>
                </a:lnTo>
                <a:lnTo>
                  <a:pt x="2642516" y="331492"/>
                </a:lnTo>
                <a:lnTo>
                  <a:pt x="0" y="33149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Source Sans Pro" panose="020B0503030403020204" pitchFamily="34" charset="0"/>
            </a:endParaRPr>
          </a:p>
        </p:txBody>
      </p:sp>
    </p:spTree>
    <p:extLst>
      <p:ext uri="{BB962C8B-B14F-4D97-AF65-F5344CB8AC3E}">
        <p14:creationId xmlns:p14="http://schemas.microsoft.com/office/powerpoint/2010/main" val="101245907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advTm="3000"/>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ubtitle 2"/>
          <p:cNvSpPr txBox="1">
            <a:spLocks/>
          </p:cNvSpPr>
          <p:nvPr/>
        </p:nvSpPr>
        <p:spPr>
          <a:xfrm>
            <a:off x="1301990" y="2781666"/>
            <a:ext cx="21305520" cy="9777295"/>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Food preparers must read a recipe in order to know what ingredients are needed, methods must be implemented, and equipment is required for the completion of the recipe. Kitchen vernacular can be complicated for some to understand, therefore, it is important that cooks take their time when reading a recipe. Most importantly, chefs should make certain they understand the terminology and methodology required for the recipe. If someone is ready to cook a meal, they should fully understand the recipe and feel comfortable preparing it.</a:t>
            </a:r>
          </a:p>
          <a:p>
            <a:pPr algn="just">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Respect for the ingredients is essential. When cooks have respect for the food, they are less likely to waste it and will pay closer attention to its importance. Respecting the ingredients also involves learning about the food as a whole and using it to its optimum. This will help enhance the flavor and value of the food naturally.</a:t>
            </a:r>
          </a:p>
          <a:p>
            <a:pPr algn="just">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Cooking demands focus and attention to one’s actions. When someone is focused on cooking, they will create great recipes, cook at the correct temperatures, and add the ingredients at the appropriate time. The more focused an individual is during the cooking process, the more confident they will become in the kitchen. This is true of professional chefs, at-home cooks, and/or kitchen novices. </a:t>
            </a:r>
          </a:p>
          <a:p>
            <a:pPr algn="just">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Practice makes perfect, as the old adage says, and in many respects, cooking can be a trial and error proposition. Distractions are the enemy in the cooking arena and a person must try their best to maintain focus while making a meal. Accidents and/or errors happen when cooks allow themselves to become distracted from preparing a meal. Thus, it is very important to stay focused.</a:t>
            </a:r>
          </a:p>
          <a:p>
            <a:pPr algn="just">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Controlling the cooking temperature is another essential element to the success of preparing and completing a meal. If food preparers overcook or undercook ingredients, it cannot only ruin the ingredients and meal, but it could also result in illness (e.g. food poisoning, ingestion of parasites, etc.) for those who consume it. This is of particular importance when dealing with meat, poultry, fish, and/or seafood products. Improper cooking temperatures and/or techniques could pose a significant health risk and even endanger people’s lives.</a:t>
            </a:r>
          </a:p>
        </p:txBody>
      </p:sp>
      <p:sp>
        <p:nvSpPr>
          <p:cNvPr id="8" name="Text Placeholder 6">
            <a:extLst>
              <a:ext uri="{FF2B5EF4-FFF2-40B4-BE49-F238E27FC236}">
                <a16:creationId xmlns:a16="http://schemas.microsoft.com/office/drawing/2014/main" id="{899AEA50-AA8C-A34C-986B-111FE12F01AE}"/>
              </a:ext>
            </a:extLst>
          </p:cNvPr>
          <p:cNvSpPr txBox="1">
            <a:spLocks/>
          </p:cNvSpPr>
          <p:nvPr/>
        </p:nvSpPr>
        <p:spPr>
          <a:xfrm>
            <a:off x="1433141" y="709382"/>
            <a:ext cx="8517075" cy="1200329"/>
          </a:xfrm>
          <a:prstGeom prst="rect">
            <a:avLst/>
          </a:prstGeom>
        </p:spPr>
        <p:txBody>
          <a:bodyPr wrap="none" anchor="t">
            <a:spAutoFit/>
          </a:bodyPr>
          <a:lstStyle>
            <a:lvl1pPr marL="0" marR="0" indent="0" algn="l" defTabSz="1828434" rtl="0" eaLnBrk="1" fontAlgn="auto" latinLnBrk="0" hangingPunct="1">
              <a:lnSpc>
                <a:spcPct val="100000"/>
              </a:lnSpc>
              <a:spcBef>
                <a:spcPts val="0"/>
              </a:spcBef>
              <a:spcAft>
                <a:spcPts val="0"/>
              </a:spcAft>
              <a:buClrTx/>
              <a:buSzTx/>
              <a:buFontTx/>
              <a:buNone/>
              <a:tabLst/>
              <a:defRPr lang="en-US" sz="48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b="1" i="0" kern="1200" dirty="0">
                <a:solidFill>
                  <a:schemeClr val="tx2"/>
                </a:solidFill>
                <a:effectLst/>
                <a:latin typeface="Roboto Slab" pitchFamily="2" charset="0"/>
                <a:ea typeface="Noto Sans Light" panose="020B0402040504020204" pitchFamily="34" charset="0"/>
                <a:cs typeface="Lato" panose="020F0502020204030203" pitchFamily="34"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r>
              <a:rPr lang="en-US" sz="7200" spc="300" dirty="0">
                <a:latin typeface="Source Sans Pro" panose="020B0503030403020204" pitchFamily="34" charset="0"/>
                <a:ea typeface="Source Sans Pro" panose="020B0503030403020204" pitchFamily="34" charset="0"/>
                <a:cs typeface="Noto Sans SemiBold" panose="020B0502040504020204" pitchFamily="34" charset="0"/>
              </a:rPr>
              <a:t>ONE COLUMN TEXT</a:t>
            </a:r>
          </a:p>
        </p:txBody>
      </p:sp>
      <p:sp>
        <p:nvSpPr>
          <p:cNvPr id="9" name="TextBox 8">
            <a:extLst>
              <a:ext uri="{FF2B5EF4-FFF2-40B4-BE49-F238E27FC236}">
                <a16:creationId xmlns:a16="http://schemas.microsoft.com/office/drawing/2014/main" id="{D2E457B2-4F41-034E-B1F5-26E4B8CD5E82}"/>
              </a:ext>
            </a:extLst>
          </p:cNvPr>
          <p:cNvSpPr txBox="1"/>
          <p:nvPr/>
        </p:nvSpPr>
        <p:spPr>
          <a:xfrm>
            <a:off x="1485024" y="1745261"/>
            <a:ext cx="5216493" cy="584775"/>
          </a:xfrm>
          <a:prstGeom prst="rect">
            <a:avLst/>
          </a:prstGeom>
          <a:noFill/>
        </p:spPr>
        <p:txBody>
          <a:bodyPr wrap="none" rtlCol="0" anchor="ctr" anchorCtr="0">
            <a:spAutoFit/>
          </a:bodyPr>
          <a:lstStyle/>
          <a:p>
            <a:r>
              <a:rPr lang="en-US" sz="3200" spc="600" dirty="0">
                <a:latin typeface="Source Sans Pro Light" panose="020B0403030403020204" pitchFamily="34" charset="0"/>
                <a:ea typeface="Source Sans Pro Light" panose="020B0403030403020204" pitchFamily="34" charset="0"/>
                <a:cs typeface="Lato Light" panose="020F0502020204030203" pitchFamily="34" charset="0"/>
              </a:rPr>
              <a:t>YOUR SUBTITLE HERE</a:t>
            </a:r>
          </a:p>
        </p:txBody>
      </p:sp>
      <p:sp>
        <p:nvSpPr>
          <p:cNvPr id="10" name="Freeform 9">
            <a:extLst>
              <a:ext uri="{FF2B5EF4-FFF2-40B4-BE49-F238E27FC236}">
                <a16:creationId xmlns:a16="http://schemas.microsoft.com/office/drawing/2014/main" id="{F4D04802-E73E-9241-8B04-A048CB1149D8}"/>
              </a:ext>
            </a:extLst>
          </p:cNvPr>
          <p:cNvSpPr/>
          <p:nvPr/>
        </p:nvSpPr>
        <p:spPr>
          <a:xfrm flipH="1">
            <a:off x="847217" y="413155"/>
            <a:ext cx="1591056" cy="1410161"/>
          </a:xfrm>
          <a:custGeom>
            <a:avLst/>
            <a:gdLst>
              <a:gd name="connsiteX0" fmla="*/ 0 w 2974008"/>
              <a:gd name="connsiteY0" fmla="*/ 0 h 2633472"/>
              <a:gd name="connsiteX1" fmla="*/ 2974008 w 2974008"/>
              <a:gd name="connsiteY1" fmla="*/ 0 h 2633472"/>
              <a:gd name="connsiteX2" fmla="*/ 2974008 w 2974008"/>
              <a:gd name="connsiteY2" fmla="*/ 2633472 h 2633472"/>
              <a:gd name="connsiteX3" fmla="*/ 2642516 w 2974008"/>
              <a:gd name="connsiteY3" fmla="*/ 2633472 h 2633472"/>
              <a:gd name="connsiteX4" fmla="*/ 2642516 w 2974008"/>
              <a:gd name="connsiteY4" fmla="*/ 331492 h 2633472"/>
              <a:gd name="connsiteX5" fmla="*/ 0 w 2974008"/>
              <a:gd name="connsiteY5" fmla="*/ 331492 h 263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74008" h="2633472">
                <a:moveTo>
                  <a:pt x="0" y="0"/>
                </a:moveTo>
                <a:lnTo>
                  <a:pt x="2974008" y="0"/>
                </a:lnTo>
                <a:lnTo>
                  <a:pt x="2974008" y="2633472"/>
                </a:lnTo>
                <a:lnTo>
                  <a:pt x="2642516" y="2633472"/>
                </a:lnTo>
                <a:lnTo>
                  <a:pt x="2642516" y="331492"/>
                </a:lnTo>
                <a:lnTo>
                  <a:pt x="0" y="33149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Source Sans Pro" panose="020B0503030403020204" pitchFamily="34" charset="0"/>
            </a:endParaRPr>
          </a:p>
        </p:txBody>
      </p:sp>
      <p:sp>
        <p:nvSpPr>
          <p:cNvPr id="6" name="Rectangle 5">
            <a:extLst>
              <a:ext uri="{FF2B5EF4-FFF2-40B4-BE49-F238E27FC236}">
                <a16:creationId xmlns:a16="http://schemas.microsoft.com/office/drawing/2014/main" id="{B1D2DA70-6967-1F46-B704-AF90713AA49D}"/>
              </a:ext>
            </a:extLst>
          </p:cNvPr>
          <p:cNvSpPr/>
          <p:nvPr/>
        </p:nvSpPr>
        <p:spPr>
          <a:xfrm>
            <a:off x="23408640" y="4705666"/>
            <a:ext cx="969010" cy="43046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Source Sans Pro" panose="020B0503030403020204" pitchFamily="34" charset="0"/>
            </a:endParaRPr>
          </a:p>
        </p:txBody>
      </p:sp>
    </p:spTree>
    <p:extLst>
      <p:ext uri="{BB962C8B-B14F-4D97-AF65-F5344CB8AC3E}">
        <p14:creationId xmlns:p14="http://schemas.microsoft.com/office/powerpoint/2010/main" val="16969250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1341783" y="2554020"/>
            <a:ext cx="9904993" cy="1036720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Food preparers must read a recipe in order to know what ingredients are needed, methods must be implemented, and equipment is required for the completion of the recipe. Kitchen vernacular can be complicated for some to understand, therefore, it is important that cooks take their time when reading a recipe. Most importantly, chefs should make certain they understand the terminology and methodology required for the recipe. If someone is ready to cook a meal, they should fully understand the recipe and feel comfortable preparing it.</a:t>
            </a:r>
          </a:p>
          <a:p>
            <a:pPr algn="just">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Respect for the ingredients is essential. When cooks have respect for the food, they are less likely to waste it and will pay closer attention to its importance. Respecting the ingredients also involves learning about the food as a whole and using it to its optimum. This will help enhance the flavor and value of the food naturally.</a:t>
            </a:r>
          </a:p>
          <a:p>
            <a:pPr algn="just">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Cooking demands focus and attention to one’s actions. When someone is focused on cooking, they will create great recipes, cook at the correct temperatures, and add the ingredients at the appropriate time. The more focused an individual is during the </a:t>
            </a:r>
          </a:p>
        </p:txBody>
      </p:sp>
      <p:sp>
        <p:nvSpPr>
          <p:cNvPr id="9" name="Subtitle 2">
            <a:extLst>
              <a:ext uri="{FF2B5EF4-FFF2-40B4-BE49-F238E27FC236}">
                <a16:creationId xmlns:a16="http://schemas.microsoft.com/office/drawing/2014/main" id="{FF58CC69-C9A1-9346-9EB0-664ADCE1A486}"/>
              </a:ext>
            </a:extLst>
          </p:cNvPr>
          <p:cNvSpPr txBox="1">
            <a:spLocks/>
          </p:cNvSpPr>
          <p:nvPr/>
        </p:nvSpPr>
        <p:spPr>
          <a:xfrm>
            <a:off x="12837099" y="2554020"/>
            <a:ext cx="9904993" cy="1036720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cooking process, the more confident they will become in the kitchen. This is true of professional chefs, at-home cooks, and/or kitchen novices. </a:t>
            </a:r>
          </a:p>
          <a:p>
            <a:pPr algn="just">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Practice makes perfect, as the old adage says, and in many respects, cooking can be a trial and error proposition. Distractions are the enemy in the cooking arena and a person must try their best to maintain focus while making a meal. Accidents and/or errors happen when cooks allow themselves to become distracted from preparing a meal. Thus, it is very important to stay focused.</a:t>
            </a:r>
          </a:p>
          <a:p>
            <a:pPr algn="just">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Controlling the cooking temperature is another essential element to the success of preparing and completing a meal. If food preparers overcook or undercook ingredients, it cannot only ruin the ingredients and meal, but it could also result in illness (e.g. food poisoning, ingestion of parasites, etc.) for those who consume it. This is of particular importance when dealing with meat, poultry, fish, and/or seafood products. Improper cooking temperatures and/or techniques could pose a significant health risk and even endanger people’s lives.</a:t>
            </a:r>
          </a:p>
        </p:txBody>
      </p:sp>
      <p:sp>
        <p:nvSpPr>
          <p:cNvPr id="10" name="Text Placeholder 6">
            <a:extLst>
              <a:ext uri="{FF2B5EF4-FFF2-40B4-BE49-F238E27FC236}">
                <a16:creationId xmlns:a16="http://schemas.microsoft.com/office/drawing/2014/main" id="{A9FC0CF7-7662-9F46-8B56-3765D7040E56}"/>
              </a:ext>
            </a:extLst>
          </p:cNvPr>
          <p:cNvSpPr txBox="1">
            <a:spLocks/>
          </p:cNvSpPr>
          <p:nvPr/>
        </p:nvSpPr>
        <p:spPr>
          <a:xfrm>
            <a:off x="1433141" y="709382"/>
            <a:ext cx="9211176" cy="1200329"/>
          </a:xfrm>
          <a:prstGeom prst="rect">
            <a:avLst/>
          </a:prstGeom>
        </p:spPr>
        <p:txBody>
          <a:bodyPr wrap="none" anchor="t">
            <a:spAutoFit/>
          </a:bodyPr>
          <a:lstStyle>
            <a:lvl1pPr marL="0" marR="0" indent="0" algn="l" defTabSz="1828434" rtl="0" eaLnBrk="1" fontAlgn="auto" latinLnBrk="0" hangingPunct="1">
              <a:lnSpc>
                <a:spcPct val="100000"/>
              </a:lnSpc>
              <a:spcBef>
                <a:spcPts val="0"/>
              </a:spcBef>
              <a:spcAft>
                <a:spcPts val="0"/>
              </a:spcAft>
              <a:buClrTx/>
              <a:buSzTx/>
              <a:buFontTx/>
              <a:buNone/>
              <a:tabLst/>
              <a:defRPr lang="en-US" sz="48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b="1" i="0" kern="1200" dirty="0">
                <a:solidFill>
                  <a:schemeClr val="tx2"/>
                </a:solidFill>
                <a:effectLst/>
                <a:latin typeface="Roboto Slab" pitchFamily="2" charset="0"/>
                <a:ea typeface="Noto Sans Light" panose="020B0402040504020204" pitchFamily="34" charset="0"/>
                <a:cs typeface="Lato" panose="020F0502020204030203" pitchFamily="34"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r>
              <a:rPr lang="en-US" sz="7200" spc="300" dirty="0">
                <a:latin typeface="Source Sans Pro" panose="020B0503030403020204" pitchFamily="34" charset="0"/>
                <a:ea typeface="Source Sans Pro" panose="020B0503030403020204" pitchFamily="34" charset="0"/>
                <a:cs typeface="Noto Sans SemiBold" panose="020B0502040504020204" pitchFamily="34" charset="0"/>
              </a:rPr>
              <a:t>TWO COLUMNS TEXT</a:t>
            </a:r>
          </a:p>
        </p:txBody>
      </p:sp>
      <p:sp>
        <p:nvSpPr>
          <p:cNvPr id="11" name="TextBox 10">
            <a:extLst>
              <a:ext uri="{FF2B5EF4-FFF2-40B4-BE49-F238E27FC236}">
                <a16:creationId xmlns:a16="http://schemas.microsoft.com/office/drawing/2014/main" id="{9394D12B-386C-CC44-B5E5-2D19574010F6}"/>
              </a:ext>
            </a:extLst>
          </p:cNvPr>
          <p:cNvSpPr txBox="1"/>
          <p:nvPr/>
        </p:nvSpPr>
        <p:spPr>
          <a:xfrm>
            <a:off x="1485024" y="1745261"/>
            <a:ext cx="5216493" cy="584775"/>
          </a:xfrm>
          <a:prstGeom prst="rect">
            <a:avLst/>
          </a:prstGeom>
          <a:noFill/>
        </p:spPr>
        <p:txBody>
          <a:bodyPr wrap="none" rtlCol="0" anchor="ctr" anchorCtr="0">
            <a:spAutoFit/>
          </a:bodyPr>
          <a:lstStyle/>
          <a:p>
            <a:r>
              <a:rPr lang="en-US" sz="3200" spc="600" dirty="0">
                <a:latin typeface="Source Sans Pro Light" panose="020B0403030403020204" pitchFamily="34" charset="0"/>
                <a:ea typeface="Source Sans Pro Light" panose="020B0403030403020204" pitchFamily="34" charset="0"/>
                <a:cs typeface="Lato Light" panose="020F0502020204030203" pitchFamily="34" charset="0"/>
              </a:rPr>
              <a:t>YOUR SUBTITLE HERE</a:t>
            </a:r>
          </a:p>
        </p:txBody>
      </p:sp>
      <p:sp>
        <p:nvSpPr>
          <p:cNvPr id="12" name="Freeform 11">
            <a:extLst>
              <a:ext uri="{FF2B5EF4-FFF2-40B4-BE49-F238E27FC236}">
                <a16:creationId xmlns:a16="http://schemas.microsoft.com/office/drawing/2014/main" id="{C638C33B-288B-CA48-81EC-0E6BFED1A8E6}"/>
              </a:ext>
            </a:extLst>
          </p:cNvPr>
          <p:cNvSpPr/>
          <p:nvPr/>
        </p:nvSpPr>
        <p:spPr>
          <a:xfrm flipH="1">
            <a:off x="847217" y="413155"/>
            <a:ext cx="1591056" cy="1410161"/>
          </a:xfrm>
          <a:custGeom>
            <a:avLst/>
            <a:gdLst>
              <a:gd name="connsiteX0" fmla="*/ 0 w 2974008"/>
              <a:gd name="connsiteY0" fmla="*/ 0 h 2633472"/>
              <a:gd name="connsiteX1" fmla="*/ 2974008 w 2974008"/>
              <a:gd name="connsiteY1" fmla="*/ 0 h 2633472"/>
              <a:gd name="connsiteX2" fmla="*/ 2974008 w 2974008"/>
              <a:gd name="connsiteY2" fmla="*/ 2633472 h 2633472"/>
              <a:gd name="connsiteX3" fmla="*/ 2642516 w 2974008"/>
              <a:gd name="connsiteY3" fmla="*/ 2633472 h 2633472"/>
              <a:gd name="connsiteX4" fmla="*/ 2642516 w 2974008"/>
              <a:gd name="connsiteY4" fmla="*/ 331492 h 2633472"/>
              <a:gd name="connsiteX5" fmla="*/ 0 w 2974008"/>
              <a:gd name="connsiteY5" fmla="*/ 331492 h 263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74008" h="2633472">
                <a:moveTo>
                  <a:pt x="0" y="0"/>
                </a:moveTo>
                <a:lnTo>
                  <a:pt x="2974008" y="0"/>
                </a:lnTo>
                <a:lnTo>
                  <a:pt x="2974008" y="2633472"/>
                </a:lnTo>
                <a:lnTo>
                  <a:pt x="2642516" y="2633472"/>
                </a:lnTo>
                <a:lnTo>
                  <a:pt x="2642516" y="331492"/>
                </a:lnTo>
                <a:lnTo>
                  <a:pt x="0" y="33149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Source Sans Pro" panose="020B0503030403020204" pitchFamily="34" charset="0"/>
            </a:endParaRPr>
          </a:p>
        </p:txBody>
      </p:sp>
      <p:sp>
        <p:nvSpPr>
          <p:cNvPr id="7" name="Rectangle 6">
            <a:extLst>
              <a:ext uri="{FF2B5EF4-FFF2-40B4-BE49-F238E27FC236}">
                <a16:creationId xmlns:a16="http://schemas.microsoft.com/office/drawing/2014/main" id="{3856DE24-5CBE-F34D-8007-292C6D525422}"/>
              </a:ext>
            </a:extLst>
          </p:cNvPr>
          <p:cNvSpPr/>
          <p:nvPr/>
        </p:nvSpPr>
        <p:spPr>
          <a:xfrm>
            <a:off x="23408640" y="4705666"/>
            <a:ext cx="969010" cy="43046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Source Sans Pro" panose="020B0503030403020204" pitchFamily="34" charset="0"/>
            </a:endParaRPr>
          </a:p>
        </p:txBody>
      </p:sp>
    </p:spTree>
    <p:extLst>
      <p:ext uri="{BB962C8B-B14F-4D97-AF65-F5344CB8AC3E}">
        <p14:creationId xmlns:p14="http://schemas.microsoft.com/office/powerpoint/2010/main" val="18868622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a:xfrm>
            <a:off x="8782383" y="2554020"/>
            <a:ext cx="6581929" cy="1036720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learning about the food as a whole and using it to its optimum. This will help enhance the flavor and value of the food naturally.</a:t>
            </a:r>
          </a:p>
          <a:p>
            <a:pPr algn="just">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Cooking demands focus and attention to one’s actions. When someone is focused on cooking, they will create great recipes, cook at the correct temperatures, and add the ingredients at the appropriate time. The more focused an individual is during the cooking process, the more confident they will become in the kitchen. This is true of professional chefs, at-home cooks, and/or kitchen novices. </a:t>
            </a:r>
          </a:p>
          <a:p>
            <a:pPr algn="just">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Practice makes perfect, as the old adage says, and in many respects, cooking can be a trial and error proposition. Distractions are the enemy in the cooking arena and a person must try</a:t>
            </a:r>
          </a:p>
        </p:txBody>
      </p:sp>
      <p:sp>
        <p:nvSpPr>
          <p:cNvPr id="7" name="Subtitle 2"/>
          <p:cNvSpPr txBox="1">
            <a:spLocks/>
          </p:cNvSpPr>
          <p:nvPr/>
        </p:nvSpPr>
        <p:spPr>
          <a:xfrm>
            <a:off x="16176926" y="2554020"/>
            <a:ext cx="6581929" cy="1021331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their best to maintain focus while making a meal. Accidents and/or errors happen when cooks allow themselves to become distracted from preparing a meal. Thus, it is very important to stay focused.</a:t>
            </a:r>
          </a:p>
          <a:p>
            <a:pPr algn="just">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Controlling the cooking temperature is another essential element to the success of preparing and completing a meal. If food preparers overcook or undercook ingredients, it cannot only ruin the ingredients and meal, but it could also result in illness (e.g. food poisoning, ingestion of parasites, etc.) for those who consume it. This is of particular importance when dealing with meat, poultry, fish, and/or seafood products. Improper cooking temperatures and/or techniques could pose a significant health risk and even endanger people’s lives.</a:t>
            </a:r>
          </a:p>
        </p:txBody>
      </p:sp>
      <p:sp>
        <p:nvSpPr>
          <p:cNvPr id="8" name="Subtitle 2"/>
          <p:cNvSpPr txBox="1">
            <a:spLocks/>
          </p:cNvSpPr>
          <p:nvPr/>
        </p:nvSpPr>
        <p:spPr>
          <a:xfrm>
            <a:off x="1336676" y="2554020"/>
            <a:ext cx="6581929" cy="1014919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Food preparers must read a recipe in order to know what ingredients are needed, methods must be implemented, and equipment is required for the completion of the recipe. Kitchen vernacular can be complicated for some to understand, therefore, it is important that cooks take their time when reading a recipe. Most importantly, chefs should make certain they understand the terminology and methodology required for the recipe. If someone is ready to cook a meal, they should fully understand the recipe and feel comfortable preparing it.</a:t>
            </a:r>
          </a:p>
          <a:p>
            <a:pPr algn="just">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Respect for the ingredients is essential. When cooks have respect for the food, they are less likely to waste it and will pay closer attention to its importance. Respecting the ingredients also involves</a:t>
            </a:r>
          </a:p>
        </p:txBody>
      </p:sp>
      <p:sp>
        <p:nvSpPr>
          <p:cNvPr id="11" name="Text Placeholder 6">
            <a:extLst>
              <a:ext uri="{FF2B5EF4-FFF2-40B4-BE49-F238E27FC236}">
                <a16:creationId xmlns:a16="http://schemas.microsoft.com/office/drawing/2014/main" id="{9AE523C6-7A0D-EE4A-9256-DD93FA6FABFD}"/>
              </a:ext>
            </a:extLst>
          </p:cNvPr>
          <p:cNvSpPr txBox="1">
            <a:spLocks/>
          </p:cNvSpPr>
          <p:nvPr/>
        </p:nvSpPr>
        <p:spPr>
          <a:xfrm>
            <a:off x="1433141" y="709382"/>
            <a:ext cx="10107254" cy="1200329"/>
          </a:xfrm>
          <a:prstGeom prst="rect">
            <a:avLst/>
          </a:prstGeom>
        </p:spPr>
        <p:txBody>
          <a:bodyPr wrap="none" anchor="t">
            <a:spAutoFit/>
          </a:bodyPr>
          <a:lstStyle>
            <a:lvl1pPr marL="0" marR="0" indent="0" algn="l" defTabSz="1828434" rtl="0" eaLnBrk="1" fontAlgn="auto" latinLnBrk="0" hangingPunct="1">
              <a:lnSpc>
                <a:spcPct val="100000"/>
              </a:lnSpc>
              <a:spcBef>
                <a:spcPts val="0"/>
              </a:spcBef>
              <a:spcAft>
                <a:spcPts val="0"/>
              </a:spcAft>
              <a:buClrTx/>
              <a:buSzTx/>
              <a:buFontTx/>
              <a:buNone/>
              <a:tabLst/>
              <a:defRPr lang="en-US" sz="48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b="1" i="0" kern="1200" dirty="0">
                <a:solidFill>
                  <a:schemeClr val="tx2"/>
                </a:solidFill>
                <a:effectLst/>
                <a:latin typeface="Roboto Slab" pitchFamily="2" charset="0"/>
                <a:ea typeface="Noto Sans Light" panose="020B0402040504020204" pitchFamily="34" charset="0"/>
                <a:cs typeface="Lato" panose="020F0502020204030203" pitchFamily="34"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r>
              <a:rPr lang="en-US" sz="7200" spc="300" dirty="0">
                <a:latin typeface="Source Sans Pro" panose="020B0503030403020204" pitchFamily="34" charset="0"/>
                <a:ea typeface="Source Sans Pro" panose="020B0503030403020204" pitchFamily="34" charset="0"/>
                <a:cs typeface="Noto Sans SemiBold" panose="020B0502040504020204" pitchFamily="34" charset="0"/>
              </a:rPr>
              <a:t>THREE COLUMNS TEXT</a:t>
            </a:r>
          </a:p>
        </p:txBody>
      </p:sp>
      <p:sp>
        <p:nvSpPr>
          <p:cNvPr id="12" name="TextBox 11">
            <a:extLst>
              <a:ext uri="{FF2B5EF4-FFF2-40B4-BE49-F238E27FC236}">
                <a16:creationId xmlns:a16="http://schemas.microsoft.com/office/drawing/2014/main" id="{39A1C62E-3621-D54F-BF74-D4A314FDC3AD}"/>
              </a:ext>
            </a:extLst>
          </p:cNvPr>
          <p:cNvSpPr txBox="1"/>
          <p:nvPr/>
        </p:nvSpPr>
        <p:spPr>
          <a:xfrm>
            <a:off x="1485024" y="1745261"/>
            <a:ext cx="5216493" cy="584775"/>
          </a:xfrm>
          <a:prstGeom prst="rect">
            <a:avLst/>
          </a:prstGeom>
          <a:noFill/>
        </p:spPr>
        <p:txBody>
          <a:bodyPr wrap="none" rtlCol="0" anchor="ctr" anchorCtr="0">
            <a:spAutoFit/>
          </a:bodyPr>
          <a:lstStyle/>
          <a:p>
            <a:r>
              <a:rPr lang="en-US" sz="3200" spc="600" dirty="0">
                <a:latin typeface="Source Sans Pro Light" panose="020B0403030403020204" pitchFamily="34" charset="0"/>
                <a:ea typeface="Source Sans Pro Light" panose="020B0403030403020204" pitchFamily="34" charset="0"/>
                <a:cs typeface="Lato Light" panose="020F0502020204030203" pitchFamily="34" charset="0"/>
              </a:rPr>
              <a:t>YOUR SUBTITLE HERE</a:t>
            </a:r>
          </a:p>
        </p:txBody>
      </p:sp>
      <p:sp>
        <p:nvSpPr>
          <p:cNvPr id="13" name="Freeform 12">
            <a:extLst>
              <a:ext uri="{FF2B5EF4-FFF2-40B4-BE49-F238E27FC236}">
                <a16:creationId xmlns:a16="http://schemas.microsoft.com/office/drawing/2014/main" id="{C3CE5A26-78AE-4842-9F07-26C777496D12}"/>
              </a:ext>
            </a:extLst>
          </p:cNvPr>
          <p:cNvSpPr/>
          <p:nvPr/>
        </p:nvSpPr>
        <p:spPr>
          <a:xfrm flipH="1">
            <a:off x="847217" y="413155"/>
            <a:ext cx="1591056" cy="1410161"/>
          </a:xfrm>
          <a:custGeom>
            <a:avLst/>
            <a:gdLst>
              <a:gd name="connsiteX0" fmla="*/ 0 w 2974008"/>
              <a:gd name="connsiteY0" fmla="*/ 0 h 2633472"/>
              <a:gd name="connsiteX1" fmla="*/ 2974008 w 2974008"/>
              <a:gd name="connsiteY1" fmla="*/ 0 h 2633472"/>
              <a:gd name="connsiteX2" fmla="*/ 2974008 w 2974008"/>
              <a:gd name="connsiteY2" fmla="*/ 2633472 h 2633472"/>
              <a:gd name="connsiteX3" fmla="*/ 2642516 w 2974008"/>
              <a:gd name="connsiteY3" fmla="*/ 2633472 h 2633472"/>
              <a:gd name="connsiteX4" fmla="*/ 2642516 w 2974008"/>
              <a:gd name="connsiteY4" fmla="*/ 331492 h 2633472"/>
              <a:gd name="connsiteX5" fmla="*/ 0 w 2974008"/>
              <a:gd name="connsiteY5" fmla="*/ 331492 h 263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74008" h="2633472">
                <a:moveTo>
                  <a:pt x="0" y="0"/>
                </a:moveTo>
                <a:lnTo>
                  <a:pt x="2974008" y="0"/>
                </a:lnTo>
                <a:lnTo>
                  <a:pt x="2974008" y="2633472"/>
                </a:lnTo>
                <a:lnTo>
                  <a:pt x="2642516" y="2633472"/>
                </a:lnTo>
                <a:lnTo>
                  <a:pt x="2642516" y="331492"/>
                </a:lnTo>
                <a:lnTo>
                  <a:pt x="0" y="33149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Source Sans Pro" panose="020B0503030403020204" pitchFamily="34" charset="0"/>
            </a:endParaRPr>
          </a:p>
        </p:txBody>
      </p:sp>
      <p:sp>
        <p:nvSpPr>
          <p:cNvPr id="9" name="Rectangle 8">
            <a:extLst>
              <a:ext uri="{FF2B5EF4-FFF2-40B4-BE49-F238E27FC236}">
                <a16:creationId xmlns:a16="http://schemas.microsoft.com/office/drawing/2014/main" id="{24B8F77B-5FB6-8C4B-B8C4-DB33CD1E9158}"/>
              </a:ext>
            </a:extLst>
          </p:cNvPr>
          <p:cNvSpPr/>
          <p:nvPr/>
        </p:nvSpPr>
        <p:spPr>
          <a:xfrm>
            <a:off x="23408640" y="4705666"/>
            <a:ext cx="969010" cy="43046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Source Sans Pro" panose="020B0503030403020204" pitchFamily="34" charset="0"/>
            </a:endParaRPr>
          </a:p>
        </p:txBody>
      </p:sp>
    </p:spTree>
    <p:extLst>
      <p:ext uri="{BB962C8B-B14F-4D97-AF65-F5344CB8AC3E}">
        <p14:creationId xmlns:p14="http://schemas.microsoft.com/office/powerpoint/2010/main" val="1166275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5">
            <a:extLst>
              <a:ext uri="{FF2B5EF4-FFF2-40B4-BE49-F238E27FC236}">
                <a16:creationId xmlns:a16="http://schemas.microsoft.com/office/drawing/2014/main" id="{5C0E18E1-DD12-CE45-AEAE-C4000644FD75}"/>
              </a:ext>
            </a:extLst>
          </p:cNvPr>
          <p:cNvSpPr/>
          <p:nvPr/>
        </p:nvSpPr>
        <p:spPr>
          <a:xfrm>
            <a:off x="0" y="2070706"/>
            <a:ext cx="13226145" cy="11645294"/>
          </a:xfrm>
          <a:custGeom>
            <a:avLst/>
            <a:gdLst>
              <a:gd name="connsiteX0" fmla="*/ 7237476 w 14478001"/>
              <a:gd name="connsiteY0" fmla="*/ 0 h 12747522"/>
              <a:gd name="connsiteX1" fmla="*/ 14478001 w 14478001"/>
              <a:gd name="connsiteY1" fmla="*/ 0 h 12747522"/>
              <a:gd name="connsiteX2" fmla="*/ 14478001 w 14478001"/>
              <a:gd name="connsiteY2" fmla="*/ 7237476 h 12747522"/>
              <a:gd name="connsiteX3" fmla="*/ 12106841 w 14478001"/>
              <a:gd name="connsiteY3" fmla="*/ 12594787 h 12747522"/>
              <a:gd name="connsiteX4" fmla="*/ 11930518 w 14478001"/>
              <a:gd name="connsiteY4" fmla="*/ 12747522 h 12747522"/>
              <a:gd name="connsiteX5" fmla="*/ 0 w 14478001"/>
              <a:gd name="connsiteY5" fmla="*/ 12747522 h 12747522"/>
              <a:gd name="connsiteX6" fmla="*/ 0 w 14478001"/>
              <a:gd name="connsiteY6" fmla="*/ 7237476 h 12747522"/>
              <a:gd name="connsiteX7" fmla="*/ 7237476 w 14478001"/>
              <a:gd name="connsiteY7" fmla="*/ 0 h 127475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478001" h="12747522">
                <a:moveTo>
                  <a:pt x="7237476" y="0"/>
                </a:moveTo>
                <a:lnTo>
                  <a:pt x="14478001" y="0"/>
                </a:lnTo>
                <a:lnTo>
                  <a:pt x="14478001" y="7237476"/>
                </a:lnTo>
                <a:cubicBezTo>
                  <a:pt x="14478001" y="9360961"/>
                  <a:pt x="13563494" y="11270851"/>
                  <a:pt x="12106841" y="12594787"/>
                </a:cubicBezTo>
                <a:lnTo>
                  <a:pt x="11930518" y="12747522"/>
                </a:lnTo>
                <a:lnTo>
                  <a:pt x="0" y="12747522"/>
                </a:lnTo>
                <a:lnTo>
                  <a:pt x="0" y="7237476"/>
                </a:lnTo>
                <a:cubicBezTo>
                  <a:pt x="0" y="3240329"/>
                  <a:pt x="3240329" y="0"/>
                  <a:pt x="7237476"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12" name="Rectangle 11">
            <a:extLst>
              <a:ext uri="{FF2B5EF4-FFF2-40B4-BE49-F238E27FC236}">
                <a16:creationId xmlns:a16="http://schemas.microsoft.com/office/drawing/2014/main" id="{434C8E01-27E3-4C4C-B486-2C7650B50016}"/>
              </a:ext>
            </a:extLst>
          </p:cNvPr>
          <p:cNvSpPr/>
          <p:nvPr/>
        </p:nvSpPr>
        <p:spPr>
          <a:xfrm>
            <a:off x="15547886" y="5334505"/>
            <a:ext cx="7560083" cy="3046988"/>
          </a:xfrm>
          <a:prstGeom prst="rect">
            <a:avLst/>
          </a:prstGeom>
          <a:noFill/>
          <a:ln w="101600">
            <a:noFill/>
            <a:miter lim="800000"/>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lang="en-US" sz="9600" b="1" spc="300" dirty="0">
                <a:solidFill>
                  <a:schemeClr val="tx2"/>
                </a:solidFill>
                <a:latin typeface="Source Sans Pro" panose="020B0503030403020204" pitchFamily="34" charset="0"/>
              </a:rPr>
              <a:t>ANY</a:t>
            </a:r>
          </a:p>
          <a:p>
            <a:r>
              <a:rPr lang="en-US" sz="9600" b="1" spc="300" dirty="0">
                <a:solidFill>
                  <a:schemeClr val="tx2"/>
                </a:solidFill>
                <a:latin typeface="Source Sans Pro" panose="020B0503030403020204" pitchFamily="34" charset="0"/>
              </a:rPr>
              <a:t>QUESTIONS?</a:t>
            </a:r>
          </a:p>
        </p:txBody>
      </p:sp>
      <p:sp>
        <p:nvSpPr>
          <p:cNvPr id="10" name="Freeform 9">
            <a:extLst>
              <a:ext uri="{FF2B5EF4-FFF2-40B4-BE49-F238E27FC236}">
                <a16:creationId xmlns:a16="http://schemas.microsoft.com/office/drawing/2014/main" id="{BD6C2BD5-00C2-4540-A1EA-B79A80AC98ED}"/>
              </a:ext>
            </a:extLst>
          </p:cNvPr>
          <p:cNvSpPr/>
          <p:nvPr/>
        </p:nvSpPr>
        <p:spPr>
          <a:xfrm flipH="1">
            <a:off x="14922446" y="5050469"/>
            <a:ext cx="1591056" cy="1410161"/>
          </a:xfrm>
          <a:custGeom>
            <a:avLst/>
            <a:gdLst>
              <a:gd name="connsiteX0" fmla="*/ 0 w 2974008"/>
              <a:gd name="connsiteY0" fmla="*/ 0 h 2633472"/>
              <a:gd name="connsiteX1" fmla="*/ 2974008 w 2974008"/>
              <a:gd name="connsiteY1" fmla="*/ 0 h 2633472"/>
              <a:gd name="connsiteX2" fmla="*/ 2974008 w 2974008"/>
              <a:gd name="connsiteY2" fmla="*/ 2633472 h 2633472"/>
              <a:gd name="connsiteX3" fmla="*/ 2642516 w 2974008"/>
              <a:gd name="connsiteY3" fmla="*/ 2633472 h 2633472"/>
              <a:gd name="connsiteX4" fmla="*/ 2642516 w 2974008"/>
              <a:gd name="connsiteY4" fmla="*/ 331492 h 2633472"/>
              <a:gd name="connsiteX5" fmla="*/ 0 w 2974008"/>
              <a:gd name="connsiteY5" fmla="*/ 331492 h 263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74008" h="2633472">
                <a:moveTo>
                  <a:pt x="0" y="0"/>
                </a:moveTo>
                <a:lnTo>
                  <a:pt x="2974008" y="0"/>
                </a:lnTo>
                <a:lnTo>
                  <a:pt x="2974008" y="2633472"/>
                </a:lnTo>
                <a:lnTo>
                  <a:pt x="2642516" y="2633472"/>
                </a:lnTo>
                <a:lnTo>
                  <a:pt x="2642516" y="331492"/>
                </a:lnTo>
                <a:lnTo>
                  <a:pt x="0" y="33149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Source Sans Pro" panose="020B0503030403020204" pitchFamily="34" charset="0"/>
            </a:endParaRPr>
          </a:p>
        </p:txBody>
      </p:sp>
      <p:sp>
        <p:nvSpPr>
          <p:cNvPr id="3" name="Picture Placeholder 2">
            <a:extLst>
              <a:ext uri="{FF2B5EF4-FFF2-40B4-BE49-F238E27FC236}">
                <a16:creationId xmlns:a16="http://schemas.microsoft.com/office/drawing/2014/main" id="{990AFD4D-2491-3E4B-BC18-AF8E95AB8880}"/>
              </a:ext>
            </a:extLst>
          </p:cNvPr>
          <p:cNvSpPr>
            <a:spLocks noGrp="1"/>
          </p:cNvSpPr>
          <p:nvPr>
            <p:ph type="pic" sz="quarter" idx="17"/>
          </p:nvPr>
        </p:nvSpPr>
        <p:spPr/>
      </p:sp>
    </p:spTree>
    <p:extLst>
      <p:ext uri="{BB962C8B-B14F-4D97-AF65-F5344CB8AC3E}">
        <p14:creationId xmlns:p14="http://schemas.microsoft.com/office/powerpoint/2010/main" val="2746076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6">
            <a:extLst>
              <a:ext uri="{FF2B5EF4-FFF2-40B4-BE49-F238E27FC236}">
                <a16:creationId xmlns:a16="http://schemas.microsoft.com/office/drawing/2014/main" id="{4B6DD366-CBDD-2C4C-82FD-DCEEAB29F401}"/>
              </a:ext>
            </a:extLst>
          </p:cNvPr>
          <p:cNvSpPr txBox="1">
            <a:spLocks/>
          </p:cNvSpPr>
          <p:nvPr/>
        </p:nvSpPr>
        <p:spPr>
          <a:xfrm>
            <a:off x="12188825" y="4288881"/>
            <a:ext cx="8004114" cy="2215991"/>
          </a:xfrm>
          <a:prstGeom prst="rect">
            <a:avLst/>
          </a:prstGeom>
        </p:spPr>
        <p:txBody>
          <a:bodyPr wrap="none" anchor="t">
            <a:spAutoFit/>
          </a:bodyPr>
          <a:lstStyle>
            <a:lvl1pPr marL="0" marR="0" indent="0" algn="l" defTabSz="1828434" rtl="0" eaLnBrk="1" fontAlgn="auto" latinLnBrk="0" hangingPunct="1">
              <a:lnSpc>
                <a:spcPct val="100000"/>
              </a:lnSpc>
              <a:spcBef>
                <a:spcPts val="0"/>
              </a:spcBef>
              <a:spcAft>
                <a:spcPts val="0"/>
              </a:spcAft>
              <a:buClrTx/>
              <a:buSzTx/>
              <a:buFontTx/>
              <a:buNone/>
              <a:tabLst/>
              <a:defRPr lang="en-US" sz="48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b="1" i="0" kern="1200" dirty="0">
                <a:solidFill>
                  <a:schemeClr val="tx2"/>
                </a:solidFill>
                <a:effectLst/>
                <a:latin typeface="Roboto Slab" pitchFamily="2" charset="0"/>
                <a:ea typeface="Noto Sans Light" panose="020B0402040504020204" pitchFamily="34" charset="0"/>
                <a:cs typeface="Lato" panose="020F0502020204030203" pitchFamily="34"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r>
              <a:rPr lang="en-US" sz="13800" spc="300" dirty="0">
                <a:latin typeface="Source Sans Pro" panose="020B0503030403020204" pitchFamily="34" charset="0"/>
                <a:ea typeface="Source Sans Pro" panose="020B0503030403020204" pitchFamily="34" charset="0"/>
                <a:cs typeface="Noto Sans SemiBold" panose="020B0502040504020204" pitchFamily="34" charset="0"/>
              </a:rPr>
              <a:t>BIG TITLE</a:t>
            </a:r>
          </a:p>
        </p:txBody>
      </p:sp>
      <p:sp>
        <p:nvSpPr>
          <p:cNvPr id="11" name="Subtitle 2">
            <a:extLst>
              <a:ext uri="{FF2B5EF4-FFF2-40B4-BE49-F238E27FC236}">
                <a16:creationId xmlns:a16="http://schemas.microsoft.com/office/drawing/2014/main" id="{95EF3D6C-A5EB-E044-B135-D08BD3D9315D}"/>
              </a:ext>
            </a:extLst>
          </p:cNvPr>
          <p:cNvSpPr txBox="1">
            <a:spLocks/>
          </p:cNvSpPr>
          <p:nvPr/>
        </p:nvSpPr>
        <p:spPr>
          <a:xfrm>
            <a:off x="11985357" y="7211129"/>
            <a:ext cx="9407350" cy="2749794"/>
          </a:xfrm>
          <a:prstGeom prst="rect">
            <a:avLst/>
          </a:prstGeom>
        </p:spPr>
        <p:txBody>
          <a:bodyPr vert="horz" wrap="square" lIns="217490" tIns="108745" rIns="217490" bIns="108745"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Respect for the ingredients is essential. When cooks have respect for the food, they are less likely to waste it and will pay closer attention to its importance. Respecting the ingredients also involves learning about the food as a whole and using it to its optimum. </a:t>
            </a:r>
          </a:p>
        </p:txBody>
      </p:sp>
      <p:sp>
        <p:nvSpPr>
          <p:cNvPr id="12" name="Freeform 11">
            <a:extLst>
              <a:ext uri="{FF2B5EF4-FFF2-40B4-BE49-F238E27FC236}">
                <a16:creationId xmlns:a16="http://schemas.microsoft.com/office/drawing/2014/main" id="{056754F2-7960-294C-A70F-EFE3839B23DC}"/>
              </a:ext>
            </a:extLst>
          </p:cNvPr>
          <p:cNvSpPr/>
          <p:nvPr/>
        </p:nvSpPr>
        <p:spPr>
          <a:xfrm flipH="1">
            <a:off x="11674749" y="3986715"/>
            <a:ext cx="1591056" cy="1410161"/>
          </a:xfrm>
          <a:custGeom>
            <a:avLst/>
            <a:gdLst>
              <a:gd name="connsiteX0" fmla="*/ 0 w 2974008"/>
              <a:gd name="connsiteY0" fmla="*/ 0 h 2633472"/>
              <a:gd name="connsiteX1" fmla="*/ 2974008 w 2974008"/>
              <a:gd name="connsiteY1" fmla="*/ 0 h 2633472"/>
              <a:gd name="connsiteX2" fmla="*/ 2974008 w 2974008"/>
              <a:gd name="connsiteY2" fmla="*/ 2633472 h 2633472"/>
              <a:gd name="connsiteX3" fmla="*/ 2642516 w 2974008"/>
              <a:gd name="connsiteY3" fmla="*/ 2633472 h 2633472"/>
              <a:gd name="connsiteX4" fmla="*/ 2642516 w 2974008"/>
              <a:gd name="connsiteY4" fmla="*/ 331492 h 2633472"/>
              <a:gd name="connsiteX5" fmla="*/ 0 w 2974008"/>
              <a:gd name="connsiteY5" fmla="*/ 331492 h 263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74008" h="2633472">
                <a:moveTo>
                  <a:pt x="0" y="0"/>
                </a:moveTo>
                <a:lnTo>
                  <a:pt x="2974008" y="0"/>
                </a:lnTo>
                <a:lnTo>
                  <a:pt x="2974008" y="2633472"/>
                </a:lnTo>
                <a:lnTo>
                  <a:pt x="2642516" y="2633472"/>
                </a:lnTo>
                <a:lnTo>
                  <a:pt x="2642516" y="331492"/>
                </a:lnTo>
                <a:lnTo>
                  <a:pt x="0" y="33149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Source Sans Pro" panose="020B0503030403020204" pitchFamily="34" charset="0"/>
            </a:endParaRPr>
          </a:p>
        </p:txBody>
      </p:sp>
      <p:sp>
        <p:nvSpPr>
          <p:cNvPr id="19" name="Rectangle 18">
            <a:extLst>
              <a:ext uri="{FF2B5EF4-FFF2-40B4-BE49-F238E27FC236}">
                <a16:creationId xmlns:a16="http://schemas.microsoft.com/office/drawing/2014/main" id="{7EDB6C6E-6AD3-D546-B8F7-DDEBA0C9EAC2}"/>
              </a:ext>
            </a:extLst>
          </p:cNvPr>
          <p:cNvSpPr/>
          <p:nvPr/>
        </p:nvSpPr>
        <p:spPr>
          <a:xfrm>
            <a:off x="23408640" y="4705666"/>
            <a:ext cx="969010" cy="43046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Source Sans Pro" panose="020B0503030403020204" pitchFamily="34" charset="0"/>
            </a:endParaRPr>
          </a:p>
        </p:txBody>
      </p:sp>
      <p:sp>
        <p:nvSpPr>
          <p:cNvPr id="3" name="Picture Placeholder 2">
            <a:extLst>
              <a:ext uri="{FF2B5EF4-FFF2-40B4-BE49-F238E27FC236}">
                <a16:creationId xmlns:a16="http://schemas.microsoft.com/office/drawing/2014/main" id="{CC5AD1FD-B4ED-004B-8962-DDBA90788D61}"/>
              </a:ext>
            </a:extLst>
          </p:cNvPr>
          <p:cNvSpPr>
            <a:spLocks noGrp="1"/>
          </p:cNvSpPr>
          <p:nvPr>
            <p:ph type="pic" sz="quarter" idx="17"/>
          </p:nvPr>
        </p:nvSpPr>
        <p:spPr/>
      </p:sp>
    </p:spTree>
    <p:extLst>
      <p:ext uri="{BB962C8B-B14F-4D97-AF65-F5344CB8AC3E}">
        <p14:creationId xmlns:p14="http://schemas.microsoft.com/office/powerpoint/2010/main" val="842986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Box 24"/>
          <p:cNvSpPr txBox="1"/>
          <p:nvPr/>
        </p:nvSpPr>
        <p:spPr>
          <a:xfrm>
            <a:off x="4171617" y="7418656"/>
            <a:ext cx="4620176" cy="646331"/>
          </a:xfrm>
          <a:prstGeom prst="rect">
            <a:avLst/>
          </a:prstGeom>
          <a:noFill/>
        </p:spPr>
        <p:txBody>
          <a:bodyPr wrap="none" rtlCol="0" anchor="ctr" anchorCtr="0">
            <a:spAutoFit/>
          </a:bodyPr>
          <a:lstStyle/>
          <a:p>
            <a:pPr>
              <a:spcBef>
                <a:spcPts val="1700"/>
              </a:spcBef>
            </a:pPr>
            <a:r>
              <a:rPr lang="en-US" dirty="0" err="1">
                <a:latin typeface="Source Sans Pro" panose="020B0503030403020204" pitchFamily="34" charset="0"/>
                <a:ea typeface="Source Sans Pro" panose="020B0503030403020204" pitchFamily="34" charset="0"/>
                <a:cs typeface="Lato" panose="020F0502020204030203" pitchFamily="34" charset="0"/>
              </a:rPr>
              <a:t>www.yourdomain.com</a:t>
            </a:r>
            <a:endParaRPr lang="en-US" dirty="0">
              <a:latin typeface="Source Sans Pro" panose="020B0503030403020204" pitchFamily="34" charset="0"/>
              <a:ea typeface="Source Sans Pro" panose="020B0503030403020204" pitchFamily="34" charset="0"/>
              <a:cs typeface="Lato" panose="020F0502020204030203" pitchFamily="34" charset="0"/>
            </a:endParaRPr>
          </a:p>
        </p:txBody>
      </p:sp>
      <p:sp>
        <p:nvSpPr>
          <p:cNvPr id="26" name="TextBox 25"/>
          <p:cNvSpPr txBox="1"/>
          <p:nvPr/>
        </p:nvSpPr>
        <p:spPr>
          <a:xfrm>
            <a:off x="14988475" y="4462894"/>
            <a:ext cx="5875326" cy="646331"/>
          </a:xfrm>
          <a:prstGeom prst="rect">
            <a:avLst/>
          </a:prstGeom>
          <a:noFill/>
        </p:spPr>
        <p:txBody>
          <a:bodyPr wrap="none" rtlCol="0" anchor="ctr" anchorCtr="0">
            <a:spAutoFit/>
          </a:bodyPr>
          <a:lstStyle/>
          <a:p>
            <a:pPr>
              <a:spcBef>
                <a:spcPts val="1700"/>
              </a:spcBef>
            </a:pPr>
            <a:r>
              <a:rPr lang="en-US" dirty="0">
                <a:latin typeface="Source Sans Pro" panose="020B0503030403020204" pitchFamily="34" charset="0"/>
                <a:ea typeface="Source Sans Pro" panose="020B0503030403020204" pitchFamily="34" charset="0"/>
                <a:cs typeface="Lato" panose="020F0502020204030203" pitchFamily="34" charset="0"/>
              </a:rPr>
              <a:t>1234 Main Street, Los Angeles</a:t>
            </a:r>
          </a:p>
        </p:txBody>
      </p:sp>
      <p:sp>
        <p:nvSpPr>
          <p:cNvPr id="27" name="TextBox 26"/>
          <p:cNvSpPr txBox="1"/>
          <p:nvPr/>
        </p:nvSpPr>
        <p:spPr>
          <a:xfrm>
            <a:off x="4188127" y="11441012"/>
            <a:ext cx="4976042" cy="646331"/>
          </a:xfrm>
          <a:prstGeom prst="rect">
            <a:avLst/>
          </a:prstGeom>
          <a:noFill/>
        </p:spPr>
        <p:txBody>
          <a:bodyPr wrap="none" rtlCol="0" anchor="ctr" anchorCtr="0">
            <a:spAutoFit/>
          </a:bodyPr>
          <a:lstStyle/>
          <a:p>
            <a:pPr>
              <a:spcBef>
                <a:spcPts val="1700"/>
              </a:spcBef>
            </a:pPr>
            <a:r>
              <a:rPr lang="en-US" dirty="0" err="1">
                <a:latin typeface="Source Sans Pro" panose="020B0503030403020204" pitchFamily="34" charset="0"/>
                <a:ea typeface="Source Sans Pro" panose="020B0503030403020204" pitchFamily="34" charset="0"/>
                <a:cs typeface="Lato" panose="020F0502020204030203" pitchFamily="34" charset="0"/>
              </a:rPr>
              <a:t>email@yourdomain.com</a:t>
            </a:r>
            <a:endParaRPr lang="en-US" dirty="0">
              <a:latin typeface="Source Sans Pro" panose="020B0503030403020204" pitchFamily="34" charset="0"/>
              <a:ea typeface="Source Sans Pro" panose="020B0503030403020204" pitchFamily="34" charset="0"/>
              <a:cs typeface="Lato" panose="020F0502020204030203" pitchFamily="34" charset="0"/>
            </a:endParaRPr>
          </a:p>
        </p:txBody>
      </p:sp>
      <p:sp>
        <p:nvSpPr>
          <p:cNvPr id="28" name="TextBox 27"/>
          <p:cNvSpPr txBox="1"/>
          <p:nvPr/>
        </p:nvSpPr>
        <p:spPr>
          <a:xfrm>
            <a:off x="4188127" y="9560245"/>
            <a:ext cx="3299301" cy="646331"/>
          </a:xfrm>
          <a:prstGeom prst="rect">
            <a:avLst/>
          </a:prstGeom>
          <a:noFill/>
        </p:spPr>
        <p:txBody>
          <a:bodyPr wrap="none" rtlCol="0" anchor="ctr" anchorCtr="0">
            <a:spAutoFit/>
          </a:bodyPr>
          <a:lstStyle/>
          <a:p>
            <a:pPr>
              <a:spcBef>
                <a:spcPts val="1700"/>
              </a:spcBef>
            </a:pPr>
            <a:r>
              <a:rPr lang="en-US" dirty="0">
                <a:latin typeface="Source Sans Pro" panose="020B0503030403020204" pitchFamily="34" charset="0"/>
                <a:ea typeface="Source Sans Pro" panose="020B0503030403020204" pitchFamily="34" charset="0"/>
                <a:cs typeface="Lato" panose="020F0502020204030203" pitchFamily="34" charset="0"/>
              </a:rPr>
              <a:t>+001 123 – 3456 </a:t>
            </a:r>
          </a:p>
        </p:txBody>
      </p:sp>
      <p:sp>
        <p:nvSpPr>
          <p:cNvPr id="34" name="Shape 2934"/>
          <p:cNvSpPr>
            <a:spLocks noChangeAspect="1"/>
          </p:cNvSpPr>
          <p:nvPr/>
        </p:nvSpPr>
        <p:spPr>
          <a:xfrm>
            <a:off x="13511407" y="4122304"/>
            <a:ext cx="950121" cy="1306415"/>
          </a:xfrm>
          <a:custGeom>
            <a:avLst/>
            <a:gdLst/>
            <a:ahLst/>
            <a:cxnLst>
              <a:cxn ang="0">
                <a:pos x="wd2" y="hd2"/>
              </a:cxn>
              <a:cxn ang="5400000">
                <a:pos x="wd2" y="hd2"/>
              </a:cxn>
              <a:cxn ang="10800000">
                <a:pos x="wd2" y="hd2"/>
              </a:cxn>
              <a:cxn ang="16200000">
                <a:pos x="wd2" y="hd2"/>
              </a:cxn>
            </a:cxnLst>
            <a:rect l="0" t="0" r="r" b="b"/>
            <a:pathLst>
              <a:path w="21600" h="21600" extrusionOk="0">
                <a:moveTo>
                  <a:pt x="10800" y="10800"/>
                </a:moveTo>
                <a:cubicBezTo>
                  <a:pt x="8563" y="10800"/>
                  <a:pt x="6750" y="9481"/>
                  <a:pt x="6750" y="7855"/>
                </a:cubicBezTo>
                <a:cubicBezTo>
                  <a:pt x="6750" y="6228"/>
                  <a:pt x="8563" y="4909"/>
                  <a:pt x="10800" y="4909"/>
                </a:cubicBezTo>
                <a:cubicBezTo>
                  <a:pt x="13037" y="4909"/>
                  <a:pt x="14850" y="6228"/>
                  <a:pt x="14850" y="7855"/>
                </a:cubicBezTo>
                <a:cubicBezTo>
                  <a:pt x="14850" y="9481"/>
                  <a:pt x="13037" y="10800"/>
                  <a:pt x="10800" y="10800"/>
                </a:cubicBezTo>
                <a:moveTo>
                  <a:pt x="10800" y="3927"/>
                </a:moveTo>
                <a:cubicBezTo>
                  <a:pt x="7817" y="3927"/>
                  <a:pt x="5400" y="5686"/>
                  <a:pt x="5400" y="7855"/>
                </a:cubicBezTo>
                <a:cubicBezTo>
                  <a:pt x="5400" y="10023"/>
                  <a:pt x="7817" y="11782"/>
                  <a:pt x="10800" y="11782"/>
                </a:cubicBezTo>
                <a:cubicBezTo>
                  <a:pt x="13783" y="11782"/>
                  <a:pt x="16200" y="10023"/>
                  <a:pt x="16200" y="7855"/>
                </a:cubicBezTo>
                <a:cubicBezTo>
                  <a:pt x="16200" y="5686"/>
                  <a:pt x="13783" y="3927"/>
                  <a:pt x="10800" y="3927"/>
                </a:cubicBezTo>
                <a:moveTo>
                  <a:pt x="10800" y="20127"/>
                </a:moveTo>
                <a:cubicBezTo>
                  <a:pt x="10800" y="20127"/>
                  <a:pt x="1350" y="13745"/>
                  <a:pt x="1350" y="7855"/>
                </a:cubicBezTo>
                <a:cubicBezTo>
                  <a:pt x="1350" y="4059"/>
                  <a:pt x="5581" y="982"/>
                  <a:pt x="10800" y="982"/>
                </a:cubicBezTo>
                <a:cubicBezTo>
                  <a:pt x="16019" y="982"/>
                  <a:pt x="20250" y="4059"/>
                  <a:pt x="20250" y="7855"/>
                </a:cubicBezTo>
                <a:cubicBezTo>
                  <a:pt x="20250" y="13745"/>
                  <a:pt x="10800" y="20127"/>
                  <a:pt x="10800" y="20127"/>
                </a:cubicBezTo>
                <a:moveTo>
                  <a:pt x="10800" y="0"/>
                </a:moveTo>
                <a:cubicBezTo>
                  <a:pt x="4836" y="0"/>
                  <a:pt x="0" y="3517"/>
                  <a:pt x="0" y="7855"/>
                </a:cubicBezTo>
                <a:cubicBezTo>
                  <a:pt x="0" y="14236"/>
                  <a:pt x="10800" y="21600"/>
                  <a:pt x="10800" y="21600"/>
                </a:cubicBezTo>
                <a:cubicBezTo>
                  <a:pt x="10800" y="21600"/>
                  <a:pt x="21600" y="14236"/>
                  <a:pt x="21600" y="7855"/>
                </a:cubicBezTo>
                <a:cubicBezTo>
                  <a:pt x="21600" y="3517"/>
                  <a:pt x="16764" y="0"/>
                  <a:pt x="10800" y="0"/>
                </a:cubicBezTo>
              </a:path>
            </a:pathLst>
          </a:custGeom>
          <a:solidFill>
            <a:schemeClr val="accent3"/>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400" b="1" dirty="0">
              <a:latin typeface="Source Sans Pro" panose="020B0503030403020204" pitchFamily="34" charset="0"/>
              <a:ea typeface="Noto Sans Light" panose="020B0402040504020204" pitchFamily="34" charset="0"/>
              <a:cs typeface="Lato" panose="020F0502020204030203" pitchFamily="34" charset="0"/>
            </a:endParaRPr>
          </a:p>
        </p:txBody>
      </p:sp>
      <p:sp>
        <p:nvSpPr>
          <p:cNvPr id="36" name="Shape 2836"/>
          <p:cNvSpPr>
            <a:spLocks noChangeAspect="1"/>
          </p:cNvSpPr>
          <p:nvPr/>
        </p:nvSpPr>
        <p:spPr>
          <a:xfrm>
            <a:off x="2666528" y="11266156"/>
            <a:ext cx="1100139" cy="800102"/>
          </a:xfrm>
          <a:custGeom>
            <a:avLst/>
            <a:gdLst/>
            <a:ahLst/>
            <a:cxnLst>
              <a:cxn ang="0">
                <a:pos x="wd2" y="hd2"/>
              </a:cxn>
              <a:cxn ang="5400000">
                <a:pos x="wd2" y="hd2"/>
              </a:cxn>
              <a:cxn ang="10800000">
                <a:pos x="wd2" y="hd2"/>
              </a:cxn>
              <a:cxn ang="16200000">
                <a:pos x="wd2" y="hd2"/>
              </a:cxn>
            </a:cxnLst>
            <a:rect l="0" t="0" r="r" b="b"/>
            <a:pathLst>
              <a:path w="21600" h="21600" extrusionOk="0">
                <a:moveTo>
                  <a:pt x="20618" y="18900"/>
                </a:moveTo>
                <a:cubicBezTo>
                  <a:pt x="20618" y="18980"/>
                  <a:pt x="20611" y="19058"/>
                  <a:pt x="20601" y="19135"/>
                </a:cubicBezTo>
                <a:lnTo>
                  <a:pt x="14539" y="10800"/>
                </a:lnTo>
                <a:lnTo>
                  <a:pt x="20601" y="2465"/>
                </a:lnTo>
                <a:cubicBezTo>
                  <a:pt x="20611" y="2542"/>
                  <a:pt x="20618" y="2620"/>
                  <a:pt x="20618" y="2700"/>
                </a:cubicBezTo>
                <a:cubicBezTo>
                  <a:pt x="20618" y="2700"/>
                  <a:pt x="20618" y="18900"/>
                  <a:pt x="20618" y="18900"/>
                </a:cubicBezTo>
                <a:close/>
                <a:moveTo>
                  <a:pt x="19636" y="20250"/>
                </a:moveTo>
                <a:lnTo>
                  <a:pt x="1964" y="20250"/>
                </a:lnTo>
                <a:cubicBezTo>
                  <a:pt x="1849" y="20250"/>
                  <a:pt x="1739" y="20218"/>
                  <a:pt x="1637" y="20168"/>
                </a:cubicBezTo>
                <a:lnTo>
                  <a:pt x="7755" y="11754"/>
                </a:lnTo>
                <a:lnTo>
                  <a:pt x="9440" y="14072"/>
                </a:lnTo>
                <a:cubicBezTo>
                  <a:pt x="9816" y="14589"/>
                  <a:pt x="10308" y="14847"/>
                  <a:pt x="10800" y="14847"/>
                </a:cubicBezTo>
                <a:cubicBezTo>
                  <a:pt x="11292" y="14847"/>
                  <a:pt x="11784" y="14589"/>
                  <a:pt x="12159" y="14072"/>
                </a:cubicBezTo>
                <a:lnTo>
                  <a:pt x="13845" y="11754"/>
                </a:lnTo>
                <a:lnTo>
                  <a:pt x="19964" y="20168"/>
                </a:lnTo>
                <a:cubicBezTo>
                  <a:pt x="19861" y="20218"/>
                  <a:pt x="19752" y="20250"/>
                  <a:pt x="19636" y="20250"/>
                </a:cubicBezTo>
                <a:moveTo>
                  <a:pt x="982" y="18900"/>
                </a:moveTo>
                <a:lnTo>
                  <a:pt x="982" y="2700"/>
                </a:lnTo>
                <a:cubicBezTo>
                  <a:pt x="982" y="2620"/>
                  <a:pt x="989" y="2542"/>
                  <a:pt x="999" y="2465"/>
                </a:cubicBezTo>
                <a:lnTo>
                  <a:pt x="7061" y="10800"/>
                </a:lnTo>
                <a:lnTo>
                  <a:pt x="999" y="19135"/>
                </a:lnTo>
                <a:cubicBezTo>
                  <a:pt x="989" y="19058"/>
                  <a:pt x="982" y="18980"/>
                  <a:pt x="982" y="18900"/>
                </a:cubicBezTo>
                <a:moveTo>
                  <a:pt x="1964" y="1350"/>
                </a:moveTo>
                <a:lnTo>
                  <a:pt x="19636" y="1350"/>
                </a:lnTo>
                <a:cubicBezTo>
                  <a:pt x="19752" y="1350"/>
                  <a:pt x="19861" y="1382"/>
                  <a:pt x="19964" y="1433"/>
                </a:cubicBezTo>
                <a:lnTo>
                  <a:pt x="11465" y="13118"/>
                </a:lnTo>
                <a:cubicBezTo>
                  <a:pt x="11288" y="13362"/>
                  <a:pt x="11051" y="13497"/>
                  <a:pt x="10800" y="13497"/>
                </a:cubicBezTo>
                <a:cubicBezTo>
                  <a:pt x="10549" y="13497"/>
                  <a:pt x="10312" y="13362"/>
                  <a:pt x="10134" y="13118"/>
                </a:cubicBezTo>
                <a:lnTo>
                  <a:pt x="1637" y="1433"/>
                </a:lnTo>
                <a:cubicBezTo>
                  <a:pt x="1739" y="1382"/>
                  <a:pt x="1849" y="1350"/>
                  <a:pt x="1964" y="1350"/>
                </a:cubicBezTo>
                <a:moveTo>
                  <a:pt x="19636" y="0"/>
                </a:moveTo>
                <a:lnTo>
                  <a:pt x="1964" y="0"/>
                </a:lnTo>
                <a:cubicBezTo>
                  <a:pt x="879" y="0"/>
                  <a:pt x="0" y="1209"/>
                  <a:pt x="0" y="2700"/>
                </a:cubicBezTo>
                <a:lnTo>
                  <a:pt x="0" y="18900"/>
                </a:lnTo>
                <a:cubicBezTo>
                  <a:pt x="0" y="20391"/>
                  <a:pt x="879" y="21600"/>
                  <a:pt x="1964" y="21600"/>
                </a:cubicBezTo>
                <a:lnTo>
                  <a:pt x="19636" y="21600"/>
                </a:lnTo>
                <a:cubicBezTo>
                  <a:pt x="20721" y="21600"/>
                  <a:pt x="21600" y="20391"/>
                  <a:pt x="21600" y="18900"/>
                </a:cubicBezTo>
                <a:lnTo>
                  <a:pt x="21600" y="2700"/>
                </a:lnTo>
                <a:cubicBezTo>
                  <a:pt x="21600" y="1209"/>
                  <a:pt x="20721" y="0"/>
                  <a:pt x="19636" y="0"/>
                </a:cubicBezTo>
              </a:path>
            </a:pathLst>
          </a:custGeom>
          <a:solidFill>
            <a:schemeClr val="accent2"/>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400" b="1" dirty="0">
              <a:latin typeface="Source Sans Pro" panose="020B0503030403020204" pitchFamily="34" charset="0"/>
              <a:ea typeface="Noto Sans Light" panose="020B0402040504020204" pitchFamily="34" charset="0"/>
              <a:cs typeface="Lato" panose="020F0502020204030203" pitchFamily="34" charset="0"/>
            </a:endParaRPr>
          </a:p>
        </p:txBody>
      </p:sp>
      <p:sp>
        <p:nvSpPr>
          <p:cNvPr id="38" name="Shape 2628">
            <a:extLst>
              <a:ext uri="{FF2B5EF4-FFF2-40B4-BE49-F238E27FC236}">
                <a16:creationId xmlns:a16="http://schemas.microsoft.com/office/drawing/2014/main" id="{E997120A-7EB1-5B42-894F-B3DF8C4FFFAD}"/>
              </a:ext>
            </a:extLst>
          </p:cNvPr>
          <p:cNvSpPr>
            <a:spLocks noChangeAspect="1"/>
          </p:cNvSpPr>
          <p:nvPr/>
        </p:nvSpPr>
        <p:spPr>
          <a:xfrm>
            <a:off x="2616367" y="9319927"/>
            <a:ext cx="1100139" cy="1100139"/>
          </a:xfrm>
          <a:custGeom>
            <a:avLst/>
            <a:gdLst/>
            <a:ahLst/>
            <a:cxnLst>
              <a:cxn ang="0">
                <a:pos x="wd2" y="hd2"/>
              </a:cxn>
              <a:cxn ang="5400000">
                <a:pos x="wd2" y="hd2"/>
              </a:cxn>
              <a:cxn ang="10800000">
                <a:pos x="wd2" y="hd2"/>
              </a:cxn>
              <a:cxn ang="16200000">
                <a:pos x="wd2" y="hd2"/>
              </a:cxn>
            </a:cxnLst>
            <a:rect l="0" t="0" r="r" b="b"/>
            <a:pathLst>
              <a:path w="21600" h="21600" extrusionOk="0">
                <a:moveTo>
                  <a:pt x="16445" y="20618"/>
                </a:moveTo>
                <a:cubicBezTo>
                  <a:pt x="15830" y="20618"/>
                  <a:pt x="15230" y="20482"/>
                  <a:pt x="14664" y="20214"/>
                </a:cubicBezTo>
                <a:cubicBezTo>
                  <a:pt x="14611" y="20189"/>
                  <a:pt x="14556" y="20170"/>
                  <a:pt x="14501" y="20155"/>
                </a:cubicBezTo>
                <a:cubicBezTo>
                  <a:pt x="8920" y="17308"/>
                  <a:pt x="4296" y="12685"/>
                  <a:pt x="1448" y="7105"/>
                </a:cubicBezTo>
                <a:cubicBezTo>
                  <a:pt x="1432" y="7048"/>
                  <a:pt x="1412" y="6991"/>
                  <a:pt x="1386" y="6936"/>
                </a:cubicBezTo>
                <a:cubicBezTo>
                  <a:pt x="1118" y="6369"/>
                  <a:pt x="982" y="5770"/>
                  <a:pt x="982" y="5155"/>
                </a:cubicBezTo>
                <a:cubicBezTo>
                  <a:pt x="982" y="2774"/>
                  <a:pt x="3067" y="982"/>
                  <a:pt x="4418" y="982"/>
                </a:cubicBezTo>
                <a:cubicBezTo>
                  <a:pt x="4595" y="982"/>
                  <a:pt x="4712" y="1072"/>
                  <a:pt x="4765" y="1126"/>
                </a:cubicBezTo>
                <a:cubicBezTo>
                  <a:pt x="4777" y="1139"/>
                  <a:pt x="4800" y="1164"/>
                  <a:pt x="4832" y="1216"/>
                </a:cubicBezTo>
                <a:cubicBezTo>
                  <a:pt x="4849" y="1244"/>
                  <a:pt x="4868" y="1271"/>
                  <a:pt x="4888" y="1297"/>
                </a:cubicBezTo>
                <a:lnTo>
                  <a:pt x="8121" y="5453"/>
                </a:lnTo>
                <a:cubicBezTo>
                  <a:pt x="8146" y="5485"/>
                  <a:pt x="8173" y="5515"/>
                  <a:pt x="8202" y="5544"/>
                </a:cubicBezTo>
                <a:cubicBezTo>
                  <a:pt x="8255" y="5598"/>
                  <a:pt x="8345" y="5715"/>
                  <a:pt x="8345" y="5891"/>
                </a:cubicBezTo>
                <a:cubicBezTo>
                  <a:pt x="8345" y="5978"/>
                  <a:pt x="8321" y="6060"/>
                  <a:pt x="8274" y="6135"/>
                </a:cubicBezTo>
                <a:lnTo>
                  <a:pt x="7180" y="7221"/>
                </a:lnTo>
                <a:cubicBezTo>
                  <a:pt x="7175" y="7226"/>
                  <a:pt x="7170" y="7231"/>
                  <a:pt x="7165" y="7236"/>
                </a:cubicBezTo>
                <a:cubicBezTo>
                  <a:pt x="6769" y="7609"/>
                  <a:pt x="6543" y="8126"/>
                  <a:pt x="6543" y="8668"/>
                </a:cubicBezTo>
                <a:cubicBezTo>
                  <a:pt x="6543" y="9175"/>
                  <a:pt x="6740" y="9658"/>
                  <a:pt x="7082" y="10020"/>
                </a:cubicBezTo>
                <a:cubicBezTo>
                  <a:pt x="7094" y="10040"/>
                  <a:pt x="7107" y="10059"/>
                  <a:pt x="7121" y="10078"/>
                </a:cubicBezTo>
                <a:cubicBezTo>
                  <a:pt x="8327" y="11745"/>
                  <a:pt x="9810" y="13222"/>
                  <a:pt x="11528" y="14469"/>
                </a:cubicBezTo>
                <a:cubicBezTo>
                  <a:pt x="11541" y="14478"/>
                  <a:pt x="11555" y="14487"/>
                  <a:pt x="11568" y="14496"/>
                </a:cubicBezTo>
                <a:cubicBezTo>
                  <a:pt x="11931" y="14844"/>
                  <a:pt x="12418" y="15045"/>
                  <a:pt x="12928" y="15045"/>
                </a:cubicBezTo>
                <a:cubicBezTo>
                  <a:pt x="13440" y="15045"/>
                  <a:pt x="13934" y="14840"/>
                  <a:pt x="14301" y="14479"/>
                </a:cubicBezTo>
                <a:cubicBezTo>
                  <a:pt x="14320" y="14463"/>
                  <a:pt x="14338" y="14446"/>
                  <a:pt x="14356" y="14427"/>
                </a:cubicBezTo>
                <a:lnTo>
                  <a:pt x="15456" y="13320"/>
                </a:lnTo>
                <a:cubicBezTo>
                  <a:pt x="15533" y="13271"/>
                  <a:pt x="15615" y="13247"/>
                  <a:pt x="15701" y="13247"/>
                </a:cubicBezTo>
                <a:cubicBezTo>
                  <a:pt x="15878" y="13247"/>
                  <a:pt x="15995" y="13337"/>
                  <a:pt x="16048" y="13391"/>
                </a:cubicBezTo>
                <a:cubicBezTo>
                  <a:pt x="16077" y="13420"/>
                  <a:pt x="16108" y="13447"/>
                  <a:pt x="16140" y="13472"/>
                </a:cubicBezTo>
                <a:lnTo>
                  <a:pt x="20296" y="16704"/>
                </a:lnTo>
                <a:cubicBezTo>
                  <a:pt x="20323" y="16725"/>
                  <a:pt x="20351" y="16744"/>
                  <a:pt x="20379" y="16762"/>
                </a:cubicBezTo>
                <a:cubicBezTo>
                  <a:pt x="20431" y="16795"/>
                  <a:pt x="20455" y="16816"/>
                  <a:pt x="20466" y="16827"/>
                </a:cubicBezTo>
                <a:cubicBezTo>
                  <a:pt x="20520" y="16881"/>
                  <a:pt x="20610" y="16997"/>
                  <a:pt x="20610" y="17174"/>
                </a:cubicBezTo>
                <a:cubicBezTo>
                  <a:pt x="20610" y="17207"/>
                  <a:pt x="20612" y="17240"/>
                  <a:pt x="20616" y="17273"/>
                </a:cubicBezTo>
                <a:cubicBezTo>
                  <a:pt x="20539" y="18625"/>
                  <a:pt x="18774" y="20618"/>
                  <a:pt x="16445" y="20618"/>
                </a:cubicBezTo>
                <a:moveTo>
                  <a:pt x="21600" y="17174"/>
                </a:moveTo>
                <a:lnTo>
                  <a:pt x="21592" y="17174"/>
                </a:lnTo>
                <a:cubicBezTo>
                  <a:pt x="21592" y="16768"/>
                  <a:pt x="21427" y="16399"/>
                  <a:pt x="21161" y="16133"/>
                </a:cubicBezTo>
                <a:cubicBezTo>
                  <a:pt x="21082" y="16054"/>
                  <a:pt x="20994" y="15988"/>
                  <a:pt x="20899" y="15929"/>
                </a:cubicBezTo>
                <a:lnTo>
                  <a:pt x="16743" y="12697"/>
                </a:lnTo>
                <a:cubicBezTo>
                  <a:pt x="16476" y="12430"/>
                  <a:pt x="16108" y="12265"/>
                  <a:pt x="15701" y="12265"/>
                </a:cubicBezTo>
                <a:cubicBezTo>
                  <a:pt x="15368" y="12265"/>
                  <a:pt x="15065" y="12380"/>
                  <a:pt x="14819" y="12567"/>
                </a:cubicBezTo>
                <a:lnTo>
                  <a:pt x="13659" y="13736"/>
                </a:lnTo>
                <a:lnTo>
                  <a:pt x="13656" y="13733"/>
                </a:lnTo>
                <a:cubicBezTo>
                  <a:pt x="13477" y="13934"/>
                  <a:pt x="13218" y="14063"/>
                  <a:pt x="12928" y="14063"/>
                </a:cubicBezTo>
                <a:cubicBezTo>
                  <a:pt x="12595" y="14063"/>
                  <a:pt x="12303" y="13897"/>
                  <a:pt x="12125" y="13645"/>
                </a:cubicBezTo>
                <a:cubicBezTo>
                  <a:pt x="12119" y="13654"/>
                  <a:pt x="12111" y="13663"/>
                  <a:pt x="12104" y="13674"/>
                </a:cubicBezTo>
                <a:cubicBezTo>
                  <a:pt x="10500" y="12510"/>
                  <a:pt x="9078" y="11108"/>
                  <a:pt x="7916" y="9502"/>
                </a:cubicBezTo>
                <a:cubicBezTo>
                  <a:pt x="7927" y="9495"/>
                  <a:pt x="7937" y="9486"/>
                  <a:pt x="7949" y="9479"/>
                </a:cubicBezTo>
                <a:cubicBezTo>
                  <a:pt x="7693" y="9299"/>
                  <a:pt x="7525" y="9004"/>
                  <a:pt x="7525" y="8668"/>
                </a:cubicBezTo>
                <a:cubicBezTo>
                  <a:pt x="7525" y="8367"/>
                  <a:pt x="7662" y="8101"/>
                  <a:pt x="7873" y="7920"/>
                </a:cubicBezTo>
                <a:lnTo>
                  <a:pt x="7872" y="7918"/>
                </a:lnTo>
                <a:lnTo>
                  <a:pt x="9026" y="6773"/>
                </a:lnTo>
                <a:cubicBezTo>
                  <a:pt x="9213" y="6528"/>
                  <a:pt x="9327" y="6224"/>
                  <a:pt x="9327" y="5891"/>
                </a:cubicBezTo>
                <a:cubicBezTo>
                  <a:pt x="9327" y="5485"/>
                  <a:pt x="9162" y="5116"/>
                  <a:pt x="8896" y="4850"/>
                </a:cubicBezTo>
                <a:lnTo>
                  <a:pt x="5663" y="693"/>
                </a:lnTo>
                <a:cubicBezTo>
                  <a:pt x="5604" y="599"/>
                  <a:pt x="5538" y="510"/>
                  <a:pt x="5459" y="432"/>
                </a:cubicBezTo>
                <a:cubicBezTo>
                  <a:pt x="5193" y="165"/>
                  <a:pt x="4825" y="0"/>
                  <a:pt x="4418" y="0"/>
                </a:cubicBezTo>
                <a:cubicBezTo>
                  <a:pt x="2455" y="0"/>
                  <a:pt x="0" y="2308"/>
                  <a:pt x="0" y="5155"/>
                </a:cubicBezTo>
                <a:cubicBezTo>
                  <a:pt x="0" y="5943"/>
                  <a:pt x="183" y="6688"/>
                  <a:pt x="499" y="7356"/>
                </a:cubicBezTo>
                <a:lnTo>
                  <a:pt x="483" y="7373"/>
                </a:lnTo>
                <a:cubicBezTo>
                  <a:pt x="3436" y="13255"/>
                  <a:pt x="8345" y="18164"/>
                  <a:pt x="14228" y="21117"/>
                </a:cubicBezTo>
                <a:lnTo>
                  <a:pt x="14244" y="21101"/>
                </a:lnTo>
                <a:cubicBezTo>
                  <a:pt x="14912" y="21418"/>
                  <a:pt x="15657" y="21600"/>
                  <a:pt x="16445" y="21600"/>
                </a:cubicBezTo>
                <a:cubicBezTo>
                  <a:pt x="19292" y="21600"/>
                  <a:pt x="21600" y="19145"/>
                  <a:pt x="21600" y="17182"/>
                </a:cubicBezTo>
                <a:cubicBezTo>
                  <a:pt x="21600" y="17179"/>
                  <a:pt x="21600" y="17177"/>
                  <a:pt x="21600" y="17174"/>
                </a:cubicBezTo>
              </a:path>
            </a:pathLst>
          </a:custGeom>
          <a:solidFill>
            <a:schemeClr val="accent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Source Sans Pro" panose="020B0503030403020204" pitchFamily="34" charset="0"/>
              <a:ea typeface="Noto Sans Light" panose="020B0402040504020204" pitchFamily="34" charset="0"/>
              <a:cs typeface="Noto Sans Light" panose="020B0402040504020204" pitchFamily="34" charset="0"/>
            </a:endParaRPr>
          </a:p>
        </p:txBody>
      </p:sp>
      <p:sp>
        <p:nvSpPr>
          <p:cNvPr id="40" name="Shape 2834">
            <a:extLst>
              <a:ext uri="{FF2B5EF4-FFF2-40B4-BE49-F238E27FC236}">
                <a16:creationId xmlns:a16="http://schemas.microsoft.com/office/drawing/2014/main" id="{C920CC22-7F56-0349-9A28-A56E04BD1E5F}"/>
              </a:ext>
            </a:extLst>
          </p:cNvPr>
          <p:cNvSpPr>
            <a:spLocks noChangeAspect="1"/>
          </p:cNvSpPr>
          <p:nvPr/>
        </p:nvSpPr>
        <p:spPr>
          <a:xfrm>
            <a:off x="2656858" y="7284278"/>
            <a:ext cx="1059648" cy="1059648"/>
          </a:xfrm>
          <a:custGeom>
            <a:avLst/>
            <a:gdLst/>
            <a:ahLst/>
            <a:cxnLst>
              <a:cxn ang="0">
                <a:pos x="wd2" y="hd2"/>
              </a:cxn>
              <a:cxn ang="5400000">
                <a:pos x="wd2" y="hd2"/>
              </a:cxn>
              <a:cxn ang="10800000">
                <a:pos x="wd2" y="hd2"/>
              </a:cxn>
              <a:cxn ang="16200000">
                <a:pos x="wd2" y="hd2"/>
              </a:cxn>
            </a:cxnLst>
            <a:rect l="0" t="0" r="r" b="b"/>
            <a:pathLst>
              <a:path w="21600" h="21600" extrusionOk="0">
                <a:moveTo>
                  <a:pt x="19145" y="1964"/>
                </a:moveTo>
                <a:lnTo>
                  <a:pt x="8345" y="1964"/>
                </a:lnTo>
                <a:cubicBezTo>
                  <a:pt x="8075" y="1964"/>
                  <a:pt x="7855" y="2184"/>
                  <a:pt x="7855" y="2455"/>
                </a:cubicBezTo>
                <a:cubicBezTo>
                  <a:pt x="7855" y="2726"/>
                  <a:pt x="8075" y="2945"/>
                  <a:pt x="8345" y="2945"/>
                </a:cubicBezTo>
                <a:lnTo>
                  <a:pt x="19145" y="2945"/>
                </a:lnTo>
                <a:cubicBezTo>
                  <a:pt x="19416" y="2945"/>
                  <a:pt x="19636" y="2726"/>
                  <a:pt x="19636" y="2455"/>
                </a:cubicBezTo>
                <a:cubicBezTo>
                  <a:pt x="19636" y="2184"/>
                  <a:pt x="19416" y="1964"/>
                  <a:pt x="19145" y="1964"/>
                </a:cubicBezTo>
                <a:moveTo>
                  <a:pt x="20618" y="3927"/>
                </a:moveTo>
                <a:lnTo>
                  <a:pt x="982" y="3927"/>
                </a:lnTo>
                <a:lnTo>
                  <a:pt x="982" y="1964"/>
                </a:lnTo>
                <a:cubicBezTo>
                  <a:pt x="982" y="1422"/>
                  <a:pt x="1422" y="982"/>
                  <a:pt x="1964" y="982"/>
                </a:cubicBezTo>
                <a:lnTo>
                  <a:pt x="19636" y="982"/>
                </a:lnTo>
                <a:cubicBezTo>
                  <a:pt x="20178" y="982"/>
                  <a:pt x="20618" y="1422"/>
                  <a:pt x="20618" y="1964"/>
                </a:cubicBezTo>
                <a:cubicBezTo>
                  <a:pt x="20618" y="1964"/>
                  <a:pt x="20618" y="3927"/>
                  <a:pt x="20618" y="3927"/>
                </a:cubicBezTo>
                <a:close/>
                <a:moveTo>
                  <a:pt x="20618" y="19636"/>
                </a:moveTo>
                <a:cubicBezTo>
                  <a:pt x="20618" y="20178"/>
                  <a:pt x="20178" y="20618"/>
                  <a:pt x="19636" y="20618"/>
                </a:cubicBezTo>
                <a:lnTo>
                  <a:pt x="1964" y="20618"/>
                </a:lnTo>
                <a:cubicBezTo>
                  <a:pt x="1422" y="20618"/>
                  <a:pt x="982" y="20178"/>
                  <a:pt x="982" y="19636"/>
                </a:cubicBezTo>
                <a:lnTo>
                  <a:pt x="982" y="4909"/>
                </a:lnTo>
                <a:lnTo>
                  <a:pt x="20618" y="4909"/>
                </a:lnTo>
                <a:cubicBezTo>
                  <a:pt x="20618" y="4909"/>
                  <a:pt x="20618" y="19636"/>
                  <a:pt x="20618" y="19636"/>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moveTo>
                  <a:pt x="6382" y="1964"/>
                </a:moveTo>
                <a:cubicBezTo>
                  <a:pt x="6111" y="1964"/>
                  <a:pt x="5891" y="2184"/>
                  <a:pt x="5891" y="2455"/>
                </a:cubicBezTo>
                <a:cubicBezTo>
                  <a:pt x="5891" y="2726"/>
                  <a:pt x="6111" y="2945"/>
                  <a:pt x="6382" y="2945"/>
                </a:cubicBezTo>
                <a:cubicBezTo>
                  <a:pt x="6653" y="2945"/>
                  <a:pt x="6873" y="2726"/>
                  <a:pt x="6873" y="2455"/>
                </a:cubicBezTo>
                <a:cubicBezTo>
                  <a:pt x="6873" y="2184"/>
                  <a:pt x="6653" y="1964"/>
                  <a:pt x="6382" y="1964"/>
                </a:cubicBezTo>
                <a:moveTo>
                  <a:pt x="4418" y="1964"/>
                </a:moveTo>
                <a:cubicBezTo>
                  <a:pt x="4147" y="1964"/>
                  <a:pt x="3927" y="2184"/>
                  <a:pt x="3927" y="2455"/>
                </a:cubicBezTo>
                <a:cubicBezTo>
                  <a:pt x="3927" y="2726"/>
                  <a:pt x="4147" y="2945"/>
                  <a:pt x="4418" y="2945"/>
                </a:cubicBezTo>
                <a:cubicBezTo>
                  <a:pt x="4689" y="2945"/>
                  <a:pt x="4909" y="2726"/>
                  <a:pt x="4909" y="2455"/>
                </a:cubicBezTo>
                <a:cubicBezTo>
                  <a:pt x="4909" y="2184"/>
                  <a:pt x="4689" y="1964"/>
                  <a:pt x="4418" y="1964"/>
                </a:cubicBezTo>
                <a:moveTo>
                  <a:pt x="2455" y="1964"/>
                </a:moveTo>
                <a:cubicBezTo>
                  <a:pt x="2184" y="1964"/>
                  <a:pt x="1964" y="2184"/>
                  <a:pt x="1964" y="2455"/>
                </a:cubicBezTo>
                <a:cubicBezTo>
                  <a:pt x="1964" y="2726"/>
                  <a:pt x="2184" y="2945"/>
                  <a:pt x="2455" y="2945"/>
                </a:cubicBezTo>
                <a:cubicBezTo>
                  <a:pt x="2725" y="2945"/>
                  <a:pt x="2945" y="2726"/>
                  <a:pt x="2945" y="2455"/>
                </a:cubicBezTo>
                <a:cubicBezTo>
                  <a:pt x="2945" y="2184"/>
                  <a:pt x="2725" y="1964"/>
                  <a:pt x="2455" y="1964"/>
                </a:cubicBezTo>
              </a:path>
            </a:pathLst>
          </a:custGeom>
          <a:solidFill>
            <a:schemeClr val="accent4"/>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Source Sans Pro" panose="020B0503030403020204" pitchFamily="34" charset="0"/>
              <a:ea typeface="Noto Sans Light" panose="020B0402040504020204" pitchFamily="34" charset="0"/>
              <a:cs typeface="Noto Sans Light" panose="020B0402040504020204" pitchFamily="34" charset="0"/>
            </a:endParaRPr>
          </a:p>
        </p:txBody>
      </p:sp>
      <p:sp>
        <p:nvSpPr>
          <p:cNvPr id="30" name="Text Placeholder 6">
            <a:extLst>
              <a:ext uri="{FF2B5EF4-FFF2-40B4-BE49-F238E27FC236}">
                <a16:creationId xmlns:a16="http://schemas.microsoft.com/office/drawing/2014/main" id="{03E51ADE-9480-844F-B030-A6754D21E316}"/>
              </a:ext>
            </a:extLst>
          </p:cNvPr>
          <p:cNvSpPr txBox="1">
            <a:spLocks/>
          </p:cNvSpPr>
          <p:nvPr/>
        </p:nvSpPr>
        <p:spPr>
          <a:xfrm>
            <a:off x="17296033" y="709382"/>
            <a:ext cx="5755102" cy="1200329"/>
          </a:xfrm>
          <a:prstGeom prst="rect">
            <a:avLst/>
          </a:prstGeom>
        </p:spPr>
        <p:txBody>
          <a:bodyPr wrap="none" anchor="t">
            <a:spAutoFit/>
          </a:bodyPr>
          <a:lstStyle>
            <a:lvl1pPr marL="0" marR="0" indent="0" algn="l" defTabSz="1828434" rtl="0" eaLnBrk="1" fontAlgn="auto" latinLnBrk="0" hangingPunct="1">
              <a:lnSpc>
                <a:spcPct val="100000"/>
              </a:lnSpc>
              <a:spcBef>
                <a:spcPts val="0"/>
              </a:spcBef>
              <a:spcAft>
                <a:spcPts val="0"/>
              </a:spcAft>
              <a:buClrTx/>
              <a:buSzTx/>
              <a:buFontTx/>
              <a:buNone/>
              <a:tabLst/>
              <a:defRPr lang="en-US" sz="48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b="1" i="0" kern="1200" dirty="0">
                <a:solidFill>
                  <a:schemeClr val="tx2"/>
                </a:solidFill>
                <a:effectLst/>
                <a:latin typeface="Roboto Slab" pitchFamily="2" charset="0"/>
                <a:ea typeface="Noto Sans Light" panose="020B0402040504020204" pitchFamily="34" charset="0"/>
                <a:cs typeface="Lato" panose="020F0502020204030203" pitchFamily="34"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r"/>
            <a:r>
              <a:rPr lang="en-US" sz="7200" spc="300" dirty="0">
                <a:latin typeface="Source Sans Pro" panose="020B0503030403020204" pitchFamily="34" charset="0"/>
                <a:ea typeface="Source Sans Pro" panose="020B0503030403020204" pitchFamily="34" charset="0"/>
                <a:cs typeface="Noto Sans SemiBold" panose="020B0502040504020204" pitchFamily="34" charset="0"/>
              </a:rPr>
              <a:t>CONTACT US</a:t>
            </a:r>
          </a:p>
        </p:txBody>
      </p:sp>
      <p:sp>
        <p:nvSpPr>
          <p:cNvPr id="31" name="TextBox 30">
            <a:extLst>
              <a:ext uri="{FF2B5EF4-FFF2-40B4-BE49-F238E27FC236}">
                <a16:creationId xmlns:a16="http://schemas.microsoft.com/office/drawing/2014/main" id="{A7C46DAF-70F0-1442-A52A-9F087B4F837B}"/>
              </a:ext>
            </a:extLst>
          </p:cNvPr>
          <p:cNvSpPr txBox="1"/>
          <p:nvPr/>
        </p:nvSpPr>
        <p:spPr>
          <a:xfrm>
            <a:off x="17800352" y="1745261"/>
            <a:ext cx="5216493" cy="584775"/>
          </a:xfrm>
          <a:prstGeom prst="rect">
            <a:avLst/>
          </a:prstGeom>
          <a:noFill/>
        </p:spPr>
        <p:txBody>
          <a:bodyPr wrap="none" rtlCol="0" anchor="ctr" anchorCtr="0">
            <a:spAutoFit/>
          </a:bodyPr>
          <a:lstStyle/>
          <a:p>
            <a:pPr algn="r"/>
            <a:r>
              <a:rPr lang="en-US" sz="3200" spc="600" dirty="0">
                <a:latin typeface="Source Sans Pro Light" panose="020B0403030403020204" pitchFamily="34" charset="0"/>
                <a:ea typeface="Source Sans Pro Light" panose="020B0403030403020204" pitchFamily="34" charset="0"/>
                <a:cs typeface="Lato Light" panose="020F0502020204030203" pitchFamily="34" charset="0"/>
              </a:rPr>
              <a:t>YOUR SUBTITLE HERE</a:t>
            </a:r>
          </a:p>
        </p:txBody>
      </p:sp>
      <p:sp>
        <p:nvSpPr>
          <p:cNvPr id="32" name="Freeform 31">
            <a:extLst>
              <a:ext uri="{FF2B5EF4-FFF2-40B4-BE49-F238E27FC236}">
                <a16:creationId xmlns:a16="http://schemas.microsoft.com/office/drawing/2014/main" id="{8AD0504B-369E-3942-BFF2-A39A791F591F}"/>
              </a:ext>
            </a:extLst>
          </p:cNvPr>
          <p:cNvSpPr/>
          <p:nvPr/>
        </p:nvSpPr>
        <p:spPr>
          <a:xfrm>
            <a:off x="22061297" y="413155"/>
            <a:ext cx="1591056" cy="1410161"/>
          </a:xfrm>
          <a:custGeom>
            <a:avLst/>
            <a:gdLst>
              <a:gd name="connsiteX0" fmla="*/ 0 w 2974008"/>
              <a:gd name="connsiteY0" fmla="*/ 0 h 2633472"/>
              <a:gd name="connsiteX1" fmla="*/ 2974008 w 2974008"/>
              <a:gd name="connsiteY1" fmla="*/ 0 h 2633472"/>
              <a:gd name="connsiteX2" fmla="*/ 2974008 w 2974008"/>
              <a:gd name="connsiteY2" fmla="*/ 2633472 h 2633472"/>
              <a:gd name="connsiteX3" fmla="*/ 2642516 w 2974008"/>
              <a:gd name="connsiteY3" fmla="*/ 2633472 h 2633472"/>
              <a:gd name="connsiteX4" fmla="*/ 2642516 w 2974008"/>
              <a:gd name="connsiteY4" fmla="*/ 331492 h 2633472"/>
              <a:gd name="connsiteX5" fmla="*/ 0 w 2974008"/>
              <a:gd name="connsiteY5" fmla="*/ 331492 h 263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74008" h="2633472">
                <a:moveTo>
                  <a:pt x="0" y="0"/>
                </a:moveTo>
                <a:lnTo>
                  <a:pt x="2974008" y="0"/>
                </a:lnTo>
                <a:lnTo>
                  <a:pt x="2974008" y="2633472"/>
                </a:lnTo>
                <a:lnTo>
                  <a:pt x="2642516" y="2633472"/>
                </a:lnTo>
                <a:lnTo>
                  <a:pt x="2642516" y="331492"/>
                </a:lnTo>
                <a:lnTo>
                  <a:pt x="0" y="33149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Source Sans Pro" panose="020B0503030403020204" pitchFamily="34" charset="0"/>
            </a:endParaRPr>
          </a:p>
        </p:txBody>
      </p:sp>
      <p:sp>
        <p:nvSpPr>
          <p:cNvPr id="3" name="Picture Placeholder 2">
            <a:extLst>
              <a:ext uri="{FF2B5EF4-FFF2-40B4-BE49-F238E27FC236}">
                <a16:creationId xmlns:a16="http://schemas.microsoft.com/office/drawing/2014/main" id="{6E230209-1412-9546-9CC8-31C52A0BBE51}"/>
              </a:ext>
            </a:extLst>
          </p:cNvPr>
          <p:cNvSpPr>
            <a:spLocks noGrp="1"/>
          </p:cNvSpPr>
          <p:nvPr>
            <p:ph type="pic" sz="quarter" idx="17"/>
          </p:nvPr>
        </p:nvSpPr>
        <p:spPr/>
      </p:sp>
      <p:sp>
        <p:nvSpPr>
          <p:cNvPr id="5" name="Picture Placeholder 4">
            <a:extLst>
              <a:ext uri="{FF2B5EF4-FFF2-40B4-BE49-F238E27FC236}">
                <a16:creationId xmlns:a16="http://schemas.microsoft.com/office/drawing/2014/main" id="{00A5133A-C7D3-3941-AA12-7148401749C7}"/>
              </a:ext>
            </a:extLst>
          </p:cNvPr>
          <p:cNvSpPr>
            <a:spLocks noGrp="1"/>
          </p:cNvSpPr>
          <p:nvPr>
            <p:ph type="pic" sz="quarter" idx="18"/>
          </p:nvPr>
        </p:nvSpPr>
        <p:spPr/>
      </p:sp>
    </p:spTree>
    <p:extLst>
      <p:ext uri="{BB962C8B-B14F-4D97-AF65-F5344CB8AC3E}">
        <p14:creationId xmlns:p14="http://schemas.microsoft.com/office/powerpoint/2010/main" val="17425237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A45DA94E-0830-3346-ADE0-4B7CD25B1130}"/>
              </a:ext>
            </a:extLst>
          </p:cNvPr>
          <p:cNvSpPr/>
          <p:nvPr/>
        </p:nvSpPr>
        <p:spPr>
          <a:xfrm>
            <a:off x="12181962" y="3174965"/>
            <a:ext cx="3100529" cy="733534"/>
          </a:xfrm>
          <a:prstGeom prst="rect">
            <a:avLst/>
          </a:prstGeom>
        </p:spPr>
        <p:txBody>
          <a:bodyPr wrap="none" anchor="ctr">
            <a:spAutoFit/>
          </a:bodyPr>
          <a:lstStyle/>
          <a:p>
            <a:pPr>
              <a:lnSpc>
                <a:spcPts val="5000"/>
              </a:lnSpc>
            </a:pPr>
            <a:r>
              <a:rPr lang="en-US" sz="4400" b="1" spc="300" dirty="0">
                <a:solidFill>
                  <a:schemeClr val="tx2"/>
                </a:solidFill>
                <a:latin typeface="Source Sans Pro" panose="020B0503030403020204" pitchFamily="34" charset="0"/>
                <a:ea typeface="Source Sans Pro" panose="020B0503030403020204" pitchFamily="34" charset="0"/>
                <a:cs typeface="Lato Light" panose="020F0502020204030203" pitchFamily="34" charset="0"/>
              </a:rPr>
              <a:t>MISSION 1</a:t>
            </a:r>
          </a:p>
        </p:txBody>
      </p:sp>
      <p:sp>
        <p:nvSpPr>
          <p:cNvPr id="12" name="Text Placeholder 6">
            <a:extLst>
              <a:ext uri="{FF2B5EF4-FFF2-40B4-BE49-F238E27FC236}">
                <a16:creationId xmlns:a16="http://schemas.microsoft.com/office/drawing/2014/main" id="{769641C7-1EFE-D547-9DB8-974D75052C4D}"/>
              </a:ext>
            </a:extLst>
          </p:cNvPr>
          <p:cNvSpPr txBox="1">
            <a:spLocks/>
          </p:cNvSpPr>
          <p:nvPr/>
        </p:nvSpPr>
        <p:spPr>
          <a:xfrm>
            <a:off x="1433141" y="709382"/>
            <a:ext cx="6133410" cy="1200329"/>
          </a:xfrm>
          <a:prstGeom prst="rect">
            <a:avLst/>
          </a:prstGeom>
        </p:spPr>
        <p:txBody>
          <a:bodyPr wrap="none" anchor="t">
            <a:spAutoFit/>
          </a:bodyPr>
          <a:lstStyle>
            <a:lvl1pPr marL="0" marR="0" indent="0" algn="l" defTabSz="1828434" rtl="0" eaLnBrk="1" fontAlgn="auto" latinLnBrk="0" hangingPunct="1">
              <a:lnSpc>
                <a:spcPct val="100000"/>
              </a:lnSpc>
              <a:spcBef>
                <a:spcPts val="0"/>
              </a:spcBef>
              <a:spcAft>
                <a:spcPts val="0"/>
              </a:spcAft>
              <a:buClrTx/>
              <a:buSzTx/>
              <a:buFontTx/>
              <a:buNone/>
              <a:tabLst/>
              <a:defRPr lang="en-US" sz="48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b="1" i="0" kern="1200" dirty="0">
                <a:solidFill>
                  <a:schemeClr val="tx2"/>
                </a:solidFill>
                <a:effectLst/>
                <a:latin typeface="Roboto Slab" pitchFamily="2" charset="0"/>
                <a:ea typeface="Noto Sans Light" panose="020B0402040504020204" pitchFamily="34" charset="0"/>
                <a:cs typeface="Lato" panose="020F0502020204030203" pitchFamily="34"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r>
              <a:rPr lang="en-US" sz="7200" spc="300" dirty="0">
                <a:latin typeface="Source Sans Pro" panose="020B0503030403020204" pitchFamily="34" charset="0"/>
                <a:ea typeface="Source Sans Pro" panose="020B0503030403020204" pitchFamily="34" charset="0"/>
                <a:cs typeface="Noto Sans SemiBold" panose="020B0502040504020204" pitchFamily="34" charset="0"/>
              </a:rPr>
              <a:t>OUR MISSION</a:t>
            </a:r>
          </a:p>
        </p:txBody>
      </p:sp>
      <p:sp>
        <p:nvSpPr>
          <p:cNvPr id="14" name="TextBox 13">
            <a:extLst>
              <a:ext uri="{FF2B5EF4-FFF2-40B4-BE49-F238E27FC236}">
                <a16:creationId xmlns:a16="http://schemas.microsoft.com/office/drawing/2014/main" id="{FFC17339-1C5C-674B-8421-E9417DB7F92F}"/>
              </a:ext>
            </a:extLst>
          </p:cNvPr>
          <p:cNvSpPr txBox="1"/>
          <p:nvPr/>
        </p:nvSpPr>
        <p:spPr>
          <a:xfrm>
            <a:off x="1485024" y="1745261"/>
            <a:ext cx="5216493" cy="584775"/>
          </a:xfrm>
          <a:prstGeom prst="rect">
            <a:avLst/>
          </a:prstGeom>
          <a:noFill/>
        </p:spPr>
        <p:txBody>
          <a:bodyPr wrap="none" rtlCol="0" anchor="ctr" anchorCtr="0">
            <a:spAutoFit/>
          </a:bodyPr>
          <a:lstStyle/>
          <a:p>
            <a:r>
              <a:rPr lang="en-US" sz="3200" spc="600" dirty="0">
                <a:latin typeface="Source Sans Pro Light" panose="020B0403030403020204" pitchFamily="34" charset="0"/>
                <a:ea typeface="Source Sans Pro Light" panose="020B0403030403020204" pitchFamily="34" charset="0"/>
                <a:cs typeface="Lato Light" panose="020F0502020204030203" pitchFamily="34" charset="0"/>
              </a:rPr>
              <a:t>YOUR SUBTITLE HERE</a:t>
            </a:r>
          </a:p>
        </p:txBody>
      </p:sp>
      <p:sp>
        <p:nvSpPr>
          <p:cNvPr id="4" name="TextBox 3">
            <a:extLst>
              <a:ext uri="{FF2B5EF4-FFF2-40B4-BE49-F238E27FC236}">
                <a16:creationId xmlns:a16="http://schemas.microsoft.com/office/drawing/2014/main" id="{FD74A85A-8218-AA44-ADF7-8189321B0CA3}"/>
              </a:ext>
            </a:extLst>
          </p:cNvPr>
          <p:cNvSpPr txBox="1"/>
          <p:nvPr/>
        </p:nvSpPr>
        <p:spPr>
          <a:xfrm>
            <a:off x="12188825" y="4121150"/>
            <a:ext cx="9418320" cy="1596527"/>
          </a:xfrm>
          <a:prstGeom prst="rect">
            <a:avLst/>
          </a:prstGeom>
          <a:noFill/>
        </p:spPr>
        <p:txBody>
          <a:bodyPr wrap="square" rtlCol="0">
            <a:spAutoFit/>
          </a:bodyPr>
          <a:lstStyle/>
          <a:p>
            <a:pPr algn="just">
              <a:lnSpc>
                <a:spcPts val="4000"/>
              </a:lnSpc>
            </a:pPr>
            <a:r>
              <a:rPr lang="en-US" sz="2800" dirty="0">
                <a:latin typeface="Source Sans Pro Light" panose="020B0403030403020204" pitchFamily="34" charset="0"/>
                <a:ea typeface="Noto Sans Light" panose="020B0402040504020204" pitchFamily="34" charset="0"/>
                <a:cs typeface="Lato Light" panose="020F0502020204030203" pitchFamily="34" charset="0"/>
              </a:rPr>
              <a:t>Food preparers must read a recipe in order to know what ingredients are needed, methods must be implemented, and equipment is required.</a:t>
            </a:r>
          </a:p>
        </p:txBody>
      </p:sp>
      <p:sp>
        <p:nvSpPr>
          <p:cNvPr id="15" name="Rectangle 14">
            <a:extLst>
              <a:ext uri="{FF2B5EF4-FFF2-40B4-BE49-F238E27FC236}">
                <a16:creationId xmlns:a16="http://schemas.microsoft.com/office/drawing/2014/main" id="{AE85FB0C-E93A-9247-8CC2-9C0066C9263D}"/>
              </a:ext>
            </a:extLst>
          </p:cNvPr>
          <p:cNvSpPr/>
          <p:nvPr/>
        </p:nvSpPr>
        <p:spPr>
          <a:xfrm>
            <a:off x="12181962" y="6664036"/>
            <a:ext cx="3100529" cy="733534"/>
          </a:xfrm>
          <a:prstGeom prst="rect">
            <a:avLst/>
          </a:prstGeom>
        </p:spPr>
        <p:txBody>
          <a:bodyPr wrap="none" anchor="ctr">
            <a:spAutoFit/>
          </a:bodyPr>
          <a:lstStyle/>
          <a:p>
            <a:pPr>
              <a:lnSpc>
                <a:spcPts val="5000"/>
              </a:lnSpc>
            </a:pPr>
            <a:r>
              <a:rPr lang="en-US" sz="4400" b="1" spc="300" dirty="0">
                <a:solidFill>
                  <a:schemeClr val="tx2"/>
                </a:solidFill>
                <a:latin typeface="Source Sans Pro" panose="020B0503030403020204" pitchFamily="34" charset="0"/>
                <a:ea typeface="Source Sans Pro" panose="020B0503030403020204" pitchFamily="34" charset="0"/>
                <a:cs typeface="Lato Light" panose="020F0502020204030203" pitchFamily="34" charset="0"/>
              </a:rPr>
              <a:t>MISSION 2</a:t>
            </a:r>
          </a:p>
        </p:txBody>
      </p:sp>
      <p:sp>
        <p:nvSpPr>
          <p:cNvPr id="16" name="TextBox 15">
            <a:extLst>
              <a:ext uri="{FF2B5EF4-FFF2-40B4-BE49-F238E27FC236}">
                <a16:creationId xmlns:a16="http://schemas.microsoft.com/office/drawing/2014/main" id="{592F8F9A-6100-0247-B81B-8D5CACC3128E}"/>
              </a:ext>
            </a:extLst>
          </p:cNvPr>
          <p:cNvSpPr txBox="1"/>
          <p:nvPr/>
        </p:nvSpPr>
        <p:spPr>
          <a:xfrm>
            <a:off x="12188825" y="7610221"/>
            <a:ext cx="9418320" cy="1596527"/>
          </a:xfrm>
          <a:prstGeom prst="rect">
            <a:avLst/>
          </a:prstGeom>
          <a:noFill/>
        </p:spPr>
        <p:txBody>
          <a:bodyPr wrap="square" rtlCol="0">
            <a:spAutoFit/>
          </a:bodyPr>
          <a:lstStyle/>
          <a:p>
            <a:pPr lvl="0" algn="just">
              <a:lnSpc>
                <a:spcPts val="4000"/>
              </a:lnSpc>
              <a:spcBef>
                <a:spcPts val="1700"/>
              </a:spcBef>
            </a:pPr>
            <a:r>
              <a:rPr lang="en-US" sz="2800" dirty="0">
                <a:latin typeface="Source Sans Pro Light" panose="020B0403030403020204" pitchFamily="34" charset="0"/>
                <a:ea typeface="Noto Sans Light" panose="020B0402040504020204" pitchFamily="34" charset="0"/>
                <a:cs typeface="Lato Light" panose="020F0502020204030203" pitchFamily="34" charset="0"/>
              </a:rPr>
              <a:t>Kitchen vernacular can be complicated for some to understand, therefore, it is important that cooks take their time when reading.</a:t>
            </a:r>
          </a:p>
        </p:txBody>
      </p:sp>
      <p:sp>
        <p:nvSpPr>
          <p:cNvPr id="17" name="Rectangle 16">
            <a:extLst>
              <a:ext uri="{FF2B5EF4-FFF2-40B4-BE49-F238E27FC236}">
                <a16:creationId xmlns:a16="http://schemas.microsoft.com/office/drawing/2014/main" id="{102D737E-D294-BE48-A8FF-7B5FFADE8A72}"/>
              </a:ext>
            </a:extLst>
          </p:cNvPr>
          <p:cNvSpPr/>
          <p:nvPr/>
        </p:nvSpPr>
        <p:spPr>
          <a:xfrm>
            <a:off x="12181962" y="10153107"/>
            <a:ext cx="3100529" cy="733534"/>
          </a:xfrm>
          <a:prstGeom prst="rect">
            <a:avLst/>
          </a:prstGeom>
        </p:spPr>
        <p:txBody>
          <a:bodyPr wrap="none" anchor="ctr">
            <a:spAutoFit/>
          </a:bodyPr>
          <a:lstStyle/>
          <a:p>
            <a:pPr>
              <a:lnSpc>
                <a:spcPts val="5000"/>
              </a:lnSpc>
            </a:pPr>
            <a:r>
              <a:rPr lang="en-US" sz="4400" b="1" spc="300" dirty="0">
                <a:solidFill>
                  <a:schemeClr val="tx2"/>
                </a:solidFill>
                <a:latin typeface="Source Sans Pro" panose="020B0503030403020204" pitchFamily="34" charset="0"/>
                <a:ea typeface="Source Sans Pro" panose="020B0503030403020204" pitchFamily="34" charset="0"/>
                <a:cs typeface="Lato Light" panose="020F0502020204030203" pitchFamily="34" charset="0"/>
              </a:rPr>
              <a:t>MISSION 3</a:t>
            </a:r>
          </a:p>
        </p:txBody>
      </p:sp>
      <p:sp>
        <p:nvSpPr>
          <p:cNvPr id="18" name="TextBox 17">
            <a:extLst>
              <a:ext uri="{FF2B5EF4-FFF2-40B4-BE49-F238E27FC236}">
                <a16:creationId xmlns:a16="http://schemas.microsoft.com/office/drawing/2014/main" id="{A45D392C-2892-DB4F-A0C8-4FAC42C24DB0}"/>
              </a:ext>
            </a:extLst>
          </p:cNvPr>
          <p:cNvSpPr txBox="1"/>
          <p:nvPr/>
        </p:nvSpPr>
        <p:spPr>
          <a:xfrm>
            <a:off x="12188825" y="11099292"/>
            <a:ext cx="9418320" cy="1083566"/>
          </a:xfrm>
          <a:prstGeom prst="rect">
            <a:avLst/>
          </a:prstGeom>
          <a:noFill/>
        </p:spPr>
        <p:txBody>
          <a:bodyPr wrap="square" rtlCol="0">
            <a:spAutoFit/>
          </a:bodyPr>
          <a:lstStyle/>
          <a:p>
            <a:pPr lvl="0" algn="just">
              <a:lnSpc>
                <a:spcPts val="4000"/>
              </a:lnSpc>
              <a:spcBef>
                <a:spcPts val="1700"/>
              </a:spcBef>
            </a:pPr>
            <a:r>
              <a:rPr lang="en-US" sz="2800" dirty="0">
                <a:latin typeface="Source Sans Pro Light" panose="020B0403030403020204" pitchFamily="34" charset="0"/>
                <a:ea typeface="Noto Sans Light" panose="020B0402040504020204" pitchFamily="34" charset="0"/>
                <a:cs typeface="Lato Light" panose="020F0502020204030203" pitchFamily="34" charset="0"/>
              </a:rPr>
              <a:t>Most importantly, chefs should make certain they understand the terminology and methodology required for the recipe. </a:t>
            </a:r>
          </a:p>
        </p:txBody>
      </p:sp>
      <p:sp>
        <p:nvSpPr>
          <p:cNvPr id="9" name="Rectangle 8">
            <a:extLst>
              <a:ext uri="{FF2B5EF4-FFF2-40B4-BE49-F238E27FC236}">
                <a16:creationId xmlns:a16="http://schemas.microsoft.com/office/drawing/2014/main" id="{97669696-A315-3744-A51C-EEDEE76C12EC}"/>
              </a:ext>
            </a:extLst>
          </p:cNvPr>
          <p:cNvSpPr/>
          <p:nvPr/>
        </p:nvSpPr>
        <p:spPr>
          <a:xfrm>
            <a:off x="23408640" y="4705666"/>
            <a:ext cx="969010" cy="43046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Source Sans Pro" panose="020B0503030403020204" pitchFamily="34" charset="0"/>
            </a:endParaRPr>
          </a:p>
        </p:txBody>
      </p:sp>
      <p:sp>
        <p:nvSpPr>
          <p:cNvPr id="22" name="Freeform 21">
            <a:extLst>
              <a:ext uri="{FF2B5EF4-FFF2-40B4-BE49-F238E27FC236}">
                <a16:creationId xmlns:a16="http://schemas.microsoft.com/office/drawing/2014/main" id="{A602CAAC-9B17-3348-9534-3FDE66C2E56A}"/>
              </a:ext>
            </a:extLst>
          </p:cNvPr>
          <p:cNvSpPr/>
          <p:nvPr/>
        </p:nvSpPr>
        <p:spPr>
          <a:xfrm flipH="1">
            <a:off x="847217" y="413155"/>
            <a:ext cx="1591056" cy="1410161"/>
          </a:xfrm>
          <a:custGeom>
            <a:avLst/>
            <a:gdLst>
              <a:gd name="connsiteX0" fmla="*/ 0 w 2974008"/>
              <a:gd name="connsiteY0" fmla="*/ 0 h 2633472"/>
              <a:gd name="connsiteX1" fmla="*/ 2974008 w 2974008"/>
              <a:gd name="connsiteY1" fmla="*/ 0 h 2633472"/>
              <a:gd name="connsiteX2" fmla="*/ 2974008 w 2974008"/>
              <a:gd name="connsiteY2" fmla="*/ 2633472 h 2633472"/>
              <a:gd name="connsiteX3" fmla="*/ 2642516 w 2974008"/>
              <a:gd name="connsiteY3" fmla="*/ 2633472 h 2633472"/>
              <a:gd name="connsiteX4" fmla="*/ 2642516 w 2974008"/>
              <a:gd name="connsiteY4" fmla="*/ 331492 h 2633472"/>
              <a:gd name="connsiteX5" fmla="*/ 0 w 2974008"/>
              <a:gd name="connsiteY5" fmla="*/ 331492 h 263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74008" h="2633472">
                <a:moveTo>
                  <a:pt x="0" y="0"/>
                </a:moveTo>
                <a:lnTo>
                  <a:pt x="2974008" y="0"/>
                </a:lnTo>
                <a:lnTo>
                  <a:pt x="2974008" y="2633472"/>
                </a:lnTo>
                <a:lnTo>
                  <a:pt x="2642516" y="2633472"/>
                </a:lnTo>
                <a:lnTo>
                  <a:pt x="2642516" y="331492"/>
                </a:lnTo>
                <a:lnTo>
                  <a:pt x="0" y="33149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Source Sans Pro" panose="020B0503030403020204" pitchFamily="34" charset="0"/>
            </a:endParaRPr>
          </a:p>
        </p:txBody>
      </p:sp>
      <p:sp>
        <p:nvSpPr>
          <p:cNvPr id="3" name="Picture Placeholder 2">
            <a:extLst>
              <a:ext uri="{FF2B5EF4-FFF2-40B4-BE49-F238E27FC236}">
                <a16:creationId xmlns:a16="http://schemas.microsoft.com/office/drawing/2014/main" id="{6F41B3A5-32A9-A340-86A5-DD55A276DE79}"/>
              </a:ext>
            </a:extLst>
          </p:cNvPr>
          <p:cNvSpPr>
            <a:spLocks noGrp="1"/>
          </p:cNvSpPr>
          <p:nvPr>
            <p:ph type="pic" sz="quarter" idx="15"/>
          </p:nvPr>
        </p:nvSpPr>
        <p:spPr/>
      </p:sp>
    </p:spTree>
    <p:extLst>
      <p:ext uri="{BB962C8B-B14F-4D97-AF65-F5344CB8AC3E}">
        <p14:creationId xmlns:p14="http://schemas.microsoft.com/office/powerpoint/2010/main" val="16632329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F0DDBB9A-BE84-EA42-8BAB-36B66817FEBA}"/>
              </a:ext>
            </a:extLst>
          </p:cNvPr>
          <p:cNvSpPr/>
          <p:nvPr/>
        </p:nvSpPr>
        <p:spPr>
          <a:xfrm>
            <a:off x="-16390" y="4705666"/>
            <a:ext cx="969010" cy="43046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Source Sans Pro" panose="020B0503030403020204" pitchFamily="34" charset="0"/>
            </a:endParaRPr>
          </a:p>
        </p:txBody>
      </p:sp>
      <p:sp>
        <p:nvSpPr>
          <p:cNvPr id="16" name="Rectangle 15">
            <a:extLst>
              <a:ext uri="{FF2B5EF4-FFF2-40B4-BE49-F238E27FC236}">
                <a16:creationId xmlns:a16="http://schemas.microsoft.com/office/drawing/2014/main" id="{4DD21447-5125-4643-B00A-76EA4BBB9FCF}"/>
              </a:ext>
            </a:extLst>
          </p:cNvPr>
          <p:cNvSpPr/>
          <p:nvPr/>
        </p:nvSpPr>
        <p:spPr>
          <a:xfrm>
            <a:off x="1895645" y="3174965"/>
            <a:ext cx="2632452" cy="733534"/>
          </a:xfrm>
          <a:prstGeom prst="rect">
            <a:avLst/>
          </a:prstGeom>
        </p:spPr>
        <p:txBody>
          <a:bodyPr wrap="none" anchor="ctr">
            <a:spAutoFit/>
          </a:bodyPr>
          <a:lstStyle/>
          <a:p>
            <a:pPr>
              <a:lnSpc>
                <a:spcPts val="5000"/>
              </a:lnSpc>
            </a:pPr>
            <a:r>
              <a:rPr lang="en-US" sz="4400" b="1" spc="300" dirty="0">
                <a:solidFill>
                  <a:schemeClr val="tx2"/>
                </a:solidFill>
                <a:latin typeface="Source Sans Pro" panose="020B0503030403020204" pitchFamily="34" charset="0"/>
                <a:ea typeface="Source Sans Pro" panose="020B0503030403020204" pitchFamily="34" charset="0"/>
                <a:cs typeface="Lato Light" panose="020F0502020204030203" pitchFamily="34" charset="0"/>
              </a:rPr>
              <a:t>VISION 1</a:t>
            </a:r>
          </a:p>
        </p:txBody>
      </p:sp>
      <p:sp>
        <p:nvSpPr>
          <p:cNvPr id="19" name="TextBox 18">
            <a:extLst>
              <a:ext uri="{FF2B5EF4-FFF2-40B4-BE49-F238E27FC236}">
                <a16:creationId xmlns:a16="http://schemas.microsoft.com/office/drawing/2014/main" id="{BF37FAB3-A9E3-8045-ACC8-D1A13DC2879D}"/>
              </a:ext>
            </a:extLst>
          </p:cNvPr>
          <p:cNvSpPr txBox="1"/>
          <p:nvPr/>
        </p:nvSpPr>
        <p:spPr>
          <a:xfrm>
            <a:off x="1902508" y="4121150"/>
            <a:ext cx="9421495" cy="1596527"/>
          </a:xfrm>
          <a:prstGeom prst="rect">
            <a:avLst/>
          </a:prstGeom>
          <a:noFill/>
        </p:spPr>
        <p:txBody>
          <a:bodyPr wrap="square" rtlCol="0">
            <a:spAutoFit/>
          </a:bodyPr>
          <a:lstStyle/>
          <a:p>
            <a:pPr algn="just">
              <a:lnSpc>
                <a:spcPts val="4000"/>
              </a:lnSpc>
            </a:pPr>
            <a:r>
              <a:rPr lang="en-US" sz="2800" dirty="0">
                <a:latin typeface="Source Sans Pro Light" panose="020B0403030403020204" pitchFamily="34" charset="0"/>
                <a:ea typeface="Noto Sans Light" panose="020B0402040504020204" pitchFamily="34" charset="0"/>
                <a:cs typeface="Lato Light" panose="020F0502020204030203" pitchFamily="34" charset="0"/>
              </a:rPr>
              <a:t>Food preparers must read a recipe in order to know what ingredients are needed, methods must be implemented, and equipment is required.</a:t>
            </a:r>
          </a:p>
        </p:txBody>
      </p:sp>
      <p:sp>
        <p:nvSpPr>
          <p:cNvPr id="20" name="Rectangle 19">
            <a:extLst>
              <a:ext uri="{FF2B5EF4-FFF2-40B4-BE49-F238E27FC236}">
                <a16:creationId xmlns:a16="http://schemas.microsoft.com/office/drawing/2014/main" id="{CF51C830-EBC9-CE4F-AEAE-7875F7379F03}"/>
              </a:ext>
            </a:extLst>
          </p:cNvPr>
          <p:cNvSpPr/>
          <p:nvPr/>
        </p:nvSpPr>
        <p:spPr>
          <a:xfrm>
            <a:off x="1895645" y="6664036"/>
            <a:ext cx="2632452" cy="733534"/>
          </a:xfrm>
          <a:prstGeom prst="rect">
            <a:avLst/>
          </a:prstGeom>
        </p:spPr>
        <p:txBody>
          <a:bodyPr wrap="none" anchor="ctr">
            <a:spAutoFit/>
          </a:bodyPr>
          <a:lstStyle/>
          <a:p>
            <a:pPr>
              <a:lnSpc>
                <a:spcPts val="5000"/>
              </a:lnSpc>
            </a:pPr>
            <a:r>
              <a:rPr lang="en-US" sz="4400" b="1" spc="300" dirty="0">
                <a:solidFill>
                  <a:schemeClr val="tx2"/>
                </a:solidFill>
                <a:latin typeface="Source Sans Pro" panose="020B0503030403020204" pitchFamily="34" charset="0"/>
                <a:ea typeface="Source Sans Pro" panose="020B0503030403020204" pitchFamily="34" charset="0"/>
                <a:cs typeface="Lato Light" panose="020F0502020204030203" pitchFamily="34" charset="0"/>
              </a:rPr>
              <a:t>VISION 2</a:t>
            </a:r>
          </a:p>
        </p:txBody>
      </p:sp>
      <p:sp>
        <p:nvSpPr>
          <p:cNvPr id="21" name="TextBox 20">
            <a:extLst>
              <a:ext uri="{FF2B5EF4-FFF2-40B4-BE49-F238E27FC236}">
                <a16:creationId xmlns:a16="http://schemas.microsoft.com/office/drawing/2014/main" id="{611308E4-F30E-204A-858A-BC5457FF06F9}"/>
              </a:ext>
            </a:extLst>
          </p:cNvPr>
          <p:cNvSpPr txBox="1"/>
          <p:nvPr/>
        </p:nvSpPr>
        <p:spPr>
          <a:xfrm>
            <a:off x="1902508" y="7610221"/>
            <a:ext cx="9421495" cy="1596527"/>
          </a:xfrm>
          <a:prstGeom prst="rect">
            <a:avLst/>
          </a:prstGeom>
          <a:noFill/>
        </p:spPr>
        <p:txBody>
          <a:bodyPr wrap="square" rtlCol="0">
            <a:spAutoFit/>
          </a:bodyPr>
          <a:lstStyle/>
          <a:p>
            <a:pPr lvl="0" algn="just">
              <a:lnSpc>
                <a:spcPts val="4000"/>
              </a:lnSpc>
              <a:spcBef>
                <a:spcPts val="1700"/>
              </a:spcBef>
            </a:pPr>
            <a:r>
              <a:rPr lang="en-US" sz="2800" dirty="0">
                <a:latin typeface="Source Sans Pro Light" panose="020B0403030403020204" pitchFamily="34" charset="0"/>
                <a:ea typeface="Noto Sans Light" panose="020B0402040504020204" pitchFamily="34" charset="0"/>
                <a:cs typeface="Lato Light" panose="020F0502020204030203" pitchFamily="34" charset="0"/>
              </a:rPr>
              <a:t>Kitchen vernacular can be complicated for some to understand, therefore, it is important that cooks take their time when reading.</a:t>
            </a:r>
          </a:p>
        </p:txBody>
      </p:sp>
      <p:sp>
        <p:nvSpPr>
          <p:cNvPr id="22" name="Rectangle 21">
            <a:extLst>
              <a:ext uri="{FF2B5EF4-FFF2-40B4-BE49-F238E27FC236}">
                <a16:creationId xmlns:a16="http://schemas.microsoft.com/office/drawing/2014/main" id="{577D2F75-EBDF-E648-866E-A9C9E7F97CA5}"/>
              </a:ext>
            </a:extLst>
          </p:cNvPr>
          <p:cNvSpPr/>
          <p:nvPr/>
        </p:nvSpPr>
        <p:spPr>
          <a:xfrm>
            <a:off x="1895645" y="10153107"/>
            <a:ext cx="2632452" cy="733534"/>
          </a:xfrm>
          <a:prstGeom prst="rect">
            <a:avLst/>
          </a:prstGeom>
        </p:spPr>
        <p:txBody>
          <a:bodyPr wrap="none" anchor="ctr">
            <a:spAutoFit/>
          </a:bodyPr>
          <a:lstStyle/>
          <a:p>
            <a:pPr>
              <a:lnSpc>
                <a:spcPts val="5000"/>
              </a:lnSpc>
            </a:pPr>
            <a:r>
              <a:rPr lang="en-US" sz="4400" b="1" spc="300" dirty="0">
                <a:solidFill>
                  <a:schemeClr val="tx2"/>
                </a:solidFill>
                <a:latin typeface="Source Sans Pro" panose="020B0503030403020204" pitchFamily="34" charset="0"/>
                <a:ea typeface="Source Sans Pro" panose="020B0503030403020204" pitchFamily="34" charset="0"/>
                <a:cs typeface="Lato Light" panose="020F0502020204030203" pitchFamily="34" charset="0"/>
              </a:rPr>
              <a:t>VISION 3</a:t>
            </a:r>
          </a:p>
        </p:txBody>
      </p:sp>
      <p:sp>
        <p:nvSpPr>
          <p:cNvPr id="23" name="TextBox 22">
            <a:extLst>
              <a:ext uri="{FF2B5EF4-FFF2-40B4-BE49-F238E27FC236}">
                <a16:creationId xmlns:a16="http://schemas.microsoft.com/office/drawing/2014/main" id="{F564D7D1-733C-4149-BC32-526D8B9060EA}"/>
              </a:ext>
            </a:extLst>
          </p:cNvPr>
          <p:cNvSpPr txBox="1"/>
          <p:nvPr/>
        </p:nvSpPr>
        <p:spPr>
          <a:xfrm>
            <a:off x="1902508" y="11099292"/>
            <a:ext cx="9421495" cy="1083566"/>
          </a:xfrm>
          <a:prstGeom prst="rect">
            <a:avLst/>
          </a:prstGeom>
          <a:noFill/>
        </p:spPr>
        <p:txBody>
          <a:bodyPr wrap="square" rtlCol="0">
            <a:spAutoFit/>
          </a:bodyPr>
          <a:lstStyle/>
          <a:p>
            <a:pPr lvl="0" algn="just">
              <a:lnSpc>
                <a:spcPts val="4000"/>
              </a:lnSpc>
              <a:spcBef>
                <a:spcPts val="1700"/>
              </a:spcBef>
            </a:pPr>
            <a:r>
              <a:rPr lang="en-US" sz="2800" dirty="0">
                <a:latin typeface="Source Sans Pro Light" panose="020B0403030403020204" pitchFamily="34" charset="0"/>
                <a:ea typeface="Noto Sans Light" panose="020B0402040504020204" pitchFamily="34" charset="0"/>
                <a:cs typeface="Lato Light" panose="020F0502020204030203" pitchFamily="34" charset="0"/>
              </a:rPr>
              <a:t>Most importantly, chefs should make certain they understand the terminology and methodology required for the recipe. </a:t>
            </a:r>
          </a:p>
        </p:txBody>
      </p:sp>
      <p:sp>
        <p:nvSpPr>
          <p:cNvPr id="25" name="Text Placeholder 6">
            <a:extLst>
              <a:ext uri="{FF2B5EF4-FFF2-40B4-BE49-F238E27FC236}">
                <a16:creationId xmlns:a16="http://schemas.microsoft.com/office/drawing/2014/main" id="{40B7F9EF-06D2-7C49-8842-55F6FCBEB623}"/>
              </a:ext>
            </a:extLst>
          </p:cNvPr>
          <p:cNvSpPr txBox="1">
            <a:spLocks/>
          </p:cNvSpPr>
          <p:nvPr/>
        </p:nvSpPr>
        <p:spPr>
          <a:xfrm>
            <a:off x="17659916" y="709382"/>
            <a:ext cx="5391219" cy="1200329"/>
          </a:xfrm>
          <a:prstGeom prst="rect">
            <a:avLst/>
          </a:prstGeom>
        </p:spPr>
        <p:txBody>
          <a:bodyPr wrap="none" anchor="t">
            <a:spAutoFit/>
          </a:bodyPr>
          <a:lstStyle>
            <a:lvl1pPr marL="0" marR="0" indent="0" algn="l" defTabSz="1828434" rtl="0" eaLnBrk="1" fontAlgn="auto" latinLnBrk="0" hangingPunct="1">
              <a:lnSpc>
                <a:spcPct val="100000"/>
              </a:lnSpc>
              <a:spcBef>
                <a:spcPts val="0"/>
              </a:spcBef>
              <a:spcAft>
                <a:spcPts val="0"/>
              </a:spcAft>
              <a:buClrTx/>
              <a:buSzTx/>
              <a:buFontTx/>
              <a:buNone/>
              <a:tabLst/>
              <a:defRPr lang="en-US" sz="48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b="1" i="0" kern="1200" dirty="0">
                <a:solidFill>
                  <a:schemeClr val="tx2"/>
                </a:solidFill>
                <a:effectLst/>
                <a:latin typeface="Roboto Slab" pitchFamily="2" charset="0"/>
                <a:ea typeface="Noto Sans Light" panose="020B0402040504020204" pitchFamily="34" charset="0"/>
                <a:cs typeface="Lato" panose="020F0502020204030203" pitchFamily="34"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r"/>
            <a:r>
              <a:rPr lang="en-US" sz="7200" spc="300" dirty="0">
                <a:latin typeface="Source Sans Pro" panose="020B0503030403020204" pitchFamily="34" charset="0"/>
                <a:ea typeface="Source Sans Pro" panose="020B0503030403020204" pitchFamily="34" charset="0"/>
                <a:cs typeface="Noto Sans SemiBold" panose="020B0502040504020204" pitchFamily="34" charset="0"/>
              </a:rPr>
              <a:t>OUR VISION</a:t>
            </a:r>
          </a:p>
        </p:txBody>
      </p:sp>
      <p:sp>
        <p:nvSpPr>
          <p:cNvPr id="26" name="TextBox 25">
            <a:extLst>
              <a:ext uri="{FF2B5EF4-FFF2-40B4-BE49-F238E27FC236}">
                <a16:creationId xmlns:a16="http://schemas.microsoft.com/office/drawing/2014/main" id="{5458BC7F-A9BC-C041-9B9D-DE4985B182A0}"/>
              </a:ext>
            </a:extLst>
          </p:cNvPr>
          <p:cNvSpPr txBox="1"/>
          <p:nvPr/>
        </p:nvSpPr>
        <p:spPr>
          <a:xfrm>
            <a:off x="17800352" y="1745261"/>
            <a:ext cx="5216493" cy="584775"/>
          </a:xfrm>
          <a:prstGeom prst="rect">
            <a:avLst/>
          </a:prstGeom>
          <a:noFill/>
        </p:spPr>
        <p:txBody>
          <a:bodyPr wrap="none" rtlCol="0" anchor="ctr" anchorCtr="0">
            <a:spAutoFit/>
          </a:bodyPr>
          <a:lstStyle/>
          <a:p>
            <a:pPr algn="r"/>
            <a:r>
              <a:rPr lang="en-US" sz="3200" spc="600" dirty="0">
                <a:latin typeface="Source Sans Pro Light" panose="020B0403030403020204" pitchFamily="34" charset="0"/>
                <a:ea typeface="Source Sans Pro Light" panose="020B0403030403020204" pitchFamily="34" charset="0"/>
                <a:cs typeface="Lato Light" panose="020F0502020204030203" pitchFamily="34" charset="0"/>
              </a:rPr>
              <a:t>YOUR SUBTITLE HERE</a:t>
            </a:r>
          </a:p>
        </p:txBody>
      </p:sp>
      <p:sp>
        <p:nvSpPr>
          <p:cNvPr id="27" name="Freeform 26">
            <a:extLst>
              <a:ext uri="{FF2B5EF4-FFF2-40B4-BE49-F238E27FC236}">
                <a16:creationId xmlns:a16="http://schemas.microsoft.com/office/drawing/2014/main" id="{8E294854-C989-894A-9BE5-96D650494061}"/>
              </a:ext>
            </a:extLst>
          </p:cNvPr>
          <p:cNvSpPr/>
          <p:nvPr/>
        </p:nvSpPr>
        <p:spPr>
          <a:xfrm>
            <a:off x="22061297" y="413155"/>
            <a:ext cx="1591056" cy="1410161"/>
          </a:xfrm>
          <a:custGeom>
            <a:avLst/>
            <a:gdLst>
              <a:gd name="connsiteX0" fmla="*/ 0 w 2974008"/>
              <a:gd name="connsiteY0" fmla="*/ 0 h 2633472"/>
              <a:gd name="connsiteX1" fmla="*/ 2974008 w 2974008"/>
              <a:gd name="connsiteY1" fmla="*/ 0 h 2633472"/>
              <a:gd name="connsiteX2" fmla="*/ 2974008 w 2974008"/>
              <a:gd name="connsiteY2" fmla="*/ 2633472 h 2633472"/>
              <a:gd name="connsiteX3" fmla="*/ 2642516 w 2974008"/>
              <a:gd name="connsiteY3" fmla="*/ 2633472 h 2633472"/>
              <a:gd name="connsiteX4" fmla="*/ 2642516 w 2974008"/>
              <a:gd name="connsiteY4" fmla="*/ 331492 h 2633472"/>
              <a:gd name="connsiteX5" fmla="*/ 0 w 2974008"/>
              <a:gd name="connsiteY5" fmla="*/ 331492 h 263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74008" h="2633472">
                <a:moveTo>
                  <a:pt x="0" y="0"/>
                </a:moveTo>
                <a:lnTo>
                  <a:pt x="2974008" y="0"/>
                </a:lnTo>
                <a:lnTo>
                  <a:pt x="2974008" y="2633472"/>
                </a:lnTo>
                <a:lnTo>
                  <a:pt x="2642516" y="2633472"/>
                </a:lnTo>
                <a:lnTo>
                  <a:pt x="2642516" y="331492"/>
                </a:lnTo>
                <a:lnTo>
                  <a:pt x="0" y="33149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Source Sans Pro" panose="020B0503030403020204" pitchFamily="34" charset="0"/>
            </a:endParaRPr>
          </a:p>
        </p:txBody>
      </p:sp>
      <p:sp>
        <p:nvSpPr>
          <p:cNvPr id="3" name="Picture Placeholder 2">
            <a:extLst>
              <a:ext uri="{FF2B5EF4-FFF2-40B4-BE49-F238E27FC236}">
                <a16:creationId xmlns:a16="http://schemas.microsoft.com/office/drawing/2014/main" id="{6A39027D-4505-8142-A996-79409D32C3D3}"/>
              </a:ext>
            </a:extLst>
          </p:cNvPr>
          <p:cNvSpPr>
            <a:spLocks noGrp="1"/>
          </p:cNvSpPr>
          <p:nvPr>
            <p:ph type="pic" sz="quarter" idx="17"/>
          </p:nvPr>
        </p:nvSpPr>
        <p:spPr/>
      </p:sp>
    </p:spTree>
    <p:extLst>
      <p:ext uri="{BB962C8B-B14F-4D97-AF65-F5344CB8AC3E}">
        <p14:creationId xmlns:p14="http://schemas.microsoft.com/office/powerpoint/2010/main" val="66052395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a:spLocks noChangeAspect="1"/>
          </p:cNvSpPr>
          <p:nvPr/>
        </p:nvSpPr>
        <p:spPr>
          <a:xfrm>
            <a:off x="16768133" y="3545050"/>
            <a:ext cx="4080645" cy="4080645"/>
          </a:xfrm>
          <a:prstGeom prst="ellipse">
            <a:avLst/>
          </a:prstGeom>
          <a:solidFill>
            <a:schemeClr val="accent2"/>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bg1"/>
                </a:solidFill>
                <a:latin typeface="Source Sans Pro" panose="020B0503030403020204" pitchFamily="34" charset="0"/>
                <a:ea typeface="Open Sans Light" panose="020B0306030504020204" pitchFamily="34" charset="0"/>
                <a:cs typeface="Open Sans Light" panose="020B0306030504020204" pitchFamily="34" charset="0"/>
              </a:rPr>
              <a:t>$67M</a:t>
            </a:r>
          </a:p>
        </p:txBody>
      </p:sp>
      <p:sp>
        <p:nvSpPr>
          <p:cNvPr id="6" name="TextBox 5"/>
          <p:cNvSpPr txBox="1"/>
          <p:nvPr/>
        </p:nvSpPr>
        <p:spPr>
          <a:xfrm>
            <a:off x="10760638" y="8180778"/>
            <a:ext cx="2885726" cy="769441"/>
          </a:xfrm>
          <a:prstGeom prst="rect">
            <a:avLst/>
          </a:prstGeom>
          <a:noFill/>
        </p:spPr>
        <p:txBody>
          <a:bodyPr wrap="none" rtlCol="0" anchor="ctr" anchorCtr="0">
            <a:spAutoFit/>
          </a:bodyPr>
          <a:lstStyle/>
          <a:p>
            <a:pPr algn="ctr"/>
            <a:r>
              <a:rPr lang="en-US" sz="4400" b="1" spc="300" dirty="0">
                <a:solidFill>
                  <a:schemeClr val="tx2"/>
                </a:solidFill>
                <a:latin typeface="Source Sans Pro" panose="020B0503030403020204" pitchFamily="34" charset="0"/>
                <a:ea typeface="Source Sans Pro Light" panose="020B0403030403020204" pitchFamily="34" charset="0"/>
                <a:cs typeface="Open Sans Semibold" charset="0"/>
              </a:rPr>
              <a:t>SALARIES</a:t>
            </a:r>
          </a:p>
        </p:txBody>
      </p:sp>
      <p:sp>
        <p:nvSpPr>
          <p:cNvPr id="7" name="Subtitle 2"/>
          <p:cNvSpPr txBox="1">
            <a:spLocks/>
          </p:cNvSpPr>
          <p:nvPr/>
        </p:nvSpPr>
        <p:spPr>
          <a:xfrm>
            <a:off x="9781031" y="8982486"/>
            <a:ext cx="4840252" cy="121084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pPr>
            <a:r>
              <a:rPr lang="en-US" sz="2800" dirty="0">
                <a:latin typeface="Source Sans Pro Light" panose="020B0403030403020204" pitchFamily="34" charset="0"/>
                <a:ea typeface="Noto Sans Light" panose="020B0402040504020204" pitchFamily="34" charset="0"/>
                <a:cs typeface="Lato Light" panose="020F0502020204030203" pitchFamily="34" charset="0"/>
              </a:rPr>
              <a:t>Food preparers must read a recipe in order to know </a:t>
            </a:r>
            <a:endParaRPr lang="en-US" sz="2700" dirty="0">
              <a:solidFill>
                <a:schemeClr val="tx1"/>
              </a:solidFill>
              <a:latin typeface="Source Sans Pro Light" panose="020B0403030403020204" pitchFamily="34" charset="0"/>
              <a:ea typeface="Open Sans Light" panose="020B0306030504020204" pitchFamily="34" charset="0"/>
              <a:cs typeface="Open Sans Light" panose="020B0306030504020204" pitchFamily="34" charset="0"/>
            </a:endParaRPr>
          </a:p>
        </p:txBody>
      </p:sp>
      <p:cxnSp>
        <p:nvCxnSpPr>
          <p:cNvPr id="4" name="Straight Arrow Connector 3"/>
          <p:cNvCxnSpPr/>
          <p:nvPr/>
        </p:nvCxnSpPr>
        <p:spPr>
          <a:xfrm>
            <a:off x="13401466" y="5586787"/>
            <a:ext cx="2121031" cy="0"/>
          </a:xfrm>
          <a:prstGeom prst="straightConnector1">
            <a:avLst/>
          </a:prstGeom>
          <a:ln w="5715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8717954" y="5586787"/>
            <a:ext cx="2121031" cy="0"/>
          </a:xfrm>
          <a:prstGeom prst="straightConnector1">
            <a:avLst/>
          </a:prstGeom>
          <a:ln w="5715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1279472" y="4962267"/>
            <a:ext cx="1810111" cy="1323439"/>
          </a:xfrm>
          <a:prstGeom prst="rect">
            <a:avLst/>
          </a:prstGeom>
          <a:noFill/>
        </p:spPr>
        <p:txBody>
          <a:bodyPr wrap="none" rtlCol="0" anchor="ctr">
            <a:spAutoFit/>
          </a:bodyPr>
          <a:lstStyle/>
          <a:p>
            <a:pPr algn="ctr"/>
            <a:r>
              <a:rPr lang="en-US" sz="8000" b="1" dirty="0">
                <a:solidFill>
                  <a:schemeClr val="accent2"/>
                </a:solidFill>
                <a:latin typeface="Source Sans Pro" panose="020B0503030403020204" pitchFamily="34" charset="0"/>
                <a:ea typeface="Open Sans Light" panose="020B0306030504020204" pitchFamily="34" charset="0"/>
                <a:cs typeface="Open Sans Light" panose="020B0306030504020204" pitchFamily="34" charset="0"/>
              </a:rPr>
              <a:t>$15</a:t>
            </a:r>
          </a:p>
        </p:txBody>
      </p:sp>
      <p:sp>
        <p:nvSpPr>
          <p:cNvPr id="15" name="TextBox 14"/>
          <p:cNvSpPr txBox="1"/>
          <p:nvPr/>
        </p:nvSpPr>
        <p:spPr>
          <a:xfrm>
            <a:off x="17316924" y="8180778"/>
            <a:ext cx="2959465" cy="769441"/>
          </a:xfrm>
          <a:prstGeom prst="rect">
            <a:avLst/>
          </a:prstGeom>
          <a:noFill/>
        </p:spPr>
        <p:txBody>
          <a:bodyPr wrap="none" rtlCol="0" anchor="ctr" anchorCtr="0">
            <a:spAutoFit/>
          </a:bodyPr>
          <a:lstStyle/>
          <a:p>
            <a:pPr algn="ctr"/>
            <a:r>
              <a:rPr lang="en-US" sz="4400" b="1" spc="300" dirty="0">
                <a:solidFill>
                  <a:schemeClr val="tx2"/>
                </a:solidFill>
                <a:latin typeface="Source Sans Pro" panose="020B0503030403020204" pitchFamily="34" charset="0"/>
                <a:ea typeface="Source Sans Pro Light" panose="020B0403030403020204" pitchFamily="34" charset="0"/>
                <a:cs typeface="Open Sans Semibold" charset="0"/>
              </a:rPr>
              <a:t>UTILITIES</a:t>
            </a:r>
          </a:p>
        </p:txBody>
      </p:sp>
      <p:sp>
        <p:nvSpPr>
          <p:cNvPr id="16" name="Subtitle 2"/>
          <p:cNvSpPr txBox="1">
            <a:spLocks/>
          </p:cNvSpPr>
          <p:nvPr/>
        </p:nvSpPr>
        <p:spPr>
          <a:xfrm>
            <a:off x="16374182" y="8982486"/>
            <a:ext cx="4840252" cy="121084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pPr>
            <a:r>
              <a:rPr lang="en-US" sz="2800" dirty="0">
                <a:latin typeface="Source Sans Pro Light" panose="020B0403030403020204" pitchFamily="34" charset="0"/>
                <a:ea typeface="Noto Sans Light" panose="020B0402040504020204" pitchFamily="34" charset="0"/>
                <a:cs typeface="Lato Light" panose="020F0502020204030203" pitchFamily="34" charset="0"/>
              </a:rPr>
              <a:t>Food preparers must read a recipe in order to know </a:t>
            </a:r>
            <a:endParaRPr lang="en-US" sz="2700" dirty="0">
              <a:solidFill>
                <a:schemeClr val="tx1"/>
              </a:solidFill>
              <a:latin typeface="Source Sans Pro Light" panose="020B0403030403020204" pitchFamily="34" charset="0"/>
              <a:ea typeface="Open Sans Light" panose="020B0306030504020204" pitchFamily="34" charset="0"/>
              <a:cs typeface="Open Sans Light" panose="020B0306030504020204" pitchFamily="34" charset="0"/>
            </a:endParaRPr>
          </a:p>
        </p:txBody>
      </p:sp>
      <p:sp>
        <p:nvSpPr>
          <p:cNvPr id="17" name="TextBox 16"/>
          <p:cNvSpPr txBox="1"/>
          <p:nvPr/>
        </p:nvSpPr>
        <p:spPr>
          <a:xfrm>
            <a:off x="2838273" y="8180778"/>
            <a:ext cx="5165197" cy="769441"/>
          </a:xfrm>
          <a:prstGeom prst="rect">
            <a:avLst/>
          </a:prstGeom>
          <a:noFill/>
        </p:spPr>
        <p:txBody>
          <a:bodyPr wrap="none" rtlCol="0" anchor="ctr" anchorCtr="0">
            <a:spAutoFit/>
          </a:bodyPr>
          <a:lstStyle/>
          <a:p>
            <a:pPr algn="ctr"/>
            <a:r>
              <a:rPr lang="en-US" sz="4400" b="1" spc="300" dirty="0">
                <a:solidFill>
                  <a:schemeClr val="tx2"/>
                </a:solidFill>
                <a:latin typeface="Source Sans Pro" panose="020B0503030403020204" pitchFamily="34" charset="0"/>
                <a:ea typeface="Source Sans Pro Light" panose="020B0403030403020204" pitchFamily="34" charset="0"/>
                <a:cs typeface="Open Sans Semibold" charset="0"/>
              </a:rPr>
              <a:t>PROPERTY COSTS</a:t>
            </a:r>
          </a:p>
        </p:txBody>
      </p:sp>
      <p:sp>
        <p:nvSpPr>
          <p:cNvPr id="18" name="Subtitle 2"/>
          <p:cNvSpPr txBox="1">
            <a:spLocks/>
          </p:cNvSpPr>
          <p:nvPr/>
        </p:nvSpPr>
        <p:spPr>
          <a:xfrm>
            <a:off x="2998404" y="8982486"/>
            <a:ext cx="4840252" cy="121084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pPr>
            <a:r>
              <a:rPr lang="en-US" sz="2800" dirty="0">
                <a:latin typeface="Source Sans Pro Light" panose="020B0403030403020204" pitchFamily="34" charset="0"/>
                <a:ea typeface="Noto Sans Light" panose="020B0402040504020204" pitchFamily="34" charset="0"/>
                <a:cs typeface="Lato Light" panose="020F0502020204030203" pitchFamily="34" charset="0"/>
              </a:rPr>
              <a:t>Food preparers must read a recipe in order to know </a:t>
            </a:r>
            <a:endParaRPr lang="en-US" sz="2700" dirty="0">
              <a:solidFill>
                <a:schemeClr val="tx1"/>
              </a:solidFill>
              <a:latin typeface="Source Sans Pro Light" panose="020B0403030403020204" pitchFamily="34" charset="0"/>
              <a:ea typeface="Open Sans Light" panose="020B0306030504020204" pitchFamily="34" charset="0"/>
              <a:cs typeface="Open Sans Light" panose="020B0306030504020204" pitchFamily="34" charset="0"/>
            </a:endParaRPr>
          </a:p>
        </p:txBody>
      </p:sp>
      <p:sp>
        <p:nvSpPr>
          <p:cNvPr id="19" name="Subtitle 2"/>
          <p:cNvSpPr txBox="1">
            <a:spLocks/>
          </p:cNvSpPr>
          <p:nvPr/>
        </p:nvSpPr>
        <p:spPr>
          <a:xfrm>
            <a:off x="3598995" y="10946426"/>
            <a:ext cx="17224272" cy="896722"/>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4400" b="1" spc="300" dirty="0">
                <a:latin typeface="Source Sans Pro" panose="020B0503030403020204" pitchFamily="34" charset="0"/>
                <a:ea typeface="Open Sans Light" panose="020B0306030504020204" pitchFamily="34" charset="0"/>
                <a:cs typeface="Open Sans Light" panose="020B0306030504020204" pitchFamily="34" charset="0"/>
              </a:rPr>
              <a:t>THE RESTAURANT TAKES A 10% ON TIPS FOR OUR SERVERS.</a:t>
            </a:r>
          </a:p>
        </p:txBody>
      </p:sp>
      <p:sp>
        <p:nvSpPr>
          <p:cNvPr id="20" name="Oval 19"/>
          <p:cNvSpPr>
            <a:spLocks noChangeAspect="1"/>
          </p:cNvSpPr>
          <p:nvPr/>
        </p:nvSpPr>
        <p:spPr>
          <a:xfrm>
            <a:off x="3365482" y="3545050"/>
            <a:ext cx="4080645" cy="4080645"/>
          </a:xfrm>
          <a:prstGeom prst="ellipse">
            <a:avLst/>
          </a:prstGeom>
          <a:solidFill>
            <a:schemeClr val="accent2"/>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bg1"/>
                </a:solidFill>
                <a:latin typeface="Source Sans Pro" panose="020B0503030403020204" pitchFamily="34" charset="0"/>
                <a:ea typeface="Open Sans Light" panose="020B0306030504020204" pitchFamily="34" charset="0"/>
                <a:cs typeface="Open Sans Light" panose="020B0306030504020204" pitchFamily="34" charset="0"/>
              </a:rPr>
              <a:t>$100M</a:t>
            </a:r>
          </a:p>
        </p:txBody>
      </p:sp>
      <p:sp>
        <p:nvSpPr>
          <p:cNvPr id="21" name="Text Placeholder 6">
            <a:extLst>
              <a:ext uri="{FF2B5EF4-FFF2-40B4-BE49-F238E27FC236}">
                <a16:creationId xmlns:a16="http://schemas.microsoft.com/office/drawing/2014/main" id="{2FFDE3A6-FEFD-7F4B-A4F4-BD8EADA3CE7E}"/>
              </a:ext>
            </a:extLst>
          </p:cNvPr>
          <p:cNvSpPr txBox="1">
            <a:spLocks/>
          </p:cNvSpPr>
          <p:nvPr/>
        </p:nvSpPr>
        <p:spPr>
          <a:xfrm>
            <a:off x="1433141" y="709382"/>
            <a:ext cx="7922362" cy="1200329"/>
          </a:xfrm>
          <a:prstGeom prst="rect">
            <a:avLst/>
          </a:prstGeom>
        </p:spPr>
        <p:txBody>
          <a:bodyPr wrap="none" anchor="t">
            <a:spAutoFit/>
          </a:bodyPr>
          <a:lstStyle>
            <a:lvl1pPr marL="0" marR="0" indent="0" algn="l" defTabSz="1828434" rtl="0" eaLnBrk="1" fontAlgn="auto" latinLnBrk="0" hangingPunct="1">
              <a:lnSpc>
                <a:spcPct val="100000"/>
              </a:lnSpc>
              <a:spcBef>
                <a:spcPts val="0"/>
              </a:spcBef>
              <a:spcAft>
                <a:spcPts val="0"/>
              </a:spcAft>
              <a:buClrTx/>
              <a:buSzTx/>
              <a:buFontTx/>
              <a:buNone/>
              <a:tabLst/>
              <a:defRPr lang="en-US" sz="48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b="1" i="0" kern="1200" dirty="0">
                <a:solidFill>
                  <a:schemeClr val="tx2"/>
                </a:solidFill>
                <a:effectLst/>
                <a:latin typeface="Roboto Slab" pitchFamily="2" charset="0"/>
                <a:ea typeface="Noto Sans Light" panose="020B0402040504020204" pitchFamily="34" charset="0"/>
                <a:cs typeface="Lato" panose="020F0502020204030203" pitchFamily="34"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r>
              <a:rPr lang="en-US" sz="7200" spc="300" dirty="0">
                <a:latin typeface="Source Sans Pro" panose="020B0503030403020204" pitchFamily="34" charset="0"/>
                <a:ea typeface="Source Sans Pro" panose="020B0503030403020204" pitchFamily="34" charset="0"/>
                <a:cs typeface="Noto Sans SemiBold" panose="020B0502040504020204" pitchFamily="34" charset="0"/>
              </a:rPr>
              <a:t>BUSINESS MODEL</a:t>
            </a:r>
          </a:p>
        </p:txBody>
      </p:sp>
      <p:sp>
        <p:nvSpPr>
          <p:cNvPr id="24" name="TextBox 23">
            <a:extLst>
              <a:ext uri="{FF2B5EF4-FFF2-40B4-BE49-F238E27FC236}">
                <a16:creationId xmlns:a16="http://schemas.microsoft.com/office/drawing/2014/main" id="{D0EBF87D-8F1D-F548-A872-27A1ABF41FD7}"/>
              </a:ext>
            </a:extLst>
          </p:cNvPr>
          <p:cNvSpPr txBox="1"/>
          <p:nvPr/>
        </p:nvSpPr>
        <p:spPr>
          <a:xfrm>
            <a:off x="1485024" y="1745261"/>
            <a:ext cx="5216493" cy="584775"/>
          </a:xfrm>
          <a:prstGeom prst="rect">
            <a:avLst/>
          </a:prstGeom>
          <a:noFill/>
        </p:spPr>
        <p:txBody>
          <a:bodyPr wrap="none" rtlCol="0" anchor="ctr" anchorCtr="0">
            <a:spAutoFit/>
          </a:bodyPr>
          <a:lstStyle/>
          <a:p>
            <a:r>
              <a:rPr lang="en-US" sz="3200" spc="600" dirty="0">
                <a:latin typeface="Source Sans Pro Light" panose="020B0403030403020204" pitchFamily="34" charset="0"/>
                <a:ea typeface="Source Sans Pro Light" panose="020B0403030403020204" pitchFamily="34" charset="0"/>
                <a:cs typeface="Lato Light" panose="020F0502020204030203" pitchFamily="34" charset="0"/>
              </a:rPr>
              <a:t>YOUR SUBTITLE HERE</a:t>
            </a:r>
          </a:p>
        </p:txBody>
      </p:sp>
      <p:sp>
        <p:nvSpPr>
          <p:cNvPr id="25" name="Freeform 24">
            <a:extLst>
              <a:ext uri="{FF2B5EF4-FFF2-40B4-BE49-F238E27FC236}">
                <a16:creationId xmlns:a16="http://schemas.microsoft.com/office/drawing/2014/main" id="{203584C3-ED12-AE4D-A920-E440016A3787}"/>
              </a:ext>
            </a:extLst>
          </p:cNvPr>
          <p:cNvSpPr/>
          <p:nvPr/>
        </p:nvSpPr>
        <p:spPr>
          <a:xfrm flipH="1">
            <a:off x="847217" y="413155"/>
            <a:ext cx="1591056" cy="1410161"/>
          </a:xfrm>
          <a:custGeom>
            <a:avLst/>
            <a:gdLst>
              <a:gd name="connsiteX0" fmla="*/ 0 w 2974008"/>
              <a:gd name="connsiteY0" fmla="*/ 0 h 2633472"/>
              <a:gd name="connsiteX1" fmla="*/ 2974008 w 2974008"/>
              <a:gd name="connsiteY1" fmla="*/ 0 h 2633472"/>
              <a:gd name="connsiteX2" fmla="*/ 2974008 w 2974008"/>
              <a:gd name="connsiteY2" fmla="*/ 2633472 h 2633472"/>
              <a:gd name="connsiteX3" fmla="*/ 2642516 w 2974008"/>
              <a:gd name="connsiteY3" fmla="*/ 2633472 h 2633472"/>
              <a:gd name="connsiteX4" fmla="*/ 2642516 w 2974008"/>
              <a:gd name="connsiteY4" fmla="*/ 331492 h 2633472"/>
              <a:gd name="connsiteX5" fmla="*/ 0 w 2974008"/>
              <a:gd name="connsiteY5" fmla="*/ 331492 h 263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74008" h="2633472">
                <a:moveTo>
                  <a:pt x="0" y="0"/>
                </a:moveTo>
                <a:lnTo>
                  <a:pt x="2974008" y="0"/>
                </a:lnTo>
                <a:lnTo>
                  <a:pt x="2974008" y="2633472"/>
                </a:lnTo>
                <a:lnTo>
                  <a:pt x="2642516" y="2633472"/>
                </a:lnTo>
                <a:lnTo>
                  <a:pt x="2642516" y="331492"/>
                </a:lnTo>
                <a:lnTo>
                  <a:pt x="0" y="33149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Source Sans Pro" panose="020B0503030403020204" pitchFamily="34" charset="0"/>
            </a:endParaRPr>
          </a:p>
        </p:txBody>
      </p:sp>
      <p:sp>
        <p:nvSpPr>
          <p:cNvPr id="30" name="Rectangle 29">
            <a:extLst>
              <a:ext uri="{FF2B5EF4-FFF2-40B4-BE49-F238E27FC236}">
                <a16:creationId xmlns:a16="http://schemas.microsoft.com/office/drawing/2014/main" id="{FFF59E86-999B-1E41-8C57-EA838F413218}"/>
              </a:ext>
            </a:extLst>
          </p:cNvPr>
          <p:cNvSpPr/>
          <p:nvPr/>
        </p:nvSpPr>
        <p:spPr>
          <a:xfrm>
            <a:off x="23408640" y="4705666"/>
            <a:ext cx="969010" cy="43046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Source Sans Pro" panose="020B0503030403020204" pitchFamily="34" charset="0"/>
            </a:endParaRPr>
          </a:p>
        </p:txBody>
      </p:sp>
    </p:spTree>
    <p:extLst>
      <p:ext uri="{BB962C8B-B14F-4D97-AF65-F5344CB8AC3E}">
        <p14:creationId xmlns:p14="http://schemas.microsoft.com/office/powerpoint/2010/main" val="115854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AutoShape 11"/>
          <p:cNvSpPr>
            <a:spLocks/>
          </p:cNvSpPr>
          <p:nvPr/>
        </p:nvSpPr>
        <p:spPr bwMode="auto">
          <a:xfrm>
            <a:off x="0" y="7694478"/>
            <a:ext cx="24377650" cy="182880"/>
          </a:xfrm>
          <a:prstGeom prst="rect">
            <a:avLst/>
          </a:prstGeom>
          <a:solidFill>
            <a:schemeClr val="bg2">
              <a:lumMod val="90000"/>
            </a:schemeClr>
          </a:solidFill>
          <a:ln w="25400" cap="flat" cmpd="sng">
            <a:solidFill>
              <a:srgbClr val="000000">
                <a:alpha val="0"/>
              </a:srgbClr>
            </a:solidFill>
            <a:prstDash val="solid"/>
            <a:round/>
            <a:headEnd/>
            <a:tailEnd/>
          </a:ln>
          <a:effectLst/>
          <a:extLst/>
        </p:spPr>
        <p:txBody>
          <a:bodyPr lIns="0" tIns="0" rIns="0" bIns="0" anchor="ctr"/>
          <a:lstStyle/>
          <a:p>
            <a:pPr>
              <a:defRPr/>
            </a:pPr>
            <a:endParaRPr lang="es-ES" sz="5600" dirty="0">
              <a:effectLst>
                <a:outerShdw blurRad="38100" dist="38100" dir="2700000" algn="tl">
                  <a:srgbClr val="000000"/>
                </a:outerShdw>
              </a:effectLst>
              <a:latin typeface="Source Sans Pro Light" panose="020B0403030403020204" pitchFamily="34" charset="0"/>
              <a:cs typeface="Open Sans Light" charset="0"/>
              <a:sym typeface="Gill Sans" charset="0"/>
            </a:endParaRPr>
          </a:p>
        </p:txBody>
      </p:sp>
      <p:sp>
        <p:nvSpPr>
          <p:cNvPr id="53" name="AutoShape 13"/>
          <p:cNvSpPr>
            <a:spLocks noChangeAspect="1"/>
          </p:cNvSpPr>
          <p:nvPr/>
        </p:nvSpPr>
        <p:spPr bwMode="auto">
          <a:xfrm>
            <a:off x="3434337" y="6864123"/>
            <a:ext cx="1828323" cy="18288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chemeClr val="accent1"/>
          </a:solidFill>
          <a:ln w="50800" cap="flat" cmpd="sng">
            <a:noFill/>
            <a:prstDash val="solid"/>
            <a:miter lim="0"/>
            <a:headEnd/>
            <a:tailEnd/>
          </a:ln>
          <a:effectLst/>
          <a:extLst/>
        </p:spPr>
        <p:txBody>
          <a:bodyPr lIns="0" tIns="0" rIns="0" bIns="0" anchor="ctr"/>
          <a:lstStyle/>
          <a:p>
            <a:pPr>
              <a:defRPr/>
            </a:pPr>
            <a:endParaRPr lang="es-ES" sz="5600" dirty="0">
              <a:effectLst>
                <a:outerShdw blurRad="38100" dist="38100" dir="2700000" algn="tl">
                  <a:srgbClr val="000000"/>
                </a:outerShdw>
              </a:effectLst>
              <a:latin typeface="Source Sans Pro Light" panose="020B0403030403020204" pitchFamily="34" charset="0"/>
              <a:cs typeface="Open Sans Light" charset="0"/>
              <a:sym typeface="Gill Sans" charset="0"/>
            </a:endParaRPr>
          </a:p>
        </p:txBody>
      </p:sp>
      <p:sp>
        <p:nvSpPr>
          <p:cNvPr id="54" name="AutoShape 16"/>
          <p:cNvSpPr>
            <a:spLocks noChangeAspect="1"/>
          </p:cNvSpPr>
          <p:nvPr/>
        </p:nvSpPr>
        <p:spPr bwMode="auto">
          <a:xfrm>
            <a:off x="15181091" y="6864123"/>
            <a:ext cx="1828323" cy="18288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chemeClr val="accent4"/>
          </a:solidFill>
          <a:ln w="50800" cap="flat" cmpd="sng">
            <a:noFill/>
            <a:prstDash val="solid"/>
            <a:miter lim="0"/>
            <a:headEnd/>
            <a:tailEnd/>
          </a:ln>
          <a:effectLst/>
          <a:extLst/>
        </p:spPr>
        <p:txBody>
          <a:bodyPr lIns="0" tIns="0" rIns="0" bIns="0" anchor="ctr"/>
          <a:lstStyle/>
          <a:p>
            <a:endParaRPr lang="es-ES" sz="5600" dirty="0">
              <a:effectLst>
                <a:outerShdw blurRad="38100" dist="38100" dir="2700000" algn="tl">
                  <a:srgbClr val="000000"/>
                </a:outerShdw>
              </a:effectLst>
              <a:latin typeface="Source Sans Pro Light" panose="020B0403030403020204" pitchFamily="34" charset="0"/>
              <a:cs typeface="Open Sans Light" charset="0"/>
              <a:sym typeface="Gill Sans" charset="0"/>
            </a:endParaRPr>
          </a:p>
        </p:txBody>
      </p:sp>
      <p:sp>
        <p:nvSpPr>
          <p:cNvPr id="55" name="AutoShape 19"/>
          <p:cNvSpPr>
            <a:spLocks noChangeAspect="1"/>
          </p:cNvSpPr>
          <p:nvPr/>
        </p:nvSpPr>
        <p:spPr bwMode="auto">
          <a:xfrm>
            <a:off x="7365521" y="6864123"/>
            <a:ext cx="1828323" cy="18288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chemeClr val="accent2"/>
          </a:solidFill>
          <a:ln w="50800" cap="flat" cmpd="sng">
            <a:noFill/>
            <a:prstDash val="solid"/>
            <a:miter lim="0"/>
            <a:headEnd/>
            <a:tailEnd/>
          </a:ln>
          <a:effectLst/>
          <a:extLst/>
        </p:spPr>
        <p:txBody>
          <a:bodyPr lIns="0" tIns="0" rIns="0" bIns="0" anchor="ctr"/>
          <a:lstStyle/>
          <a:p>
            <a:pPr>
              <a:defRPr/>
            </a:pPr>
            <a:endParaRPr lang="es-ES" sz="5600" dirty="0">
              <a:effectLst>
                <a:outerShdw blurRad="38100" dist="38100" dir="2700000" algn="tl">
                  <a:srgbClr val="000000"/>
                </a:outerShdw>
              </a:effectLst>
              <a:latin typeface="Source Sans Pro Light" panose="020B0403030403020204" pitchFamily="34" charset="0"/>
              <a:cs typeface="Open Sans Light" charset="0"/>
              <a:sym typeface="Gill Sans" charset="0"/>
            </a:endParaRPr>
          </a:p>
        </p:txBody>
      </p:sp>
      <p:sp>
        <p:nvSpPr>
          <p:cNvPr id="56" name="AutoShape 28"/>
          <p:cNvSpPr>
            <a:spLocks noChangeAspect="1"/>
          </p:cNvSpPr>
          <p:nvPr/>
        </p:nvSpPr>
        <p:spPr bwMode="auto">
          <a:xfrm>
            <a:off x="19091040" y="6864123"/>
            <a:ext cx="1823995" cy="18288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chemeClr val="accent5"/>
          </a:solidFill>
          <a:ln w="50800" cap="flat" cmpd="sng">
            <a:noFill/>
            <a:prstDash val="solid"/>
            <a:miter lim="0"/>
            <a:headEnd/>
            <a:tailEnd/>
          </a:ln>
          <a:effectLst/>
          <a:extLst/>
        </p:spPr>
        <p:txBody>
          <a:bodyPr lIns="0" tIns="0" rIns="0" bIns="0" anchor="ctr"/>
          <a:lstStyle/>
          <a:p>
            <a:endParaRPr lang="es-ES" sz="5600" dirty="0">
              <a:effectLst>
                <a:outerShdw blurRad="38100" dist="38100" dir="2700000" algn="tl">
                  <a:srgbClr val="000000"/>
                </a:outerShdw>
              </a:effectLst>
              <a:latin typeface="Source Sans Pro Light" panose="020B0403030403020204" pitchFamily="34" charset="0"/>
              <a:cs typeface="Open Sans Light" charset="0"/>
              <a:sym typeface="Gill Sans" charset="0"/>
            </a:endParaRPr>
          </a:p>
        </p:txBody>
      </p:sp>
      <p:sp>
        <p:nvSpPr>
          <p:cNvPr id="61" name="AutoShape 28"/>
          <p:cNvSpPr>
            <a:spLocks noChangeAspect="1"/>
          </p:cNvSpPr>
          <p:nvPr/>
        </p:nvSpPr>
        <p:spPr bwMode="auto">
          <a:xfrm>
            <a:off x="11275470" y="6864123"/>
            <a:ext cx="1823995" cy="18288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chemeClr val="accent3"/>
          </a:solidFill>
          <a:ln w="50800" cap="flat" cmpd="sng">
            <a:noFill/>
            <a:prstDash val="solid"/>
            <a:miter lim="0"/>
            <a:headEnd/>
            <a:tailEnd/>
          </a:ln>
          <a:effectLst/>
          <a:extLst/>
        </p:spPr>
        <p:txBody>
          <a:bodyPr lIns="0" tIns="0" rIns="0" bIns="0" anchor="ctr"/>
          <a:lstStyle/>
          <a:p>
            <a:pPr>
              <a:defRPr/>
            </a:pPr>
            <a:endParaRPr lang="es-ES" sz="5600" dirty="0">
              <a:effectLst>
                <a:outerShdw blurRad="38100" dist="38100" dir="2700000" algn="tl">
                  <a:srgbClr val="000000"/>
                </a:outerShdw>
              </a:effectLst>
              <a:latin typeface="Source Sans Pro Light" panose="020B0403030403020204" pitchFamily="34" charset="0"/>
              <a:cs typeface="Open Sans Light" charset="0"/>
              <a:sym typeface="Gill Sans" charset="0"/>
            </a:endParaRPr>
          </a:p>
        </p:txBody>
      </p:sp>
      <p:sp>
        <p:nvSpPr>
          <p:cNvPr id="64" name="TextBox 63"/>
          <p:cNvSpPr txBox="1"/>
          <p:nvPr/>
        </p:nvSpPr>
        <p:spPr>
          <a:xfrm>
            <a:off x="19329776" y="9044823"/>
            <a:ext cx="1346523" cy="677108"/>
          </a:xfrm>
          <a:prstGeom prst="rect">
            <a:avLst/>
          </a:prstGeom>
          <a:noFill/>
        </p:spPr>
        <p:txBody>
          <a:bodyPr wrap="none" lIns="0" tIns="0" rIns="0" bIns="0" rtlCol="0" anchor="t">
            <a:spAutoFit/>
          </a:bodyPr>
          <a:lstStyle/>
          <a:p>
            <a:pPr algn="ctr"/>
            <a:r>
              <a:rPr lang="en-US" sz="4400" b="1" spc="300" dirty="0">
                <a:solidFill>
                  <a:schemeClr val="tx2"/>
                </a:solidFill>
                <a:latin typeface="Source Sans Pro" panose="020B0503030403020204" pitchFamily="34" charset="0"/>
                <a:ea typeface="Source Sans Pro Light" panose="020B0403030403020204" pitchFamily="34" charset="0"/>
                <a:cs typeface="Open Sans Semibold" charset="0"/>
              </a:rPr>
              <a:t>2015</a:t>
            </a:r>
          </a:p>
        </p:txBody>
      </p:sp>
      <p:sp>
        <p:nvSpPr>
          <p:cNvPr id="65" name="TextBox 64"/>
          <p:cNvSpPr txBox="1"/>
          <p:nvPr/>
        </p:nvSpPr>
        <p:spPr>
          <a:xfrm>
            <a:off x="15421990" y="5817174"/>
            <a:ext cx="1346523" cy="677108"/>
          </a:xfrm>
          <a:prstGeom prst="rect">
            <a:avLst/>
          </a:prstGeom>
          <a:noFill/>
        </p:spPr>
        <p:txBody>
          <a:bodyPr wrap="none" lIns="0" tIns="0" rIns="0" bIns="0" rtlCol="0" anchor="b">
            <a:spAutoFit/>
          </a:bodyPr>
          <a:lstStyle/>
          <a:p>
            <a:pPr algn="ctr"/>
            <a:r>
              <a:rPr lang="en-US" sz="4400" b="1" spc="300" dirty="0">
                <a:solidFill>
                  <a:schemeClr val="tx2"/>
                </a:solidFill>
                <a:latin typeface="Source Sans Pro" panose="020B0503030403020204" pitchFamily="34" charset="0"/>
                <a:ea typeface="Source Sans Pro Light" panose="020B0403030403020204" pitchFamily="34" charset="0"/>
                <a:cs typeface="Open Sans Semibold" charset="0"/>
              </a:rPr>
              <a:t>2010</a:t>
            </a:r>
          </a:p>
        </p:txBody>
      </p:sp>
      <p:sp>
        <p:nvSpPr>
          <p:cNvPr id="80" name="Subtitle 2"/>
          <p:cNvSpPr txBox="1">
            <a:spLocks/>
          </p:cNvSpPr>
          <p:nvPr/>
        </p:nvSpPr>
        <p:spPr>
          <a:xfrm>
            <a:off x="17740179" y="3705738"/>
            <a:ext cx="4514439" cy="1723808"/>
          </a:xfrm>
          <a:prstGeom prst="rect">
            <a:avLst/>
          </a:prstGeom>
        </p:spPr>
        <p:txBody>
          <a:bodyPr vert="horz" wrap="square" lIns="217490" tIns="108745" rIns="217490" bIns="108745" rtlCol="0" anchor="b">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11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Cooking demands focus and attention to one’s actions when someone.</a:t>
            </a:r>
            <a:endParaRPr lang="en-US" sz="2800" dirty="0">
              <a:solidFill>
                <a:schemeClr val="tx1"/>
              </a:solidFill>
              <a:latin typeface="Source Sans Pro Light" panose="020B0403030403020204" pitchFamily="34" charset="0"/>
              <a:ea typeface="Open Sans Light" panose="020B0306030504020204" pitchFamily="34" charset="0"/>
              <a:cs typeface="Open Sans Light" panose="020B0306030504020204" pitchFamily="34" charset="0"/>
            </a:endParaRPr>
          </a:p>
        </p:txBody>
      </p:sp>
      <p:sp>
        <p:nvSpPr>
          <p:cNvPr id="83" name="Subtitle 2"/>
          <p:cNvSpPr txBox="1">
            <a:spLocks/>
          </p:cNvSpPr>
          <p:nvPr/>
        </p:nvSpPr>
        <p:spPr>
          <a:xfrm>
            <a:off x="13838031" y="10073831"/>
            <a:ext cx="4514439" cy="1723808"/>
          </a:xfrm>
          <a:prstGeom prst="rect">
            <a:avLst/>
          </a:prstGeom>
        </p:spPr>
        <p:txBody>
          <a:bodyPr vert="horz" wrap="square" lIns="217490" tIns="108745" rIns="217490" bIns="108745"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11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Cooking demands focus and attention to one’s actions when someone.</a:t>
            </a:r>
            <a:endParaRPr lang="en-US" sz="2800" dirty="0">
              <a:solidFill>
                <a:schemeClr val="tx1"/>
              </a:solidFill>
              <a:latin typeface="Source Sans Pro Light" panose="020B0403030403020204" pitchFamily="34" charset="0"/>
              <a:ea typeface="Open Sans Light" panose="020B0306030504020204" pitchFamily="34" charset="0"/>
              <a:cs typeface="Open Sans Light" panose="020B0306030504020204" pitchFamily="34" charset="0"/>
            </a:endParaRPr>
          </a:p>
        </p:txBody>
      </p:sp>
      <p:sp>
        <p:nvSpPr>
          <p:cNvPr id="33" name="TextBox 32"/>
          <p:cNvSpPr txBox="1"/>
          <p:nvPr/>
        </p:nvSpPr>
        <p:spPr>
          <a:xfrm>
            <a:off x="7606420" y="5817174"/>
            <a:ext cx="1346523" cy="677108"/>
          </a:xfrm>
          <a:prstGeom prst="rect">
            <a:avLst/>
          </a:prstGeom>
          <a:noFill/>
        </p:spPr>
        <p:txBody>
          <a:bodyPr wrap="none" lIns="0" tIns="0" rIns="0" bIns="0" rtlCol="0" anchor="b">
            <a:spAutoFit/>
          </a:bodyPr>
          <a:lstStyle/>
          <a:p>
            <a:pPr algn="ctr"/>
            <a:r>
              <a:rPr lang="en-US" sz="4400" b="1" spc="300" dirty="0">
                <a:solidFill>
                  <a:schemeClr val="tx2"/>
                </a:solidFill>
                <a:latin typeface="Source Sans Pro" panose="020B0503030403020204" pitchFamily="34" charset="0"/>
                <a:ea typeface="Source Sans Pro Light" panose="020B0403030403020204" pitchFamily="34" charset="0"/>
                <a:cs typeface="Open Sans Semibold" charset="0"/>
              </a:rPr>
              <a:t>2000</a:t>
            </a:r>
          </a:p>
        </p:txBody>
      </p:sp>
      <p:sp>
        <p:nvSpPr>
          <p:cNvPr id="34" name="Subtitle 2"/>
          <p:cNvSpPr txBox="1">
            <a:spLocks/>
          </p:cNvSpPr>
          <p:nvPr/>
        </p:nvSpPr>
        <p:spPr>
          <a:xfrm>
            <a:off x="6025181" y="10073831"/>
            <a:ext cx="4514439" cy="1723808"/>
          </a:xfrm>
          <a:prstGeom prst="rect">
            <a:avLst/>
          </a:prstGeom>
        </p:spPr>
        <p:txBody>
          <a:bodyPr vert="horz" wrap="square" lIns="217490" tIns="108745" rIns="217490" bIns="108745"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11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Cooking demands focus and attention to one’s actions when someone.</a:t>
            </a:r>
            <a:endParaRPr lang="en-US" sz="2800" dirty="0">
              <a:solidFill>
                <a:schemeClr val="tx1"/>
              </a:solidFill>
              <a:latin typeface="Source Sans Pro Light" panose="020B0403030403020204" pitchFamily="34" charset="0"/>
              <a:ea typeface="Open Sans Light" panose="020B0306030504020204" pitchFamily="34" charset="0"/>
              <a:cs typeface="Open Sans Light" panose="020B0306030504020204" pitchFamily="34" charset="0"/>
            </a:endParaRPr>
          </a:p>
        </p:txBody>
      </p:sp>
      <p:sp>
        <p:nvSpPr>
          <p:cNvPr id="35" name="TextBox 34"/>
          <p:cNvSpPr txBox="1"/>
          <p:nvPr/>
        </p:nvSpPr>
        <p:spPr>
          <a:xfrm>
            <a:off x="3675237" y="9044823"/>
            <a:ext cx="1346523" cy="677108"/>
          </a:xfrm>
          <a:prstGeom prst="rect">
            <a:avLst/>
          </a:prstGeom>
          <a:noFill/>
        </p:spPr>
        <p:txBody>
          <a:bodyPr wrap="none" lIns="0" tIns="0" rIns="0" bIns="0" rtlCol="0" anchor="t">
            <a:spAutoFit/>
          </a:bodyPr>
          <a:lstStyle/>
          <a:p>
            <a:pPr algn="ctr"/>
            <a:r>
              <a:rPr lang="en-US" sz="4400" b="1" spc="300" dirty="0">
                <a:solidFill>
                  <a:schemeClr val="tx2"/>
                </a:solidFill>
                <a:latin typeface="Source Sans Pro" panose="020B0503030403020204" pitchFamily="34" charset="0"/>
                <a:ea typeface="Source Sans Pro Light" panose="020B0403030403020204" pitchFamily="34" charset="0"/>
                <a:cs typeface="Open Sans Semibold" charset="0"/>
              </a:rPr>
              <a:t>1995</a:t>
            </a:r>
          </a:p>
        </p:txBody>
      </p:sp>
      <p:sp>
        <p:nvSpPr>
          <p:cNvPr id="36" name="Subtitle 2"/>
          <p:cNvSpPr txBox="1">
            <a:spLocks/>
          </p:cNvSpPr>
          <p:nvPr/>
        </p:nvSpPr>
        <p:spPr>
          <a:xfrm>
            <a:off x="2091278" y="3705738"/>
            <a:ext cx="4514439" cy="1723808"/>
          </a:xfrm>
          <a:prstGeom prst="rect">
            <a:avLst/>
          </a:prstGeom>
        </p:spPr>
        <p:txBody>
          <a:bodyPr vert="horz" wrap="square" lIns="217490" tIns="108745" rIns="217490" bIns="108745" rtlCol="0" anchor="b">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11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Cooking demands focus and attention to one’s actions when someone.</a:t>
            </a:r>
            <a:endParaRPr lang="en-US" sz="2800" dirty="0">
              <a:solidFill>
                <a:schemeClr val="tx1"/>
              </a:solidFill>
              <a:latin typeface="Source Sans Pro Light" panose="020B0403030403020204" pitchFamily="34" charset="0"/>
              <a:ea typeface="Open Sans Light" panose="020B0306030504020204" pitchFamily="34" charset="0"/>
              <a:cs typeface="Open Sans Light" panose="020B0306030504020204" pitchFamily="34" charset="0"/>
            </a:endParaRPr>
          </a:p>
        </p:txBody>
      </p:sp>
      <p:sp>
        <p:nvSpPr>
          <p:cNvPr id="37" name="TextBox 36"/>
          <p:cNvSpPr txBox="1"/>
          <p:nvPr/>
        </p:nvSpPr>
        <p:spPr>
          <a:xfrm>
            <a:off x="11524329" y="9044823"/>
            <a:ext cx="1346523" cy="677108"/>
          </a:xfrm>
          <a:prstGeom prst="rect">
            <a:avLst/>
          </a:prstGeom>
          <a:noFill/>
        </p:spPr>
        <p:txBody>
          <a:bodyPr wrap="none" lIns="0" tIns="0" rIns="0" bIns="0" rtlCol="0" anchor="t">
            <a:spAutoFit/>
          </a:bodyPr>
          <a:lstStyle/>
          <a:p>
            <a:pPr algn="ctr"/>
            <a:r>
              <a:rPr lang="en-US" sz="4400" b="1" spc="300" dirty="0">
                <a:solidFill>
                  <a:schemeClr val="tx2"/>
                </a:solidFill>
                <a:latin typeface="Source Sans Pro" panose="020B0503030403020204" pitchFamily="34" charset="0"/>
                <a:ea typeface="Source Sans Pro Light" panose="020B0403030403020204" pitchFamily="34" charset="0"/>
                <a:cs typeface="Open Sans Semibold" charset="0"/>
              </a:rPr>
              <a:t>2005</a:t>
            </a:r>
          </a:p>
        </p:txBody>
      </p:sp>
      <p:sp>
        <p:nvSpPr>
          <p:cNvPr id="39" name="Subtitle 2"/>
          <p:cNvSpPr txBox="1">
            <a:spLocks/>
          </p:cNvSpPr>
          <p:nvPr/>
        </p:nvSpPr>
        <p:spPr>
          <a:xfrm>
            <a:off x="9935885" y="3698278"/>
            <a:ext cx="4514439" cy="1723808"/>
          </a:xfrm>
          <a:prstGeom prst="rect">
            <a:avLst/>
          </a:prstGeom>
        </p:spPr>
        <p:txBody>
          <a:bodyPr vert="horz" wrap="square" lIns="217490" tIns="108745" rIns="217490" bIns="108745" rtlCol="0" anchor="b">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spcBef>
                <a:spcPts val="11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Cooking demands focus and attention to one’s actions when someone.</a:t>
            </a:r>
            <a:endParaRPr lang="en-US" sz="2800" dirty="0">
              <a:solidFill>
                <a:schemeClr val="tx1"/>
              </a:solidFill>
              <a:latin typeface="Source Sans Pro Light" panose="020B0403030403020204" pitchFamily="34" charset="0"/>
              <a:ea typeface="Open Sans Light" panose="020B0306030504020204" pitchFamily="34" charset="0"/>
              <a:cs typeface="Open Sans Light" panose="020B0306030504020204" pitchFamily="34" charset="0"/>
            </a:endParaRPr>
          </a:p>
        </p:txBody>
      </p:sp>
      <p:sp>
        <p:nvSpPr>
          <p:cNvPr id="38" name="Freeform 347">
            <a:extLst>
              <a:ext uri="{FF2B5EF4-FFF2-40B4-BE49-F238E27FC236}">
                <a16:creationId xmlns:a16="http://schemas.microsoft.com/office/drawing/2014/main" id="{D06F3A88-81AF-8A47-8A62-31F5623A6BDD}"/>
              </a:ext>
            </a:extLst>
          </p:cNvPr>
          <p:cNvSpPr>
            <a:spLocks noChangeAspect="1" noChangeArrowheads="1"/>
          </p:cNvSpPr>
          <p:nvPr/>
        </p:nvSpPr>
        <p:spPr bwMode="auto">
          <a:xfrm>
            <a:off x="7812855" y="7219139"/>
            <a:ext cx="926221" cy="1132048"/>
          </a:xfrm>
          <a:custGeom>
            <a:avLst/>
            <a:gdLst/>
            <a:ahLst/>
            <a:cxnLst/>
            <a:rect l="0" t="0" r="r" b="b"/>
            <a:pathLst>
              <a:path w="456841" h="558440">
                <a:moveTo>
                  <a:pt x="228064" y="457200"/>
                </a:moveTo>
                <a:cubicBezTo>
                  <a:pt x="235576" y="457200"/>
                  <a:pt x="240943" y="462280"/>
                  <a:pt x="240943" y="470263"/>
                </a:cubicBezTo>
                <a:cubicBezTo>
                  <a:pt x="240943" y="477157"/>
                  <a:pt x="235576" y="482237"/>
                  <a:pt x="228064" y="482237"/>
                </a:cubicBezTo>
                <a:cubicBezTo>
                  <a:pt x="221266" y="482237"/>
                  <a:pt x="215900" y="477157"/>
                  <a:pt x="215900" y="470263"/>
                </a:cubicBezTo>
                <a:cubicBezTo>
                  <a:pt x="215900" y="462280"/>
                  <a:pt x="221266" y="457200"/>
                  <a:pt x="228064" y="457200"/>
                </a:cubicBezTo>
                <a:close/>
                <a:moveTo>
                  <a:pt x="292279" y="393700"/>
                </a:moveTo>
                <a:cubicBezTo>
                  <a:pt x="299076" y="393700"/>
                  <a:pt x="304443" y="399066"/>
                  <a:pt x="304443" y="405864"/>
                </a:cubicBezTo>
                <a:cubicBezTo>
                  <a:pt x="304443" y="413376"/>
                  <a:pt x="299076" y="418743"/>
                  <a:pt x="292279" y="418743"/>
                </a:cubicBezTo>
                <a:cubicBezTo>
                  <a:pt x="284766" y="418743"/>
                  <a:pt x="279400" y="413376"/>
                  <a:pt x="279400" y="405864"/>
                </a:cubicBezTo>
                <a:cubicBezTo>
                  <a:pt x="279400" y="399066"/>
                  <a:pt x="284766" y="393700"/>
                  <a:pt x="292279" y="393700"/>
                </a:cubicBezTo>
                <a:close/>
                <a:moveTo>
                  <a:pt x="165709" y="393700"/>
                </a:moveTo>
                <a:cubicBezTo>
                  <a:pt x="172733" y="393700"/>
                  <a:pt x="179018" y="399066"/>
                  <a:pt x="179018" y="405864"/>
                </a:cubicBezTo>
                <a:cubicBezTo>
                  <a:pt x="179018" y="413376"/>
                  <a:pt x="172733" y="418743"/>
                  <a:pt x="165709" y="418743"/>
                </a:cubicBezTo>
                <a:cubicBezTo>
                  <a:pt x="158685" y="418743"/>
                  <a:pt x="152400" y="413376"/>
                  <a:pt x="152400" y="405864"/>
                </a:cubicBezTo>
                <a:cubicBezTo>
                  <a:pt x="152400" y="399066"/>
                  <a:pt x="158685" y="393700"/>
                  <a:pt x="165709" y="393700"/>
                </a:cubicBezTo>
                <a:close/>
                <a:moveTo>
                  <a:pt x="280624" y="355600"/>
                </a:moveTo>
                <a:lnTo>
                  <a:pt x="238142" y="414431"/>
                </a:lnTo>
                <a:cubicBezTo>
                  <a:pt x="234511" y="420492"/>
                  <a:pt x="225797" y="421919"/>
                  <a:pt x="220713" y="417640"/>
                </a:cubicBezTo>
                <a:cubicBezTo>
                  <a:pt x="214541" y="413718"/>
                  <a:pt x="212725" y="405517"/>
                  <a:pt x="216719" y="400169"/>
                </a:cubicBezTo>
                <a:cubicBezTo>
                  <a:pt x="218172" y="398743"/>
                  <a:pt x="218898" y="398030"/>
                  <a:pt x="220713" y="397317"/>
                </a:cubicBezTo>
                <a:lnTo>
                  <a:pt x="280624" y="355600"/>
                </a:lnTo>
                <a:close/>
                <a:moveTo>
                  <a:pt x="228064" y="330200"/>
                </a:moveTo>
                <a:cubicBezTo>
                  <a:pt x="235576" y="330200"/>
                  <a:pt x="240943" y="336485"/>
                  <a:pt x="240943" y="343509"/>
                </a:cubicBezTo>
                <a:cubicBezTo>
                  <a:pt x="240943" y="350533"/>
                  <a:pt x="235576" y="356818"/>
                  <a:pt x="228064" y="356818"/>
                </a:cubicBezTo>
                <a:cubicBezTo>
                  <a:pt x="221266" y="356818"/>
                  <a:pt x="215900" y="350533"/>
                  <a:pt x="215900" y="343509"/>
                </a:cubicBezTo>
                <a:cubicBezTo>
                  <a:pt x="215900" y="336485"/>
                  <a:pt x="221266" y="330200"/>
                  <a:pt x="228064" y="330200"/>
                </a:cubicBezTo>
                <a:close/>
                <a:moveTo>
                  <a:pt x="228600" y="317979"/>
                </a:moveTo>
                <a:cubicBezTo>
                  <a:pt x="179717" y="317979"/>
                  <a:pt x="140179" y="357517"/>
                  <a:pt x="140179" y="406400"/>
                </a:cubicBezTo>
                <a:cubicBezTo>
                  <a:pt x="140179" y="455643"/>
                  <a:pt x="179717" y="495180"/>
                  <a:pt x="228600" y="495180"/>
                </a:cubicBezTo>
                <a:cubicBezTo>
                  <a:pt x="277843" y="495180"/>
                  <a:pt x="317740" y="455643"/>
                  <a:pt x="317740" y="406400"/>
                </a:cubicBezTo>
                <a:cubicBezTo>
                  <a:pt x="317740" y="357517"/>
                  <a:pt x="277843" y="317979"/>
                  <a:pt x="228600" y="317979"/>
                </a:cubicBezTo>
                <a:close/>
                <a:moveTo>
                  <a:pt x="228600" y="292100"/>
                </a:moveTo>
                <a:cubicBezTo>
                  <a:pt x="291861" y="292100"/>
                  <a:pt x="342541" y="343859"/>
                  <a:pt x="342541" y="406400"/>
                </a:cubicBezTo>
                <a:cubicBezTo>
                  <a:pt x="342541" y="469301"/>
                  <a:pt x="291861" y="520341"/>
                  <a:pt x="228600" y="520341"/>
                </a:cubicBezTo>
                <a:cubicBezTo>
                  <a:pt x="166059" y="520341"/>
                  <a:pt x="114300" y="469301"/>
                  <a:pt x="114300" y="406400"/>
                </a:cubicBezTo>
                <a:cubicBezTo>
                  <a:pt x="114300" y="343859"/>
                  <a:pt x="166059" y="292100"/>
                  <a:pt x="228600" y="292100"/>
                </a:cubicBezTo>
                <a:close/>
                <a:moveTo>
                  <a:pt x="108994" y="279400"/>
                </a:moveTo>
                <a:cubicBezTo>
                  <a:pt x="103599" y="279400"/>
                  <a:pt x="98203" y="283361"/>
                  <a:pt x="96764" y="289482"/>
                </a:cubicBezTo>
                <a:lnTo>
                  <a:pt x="53958" y="470948"/>
                </a:lnTo>
                <a:cubicBezTo>
                  <a:pt x="51799" y="479949"/>
                  <a:pt x="51080" y="488230"/>
                  <a:pt x="51080" y="497591"/>
                </a:cubicBezTo>
                <a:lnTo>
                  <a:pt x="51080" y="533237"/>
                </a:lnTo>
                <a:lnTo>
                  <a:pt x="406480" y="533237"/>
                </a:lnTo>
                <a:lnTo>
                  <a:pt x="406480" y="497591"/>
                </a:lnTo>
                <a:cubicBezTo>
                  <a:pt x="406480" y="488230"/>
                  <a:pt x="405041" y="479949"/>
                  <a:pt x="403602" y="470948"/>
                </a:cubicBezTo>
                <a:lnTo>
                  <a:pt x="360077" y="289482"/>
                </a:lnTo>
                <a:cubicBezTo>
                  <a:pt x="359357" y="283361"/>
                  <a:pt x="353962" y="279400"/>
                  <a:pt x="347846" y="279400"/>
                </a:cubicBezTo>
                <a:lnTo>
                  <a:pt x="266550" y="279400"/>
                </a:lnTo>
                <a:lnTo>
                  <a:pt x="190290" y="279400"/>
                </a:lnTo>
                <a:lnTo>
                  <a:pt x="108994" y="279400"/>
                </a:lnTo>
                <a:close/>
                <a:moveTo>
                  <a:pt x="203240" y="228633"/>
                </a:moveTo>
                <a:lnTo>
                  <a:pt x="203240" y="253477"/>
                </a:lnTo>
                <a:lnTo>
                  <a:pt x="254320" y="253477"/>
                </a:lnTo>
                <a:lnTo>
                  <a:pt x="254320" y="228633"/>
                </a:lnTo>
                <a:lnTo>
                  <a:pt x="203240" y="228633"/>
                </a:lnTo>
                <a:close/>
                <a:moveTo>
                  <a:pt x="38130" y="24844"/>
                </a:moveTo>
                <a:cubicBezTo>
                  <a:pt x="38850" y="78491"/>
                  <a:pt x="44965" y="131779"/>
                  <a:pt x="57195" y="183627"/>
                </a:cubicBezTo>
                <a:cubicBezTo>
                  <a:pt x="59354" y="194788"/>
                  <a:pt x="69426" y="203429"/>
                  <a:pt x="81296" y="203429"/>
                </a:cubicBezTo>
                <a:lnTo>
                  <a:pt x="190290" y="203429"/>
                </a:lnTo>
                <a:lnTo>
                  <a:pt x="266550" y="203429"/>
                </a:lnTo>
                <a:lnTo>
                  <a:pt x="376264" y="203429"/>
                </a:lnTo>
                <a:cubicBezTo>
                  <a:pt x="387415" y="203429"/>
                  <a:pt x="398207" y="194788"/>
                  <a:pt x="400365" y="183627"/>
                </a:cubicBezTo>
                <a:cubicBezTo>
                  <a:pt x="411876" y="131779"/>
                  <a:pt x="417991" y="78491"/>
                  <a:pt x="418711" y="24844"/>
                </a:cubicBezTo>
                <a:lnTo>
                  <a:pt x="38130" y="24844"/>
                </a:lnTo>
                <a:close/>
                <a:moveTo>
                  <a:pt x="12950" y="0"/>
                </a:moveTo>
                <a:lnTo>
                  <a:pt x="25900" y="0"/>
                </a:lnTo>
                <a:lnTo>
                  <a:pt x="431660" y="0"/>
                </a:lnTo>
                <a:lnTo>
                  <a:pt x="444610" y="0"/>
                </a:lnTo>
                <a:cubicBezTo>
                  <a:pt x="451445" y="0"/>
                  <a:pt x="456841" y="5041"/>
                  <a:pt x="456841" y="12962"/>
                </a:cubicBezTo>
                <a:cubicBezTo>
                  <a:pt x="456841" y="19803"/>
                  <a:pt x="451445" y="24844"/>
                  <a:pt x="444610" y="24844"/>
                </a:cubicBezTo>
                <a:lnTo>
                  <a:pt x="443891" y="24844"/>
                </a:lnTo>
                <a:cubicBezTo>
                  <a:pt x="443171" y="79932"/>
                  <a:pt x="437056" y="134660"/>
                  <a:pt x="425545" y="189027"/>
                </a:cubicBezTo>
                <a:cubicBezTo>
                  <a:pt x="420149" y="212431"/>
                  <a:pt x="399646" y="228633"/>
                  <a:pt x="376264" y="228633"/>
                </a:cubicBezTo>
                <a:lnTo>
                  <a:pt x="279500" y="228633"/>
                </a:lnTo>
                <a:lnTo>
                  <a:pt x="279500" y="253477"/>
                </a:lnTo>
                <a:lnTo>
                  <a:pt x="347846" y="253477"/>
                </a:lnTo>
                <a:cubicBezTo>
                  <a:pt x="366192" y="253477"/>
                  <a:pt x="381300" y="265718"/>
                  <a:pt x="385257" y="283361"/>
                </a:cubicBezTo>
                <a:lnTo>
                  <a:pt x="427703" y="465547"/>
                </a:lnTo>
                <a:cubicBezTo>
                  <a:pt x="430221" y="475268"/>
                  <a:pt x="431660" y="486790"/>
                  <a:pt x="431660" y="497591"/>
                </a:cubicBezTo>
                <a:lnTo>
                  <a:pt x="431660" y="520275"/>
                </a:lnTo>
                <a:cubicBezTo>
                  <a:pt x="431660" y="527836"/>
                  <a:pt x="437056" y="533237"/>
                  <a:pt x="444610" y="533237"/>
                </a:cubicBezTo>
                <a:cubicBezTo>
                  <a:pt x="451445" y="533237"/>
                  <a:pt x="456841" y="538637"/>
                  <a:pt x="456841" y="546198"/>
                </a:cubicBezTo>
                <a:cubicBezTo>
                  <a:pt x="456841" y="553039"/>
                  <a:pt x="451445" y="558440"/>
                  <a:pt x="444610" y="558440"/>
                </a:cubicBezTo>
                <a:lnTo>
                  <a:pt x="418711" y="558440"/>
                </a:lnTo>
                <a:lnTo>
                  <a:pt x="38130" y="558440"/>
                </a:lnTo>
                <a:lnTo>
                  <a:pt x="12950" y="558440"/>
                </a:lnTo>
                <a:cubicBezTo>
                  <a:pt x="6115" y="558440"/>
                  <a:pt x="0" y="553039"/>
                  <a:pt x="0" y="546198"/>
                </a:cubicBezTo>
                <a:cubicBezTo>
                  <a:pt x="0" y="538637"/>
                  <a:pt x="6115" y="533237"/>
                  <a:pt x="12950" y="533237"/>
                </a:cubicBezTo>
                <a:cubicBezTo>
                  <a:pt x="19785" y="533237"/>
                  <a:pt x="25900" y="527836"/>
                  <a:pt x="25900" y="520275"/>
                </a:cubicBezTo>
                <a:lnTo>
                  <a:pt x="25900" y="497591"/>
                </a:lnTo>
                <a:cubicBezTo>
                  <a:pt x="25900" y="486790"/>
                  <a:pt x="26619" y="475268"/>
                  <a:pt x="29497" y="465547"/>
                </a:cubicBezTo>
                <a:lnTo>
                  <a:pt x="72303" y="283361"/>
                </a:lnTo>
                <a:cubicBezTo>
                  <a:pt x="76260" y="265718"/>
                  <a:pt x="91368" y="253477"/>
                  <a:pt x="108994" y="253477"/>
                </a:cubicBezTo>
                <a:lnTo>
                  <a:pt x="178060" y="253477"/>
                </a:lnTo>
                <a:lnTo>
                  <a:pt x="178060" y="228633"/>
                </a:lnTo>
                <a:lnTo>
                  <a:pt x="81296" y="228633"/>
                </a:lnTo>
                <a:cubicBezTo>
                  <a:pt x="57915" y="228633"/>
                  <a:pt x="37411" y="212431"/>
                  <a:pt x="32015" y="189027"/>
                </a:cubicBezTo>
                <a:cubicBezTo>
                  <a:pt x="19785" y="134660"/>
                  <a:pt x="13669" y="79932"/>
                  <a:pt x="12950" y="24844"/>
                </a:cubicBezTo>
                <a:cubicBezTo>
                  <a:pt x="6115" y="24844"/>
                  <a:pt x="0" y="19803"/>
                  <a:pt x="0" y="12962"/>
                </a:cubicBezTo>
                <a:cubicBezTo>
                  <a:pt x="0" y="5041"/>
                  <a:pt x="6115" y="0"/>
                  <a:pt x="12950" y="0"/>
                </a:cubicBezTo>
                <a:close/>
              </a:path>
            </a:pathLst>
          </a:custGeom>
          <a:solidFill>
            <a:schemeClr val="bg1"/>
          </a:solidFill>
          <a:ln>
            <a:noFill/>
          </a:ln>
          <a:effectLst/>
        </p:spPr>
        <p:txBody>
          <a:bodyPr anchor="ctr"/>
          <a:lstStyle/>
          <a:p>
            <a:endParaRPr lang="en-US" dirty="0">
              <a:latin typeface="Source Sans Pro Light" panose="020B0403030403020204" pitchFamily="34" charset="0"/>
            </a:endParaRPr>
          </a:p>
        </p:txBody>
      </p:sp>
      <p:sp>
        <p:nvSpPr>
          <p:cNvPr id="42" name="Freeform 223">
            <a:extLst>
              <a:ext uri="{FF2B5EF4-FFF2-40B4-BE49-F238E27FC236}">
                <a16:creationId xmlns:a16="http://schemas.microsoft.com/office/drawing/2014/main" id="{A95704EC-8F68-784E-A172-F68EA58C87B5}"/>
              </a:ext>
            </a:extLst>
          </p:cNvPr>
          <p:cNvSpPr>
            <a:spLocks noChangeAspect="1" noChangeArrowheads="1"/>
          </p:cNvSpPr>
          <p:nvPr/>
        </p:nvSpPr>
        <p:spPr bwMode="auto">
          <a:xfrm>
            <a:off x="15632139" y="7214453"/>
            <a:ext cx="926221" cy="1135263"/>
          </a:xfrm>
          <a:custGeom>
            <a:avLst/>
            <a:gdLst>
              <a:gd name="T0" fmla="*/ 388134 w 1271"/>
              <a:gd name="T1" fmla="*/ 260193 h 1555"/>
              <a:gd name="T2" fmla="*/ 312234 w 1271"/>
              <a:gd name="T3" fmla="*/ 253345 h 1555"/>
              <a:gd name="T4" fmla="*/ 330220 w 1271"/>
              <a:gd name="T5" fmla="*/ 190640 h 1555"/>
              <a:gd name="T6" fmla="*/ 317270 w 1271"/>
              <a:gd name="T7" fmla="*/ 178387 h 1555"/>
              <a:gd name="T8" fmla="*/ 228420 w 1271"/>
              <a:gd name="T9" fmla="*/ 267040 h 1555"/>
              <a:gd name="T10" fmla="*/ 216190 w 1271"/>
              <a:gd name="T11" fmla="*/ 280013 h 1555"/>
              <a:gd name="T12" fmla="*/ 293169 w 1271"/>
              <a:gd name="T13" fmla="*/ 269202 h 1555"/>
              <a:gd name="T14" fmla="*/ 297486 w 1271"/>
              <a:gd name="T15" fmla="*/ 274608 h 1555"/>
              <a:gd name="T16" fmla="*/ 379861 w 1271"/>
              <a:gd name="T17" fmla="*/ 289744 h 1555"/>
              <a:gd name="T18" fmla="*/ 304320 w 1271"/>
              <a:gd name="T19" fmla="*/ 457679 h 1555"/>
              <a:gd name="T20" fmla="*/ 316551 w 1271"/>
              <a:gd name="T21" fmla="*/ 346323 h 1555"/>
              <a:gd name="T22" fmla="*/ 307558 w 1271"/>
              <a:gd name="T23" fmla="*/ 331187 h 1555"/>
              <a:gd name="T24" fmla="*/ 279500 w 1271"/>
              <a:gd name="T25" fmla="*/ 446868 h 1555"/>
              <a:gd name="T26" fmla="*/ 241370 w 1271"/>
              <a:gd name="T27" fmla="*/ 343440 h 1555"/>
              <a:gd name="T28" fmla="*/ 228420 w 1271"/>
              <a:gd name="T29" fmla="*/ 331187 h 1555"/>
              <a:gd name="T30" fmla="*/ 178060 w 1271"/>
              <a:gd name="T31" fmla="*/ 457679 h 1555"/>
              <a:gd name="T32" fmla="*/ 164391 w 1271"/>
              <a:gd name="T33" fmla="*/ 340196 h 1555"/>
              <a:gd name="T34" fmla="*/ 149282 w 1271"/>
              <a:gd name="T35" fmla="*/ 331187 h 1555"/>
              <a:gd name="T36" fmla="*/ 152160 w 1271"/>
              <a:gd name="T37" fmla="*/ 446868 h 1555"/>
              <a:gd name="T38" fmla="*/ 88850 w 1271"/>
              <a:gd name="T39" fmla="*/ 457679 h 1555"/>
              <a:gd name="T40" fmla="*/ 101800 w 1271"/>
              <a:gd name="T41" fmla="*/ 292987 h 1555"/>
              <a:gd name="T42" fmla="*/ 172664 w 1271"/>
              <a:gd name="T43" fmla="*/ 263796 h 1555"/>
              <a:gd name="T44" fmla="*/ 155398 w 1271"/>
              <a:gd name="T45" fmla="*/ 245777 h 1555"/>
              <a:gd name="T46" fmla="*/ 101800 w 1271"/>
              <a:gd name="T47" fmla="*/ 267040 h 1555"/>
              <a:gd name="T48" fmla="*/ 25900 w 1271"/>
              <a:gd name="T49" fmla="*/ 190640 h 1555"/>
              <a:gd name="T50" fmla="*/ 69785 w 1271"/>
              <a:gd name="T51" fmla="*/ 122168 h 1555"/>
              <a:gd name="T52" fmla="*/ 75900 w 1271"/>
              <a:gd name="T53" fmla="*/ 178387 h 1555"/>
              <a:gd name="T54" fmla="*/ 88850 w 1271"/>
              <a:gd name="T55" fmla="*/ 165413 h 1555"/>
              <a:gd name="T56" fmla="*/ 101080 w 1271"/>
              <a:gd name="T57" fmla="*/ 108474 h 1555"/>
              <a:gd name="T58" fmla="*/ 228420 w 1271"/>
              <a:gd name="T59" fmla="*/ 25947 h 1555"/>
              <a:gd name="T60" fmla="*/ 365472 w 1271"/>
              <a:gd name="T61" fmla="*/ 115321 h 1555"/>
              <a:gd name="T62" fmla="*/ 431660 w 1271"/>
              <a:gd name="T63" fmla="*/ 190640 h 1555"/>
              <a:gd name="T64" fmla="*/ 75900 w 1271"/>
              <a:gd name="T65" fmla="*/ 534079 h 1555"/>
              <a:gd name="T66" fmla="*/ 380580 w 1271"/>
              <a:gd name="T67" fmla="*/ 534079 h 1555"/>
              <a:gd name="T68" fmla="*/ 228420 w 1271"/>
              <a:gd name="T69" fmla="*/ 0 h 1555"/>
              <a:gd name="T70" fmla="*/ 81296 w 1271"/>
              <a:gd name="T71" fmla="*/ 91536 h 1555"/>
              <a:gd name="T72" fmla="*/ 48562 w 1271"/>
              <a:gd name="T73" fmla="*/ 277851 h 1555"/>
              <a:gd name="T74" fmla="*/ 51080 w 1271"/>
              <a:gd name="T75" fmla="*/ 279293 h 1555"/>
              <a:gd name="T76" fmla="*/ 62950 w 1271"/>
              <a:gd name="T77" fmla="*/ 457679 h 1555"/>
              <a:gd name="T78" fmla="*/ 51080 w 1271"/>
              <a:gd name="T79" fmla="*/ 547053 h 1555"/>
              <a:gd name="T80" fmla="*/ 393530 w 1271"/>
              <a:gd name="T81" fmla="*/ 560027 h 1555"/>
              <a:gd name="T82" fmla="*/ 406480 w 1271"/>
              <a:gd name="T83" fmla="*/ 470653 h 1555"/>
              <a:gd name="T84" fmla="*/ 393530 w 1271"/>
              <a:gd name="T85" fmla="*/ 457679 h 1555"/>
              <a:gd name="T86" fmla="*/ 456840 w 1271"/>
              <a:gd name="T87" fmla="*/ 190640 h 155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271" h="1555">
                <a:moveTo>
                  <a:pt x="1081" y="720"/>
                </a:moveTo>
                <a:lnTo>
                  <a:pt x="1081" y="720"/>
                </a:lnTo>
                <a:lnTo>
                  <a:pt x="1079" y="722"/>
                </a:lnTo>
                <a:cubicBezTo>
                  <a:pt x="1012" y="754"/>
                  <a:pt x="929" y="747"/>
                  <a:pt x="868" y="703"/>
                </a:cubicBezTo>
                <a:cubicBezTo>
                  <a:pt x="865" y="703"/>
                  <a:pt x="863" y="701"/>
                  <a:pt x="859" y="701"/>
                </a:cubicBezTo>
                <a:cubicBezTo>
                  <a:pt x="895" y="652"/>
                  <a:pt x="918" y="595"/>
                  <a:pt x="918" y="529"/>
                </a:cubicBezTo>
                <a:cubicBezTo>
                  <a:pt x="918" y="510"/>
                  <a:pt x="901" y="495"/>
                  <a:pt x="882" y="495"/>
                </a:cubicBezTo>
                <a:cubicBezTo>
                  <a:pt x="863" y="495"/>
                  <a:pt x="846" y="510"/>
                  <a:pt x="846" y="529"/>
                </a:cubicBezTo>
                <a:cubicBezTo>
                  <a:pt x="846" y="646"/>
                  <a:pt x="751" y="741"/>
                  <a:pt x="635" y="741"/>
                </a:cubicBezTo>
                <a:cubicBezTo>
                  <a:pt x="616" y="741"/>
                  <a:pt x="601" y="758"/>
                  <a:pt x="601" y="777"/>
                </a:cubicBezTo>
                <a:cubicBezTo>
                  <a:pt x="601" y="796"/>
                  <a:pt x="616" y="813"/>
                  <a:pt x="635" y="813"/>
                </a:cubicBezTo>
                <a:cubicBezTo>
                  <a:pt x="705" y="813"/>
                  <a:pt x="766" y="788"/>
                  <a:pt x="815" y="747"/>
                </a:cubicBezTo>
                <a:cubicBezTo>
                  <a:pt x="819" y="754"/>
                  <a:pt x="821" y="758"/>
                  <a:pt x="827" y="762"/>
                </a:cubicBezTo>
                <a:cubicBezTo>
                  <a:pt x="874" y="794"/>
                  <a:pt x="931" y="813"/>
                  <a:pt x="988" y="813"/>
                </a:cubicBezTo>
                <a:cubicBezTo>
                  <a:pt x="1012" y="813"/>
                  <a:pt x="1033" y="809"/>
                  <a:pt x="1056" y="804"/>
                </a:cubicBezTo>
                <a:cubicBezTo>
                  <a:pt x="1037" y="961"/>
                  <a:pt x="1026" y="1118"/>
                  <a:pt x="1024" y="1270"/>
                </a:cubicBezTo>
                <a:lnTo>
                  <a:pt x="846" y="1270"/>
                </a:lnTo>
                <a:lnTo>
                  <a:pt x="846" y="1240"/>
                </a:lnTo>
                <a:cubicBezTo>
                  <a:pt x="846" y="1145"/>
                  <a:pt x="859" y="1052"/>
                  <a:pt x="880" y="961"/>
                </a:cubicBezTo>
                <a:cubicBezTo>
                  <a:pt x="887" y="942"/>
                  <a:pt x="874" y="923"/>
                  <a:pt x="855" y="919"/>
                </a:cubicBezTo>
                <a:cubicBezTo>
                  <a:pt x="836" y="915"/>
                  <a:pt x="817" y="925"/>
                  <a:pt x="813" y="944"/>
                </a:cubicBezTo>
                <a:cubicBezTo>
                  <a:pt x="789" y="1042"/>
                  <a:pt x="777" y="1141"/>
                  <a:pt x="777" y="1240"/>
                </a:cubicBezTo>
                <a:lnTo>
                  <a:pt x="777" y="1270"/>
                </a:lnTo>
                <a:lnTo>
                  <a:pt x="671" y="1270"/>
                </a:lnTo>
                <a:lnTo>
                  <a:pt x="671" y="953"/>
                </a:lnTo>
                <a:cubicBezTo>
                  <a:pt x="671" y="934"/>
                  <a:pt x="656" y="919"/>
                  <a:pt x="635" y="919"/>
                </a:cubicBezTo>
                <a:cubicBezTo>
                  <a:pt x="616" y="919"/>
                  <a:pt x="601" y="934"/>
                  <a:pt x="601" y="953"/>
                </a:cubicBezTo>
                <a:lnTo>
                  <a:pt x="601" y="1270"/>
                </a:lnTo>
                <a:lnTo>
                  <a:pt x="495" y="1270"/>
                </a:lnTo>
                <a:lnTo>
                  <a:pt x="495" y="1240"/>
                </a:lnTo>
                <a:cubicBezTo>
                  <a:pt x="495" y="1141"/>
                  <a:pt x="482" y="1042"/>
                  <a:pt x="457" y="944"/>
                </a:cubicBezTo>
                <a:cubicBezTo>
                  <a:pt x="453" y="925"/>
                  <a:pt x="434" y="915"/>
                  <a:pt x="415" y="919"/>
                </a:cubicBezTo>
                <a:cubicBezTo>
                  <a:pt x="396" y="923"/>
                  <a:pt x="385" y="942"/>
                  <a:pt x="389" y="961"/>
                </a:cubicBezTo>
                <a:cubicBezTo>
                  <a:pt x="413" y="1052"/>
                  <a:pt x="423" y="1145"/>
                  <a:pt x="423" y="1240"/>
                </a:cubicBezTo>
                <a:lnTo>
                  <a:pt x="423" y="1270"/>
                </a:lnTo>
                <a:lnTo>
                  <a:pt x="247" y="1270"/>
                </a:lnTo>
                <a:cubicBezTo>
                  <a:pt x="245" y="1118"/>
                  <a:pt x="235" y="961"/>
                  <a:pt x="216" y="804"/>
                </a:cubicBezTo>
                <a:cubicBezTo>
                  <a:pt x="237" y="809"/>
                  <a:pt x="260" y="813"/>
                  <a:pt x="283" y="813"/>
                </a:cubicBezTo>
                <a:cubicBezTo>
                  <a:pt x="357" y="813"/>
                  <a:pt x="427" y="783"/>
                  <a:pt x="480" y="732"/>
                </a:cubicBezTo>
                <a:cubicBezTo>
                  <a:pt x="495" y="718"/>
                  <a:pt x="495" y="696"/>
                  <a:pt x="480" y="682"/>
                </a:cubicBezTo>
                <a:cubicBezTo>
                  <a:pt x="468" y="667"/>
                  <a:pt x="444" y="667"/>
                  <a:pt x="432" y="682"/>
                </a:cubicBezTo>
                <a:cubicBezTo>
                  <a:pt x="391" y="720"/>
                  <a:pt x="338" y="741"/>
                  <a:pt x="283" y="741"/>
                </a:cubicBezTo>
                <a:cubicBezTo>
                  <a:pt x="250" y="741"/>
                  <a:pt x="216" y="732"/>
                  <a:pt x="186" y="718"/>
                </a:cubicBezTo>
                <a:cubicBezTo>
                  <a:pt x="116" y="682"/>
                  <a:pt x="72" y="610"/>
                  <a:pt x="72" y="529"/>
                </a:cubicBezTo>
                <a:cubicBezTo>
                  <a:pt x="72" y="447"/>
                  <a:pt x="120" y="373"/>
                  <a:pt x="194" y="339"/>
                </a:cubicBezTo>
                <a:cubicBezTo>
                  <a:pt x="184" y="379"/>
                  <a:pt x="178" y="419"/>
                  <a:pt x="178" y="459"/>
                </a:cubicBezTo>
                <a:cubicBezTo>
                  <a:pt x="178" y="478"/>
                  <a:pt x="192" y="495"/>
                  <a:pt x="211" y="495"/>
                </a:cubicBezTo>
                <a:cubicBezTo>
                  <a:pt x="233" y="495"/>
                  <a:pt x="247" y="478"/>
                  <a:pt x="247" y="459"/>
                </a:cubicBezTo>
                <a:cubicBezTo>
                  <a:pt x="247" y="404"/>
                  <a:pt x="258" y="351"/>
                  <a:pt x="281" y="301"/>
                </a:cubicBezTo>
                <a:cubicBezTo>
                  <a:pt x="345" y="161"/>
                  <a:pt x="484" y="72"/>
                  <a:pt x="635" y="72"/>
                </a:cubicBezTo>
                <a:cubicBezTo>
                  <a:pt x="787" y="72"/>
                  <a:pt x="927" y="161"/>
                  <a:pt x="988" y="301"/>
                </a:cubicBezTo>
                <a:cubicBezTo>
                  <a:pt x="995" y="311"/>
                  <a:pt x="1005" y="320"/>
                  <a:pt x="1016" y="320"/>
                </a:cubicBezTo>
                <a:cubicBezTo>
                  <a:pt x="1122" y="335"/>
                  <a:pt x="1200" y="423"/>
                  <a:pt x="1200" y="529"/>
                </a:cubicBezTo>
                <a:cubicBezTo>
                  <a:pt x="1200" y="612"/>
                  <a:pt x="1155" y="684"/>
                  <a:pt x="1081" y="720"/>
                </a:cubicBezTo>
                <a:close/>
                <a:moveTo>
                  <a:pt x="1058" y="1482"/>
                </a:moveTo>
                <a:lnTo>
                  <a:pt x="211" y="1482"/>
                </a:lnTo>
                <a:lnTo>
                  <a:pt x="211" y="1342"/>
                </a:lnTo>
                <a:lnTo>
                  <a:pt x="1058" y="1342"/>
                </a:lnTo>
                <a:lnTo>
                  <a:pt x="1058" y="1482"/>
                </a:lnTo>
                <a:close/>
                <a:moveTo>
                  <a:pt x="1045" y="254"/>
                </a:moveTo>
                <a:lnTo>
                  <a:pt x="1045" y="254"/>
                </a:lnTo>
                <a:cubicBezTo>
                  <a:pt x="967" y="100"/>
                  <a:pt x="808" y="0"/>
                  <a:pt x="635" y="0"/>
                </a:cubicBezTo>
                <a:cubicBezTo>
                  <a:pt x="461" y="0"/>
                  <a:pt x="302" y="100"/>
                  <a:pt x="226" y="254"/>
                </a:cubicBezTo>
                <a:cubicBezTo>
                  <a:pt x="97" y="280"/>
                  <a:pt x="0" y="396"/>
                  <a:pt x="0" y="529"/>
                </a:cubicBezTo>
                <a:cubicBezTo>
                  <a:pt x="0" y="629"/>
                  <a:pt x="51" y="718"/>
                  <a:pt x="135" y="771"/>
                </a:cubicBezTo>
                <a:cubicBezTo>
                  <a:pt x="135" y="771"/>
                  <a:pt x="139" y="773"/>
                  <a:pt x="142" y="775"/>
                </a:cubicBezTo>
                <a:cubicBezTo>
                  <a:pt x="163" y="942"/>
                  <a:pt x="175" y="1109"/>
                  <a:pt x="175" y="1270"/>
                </a:cubicBezTo>
                <a:cubicBezTo>
                  <a:pt x="156" y="1272"/>
                  <a:pt x="142" y="1287"/>
                  <a:pt x="142" y="1306"/>
                </a:cubicBezTo>
                <a:lnTo>
                  <a:pt x="142" y="1518"/>
                </a:lnTo>
                <a:cubicBezTo>
                  <a:pt x="142" y="1537"/>
                  <a:pt x="156" y="1554"/>
                  <a:pt x="178" y="1554"/>
                </a:cubicBezTo>
                <a:lnTo>
                  <a:pt x="1094" y="1554"/>
                </a:lnTo>
                <a:cubicBezTo>
                  <a:pt x="1113" y="1554"/>
                  <a:pt x="1130" y="1537"/>
                  <a:pt x="1130" y="1518"/>
                </a:cubicBezTo>
                <a:lnTo>
                  <a:pt x="1130" y="1306"/>
                </a:lnTo>
                <a:cubicBezTo>
                  <a:pt x="1130" y="1287"/>
                  <a:pt x="1113" y="1272"/>
                  <a:pt x="1094" y="1270"/>
                </a:cubicBezTo>
                <a:cubicBezTo>
                  <a:pt x="1096" y="1109"/>
                  <a:pt x="1107" y="942"/>
                  <a:pt x="1130" y="775"/>
                </a:cubicBezTo>
                <a:cubicBezTo>
                  <a:pt x="1217" y="724"/>
                  <a:pt x="1270" y="631"/>
                  <a:pt x="1270" y="529"/>
                </a:cubicBezTo>
                <a:cubicBezTo>
                  <a:pt x="1270" y="396"/>
                  <a:pt x="1174" y="280"/>
                  <a:pt x="1045" y="254"/>
                </a:cubicBezTo>
                <a:close/>
              </a:path>
            </a:pathLst>
          </a:custGeom>
          <a:solidFill>
            <a:schemeClr val="bg1"/>
          </a:solidFill>
          <a:ln>
            <a:noFill/>
          </a:ln>
          <a:effectLst/>
        </p:spPr>
        <p:txBody>
          <a:bodyPr wrap="none" anchor="ctr"/>
          <a:lstStyle/>
          <a:p>
            <a:endParaRPr lang="en-US" dirty="0">
              <a:latin typeface="Source Sans Pro Light" panose="020B0403030403020204" pitchFamily="34" charset="0"/>
            </a:endParaRPr>
          </a:p>
        </p:txBody>
      </p:sp>
      <p:sp>
        <p:nvSpPr>
          <p:cNvPr id="43" name="Freeform 335">
            <a:extLst>
              <a:ext uri="{FF2B5EF4-FFF2-40B4-BE49-F238E27FC236}">
                <a16:creationId xmlns:a16="http://schemas.microsoft.com/office/drawing/2014/main" id="{EA55A90B-2F42-B94F-AB66-9D488927F0C1}"/>
              </a:ext>
            </a:extLst>
          </p:cNvPr>
          <p:cNvSpPr>
            <a:spLocks noChangeAspect="1" noChangeArrowheads="1"/>
          </p:cNvSpPr>
          <p:nvPr/>
        </p:nvSpPr>
        <p:spPr bwMode="auto">
          <a:xfrm>
            <a:off x="11673670" y="7310207"/>
            <a:ext cx="1044607" cy="949912"/>
          </a:xfrm>
          <a:custGeom>
            <a:avLst/>
            <a:gdLst>
              <a:gd name="T0" fmla="*/ 546709 w 560018"/>
              <a:gd name="T1" fmla="*/ 482600 h 509218"/>
              <a:gd name="T2" fmla="*/ 560018 w 560018"/>
              <a:gd name="T3" fmla="*/ 495909 h 509218"/>
              <a:gd name="T4" fmla="*/ 546709 w 560018"/>
              <a:gd name="T5" fmla="*/ 509218 h 509218"/>
              <a:gd name="T6" fmla="*/ 533400 w 560018"/>
              <a:gd name="T7" fmla="*/ 495909 h 509218"/>
              <a:gd name="T8" fmla="*/ 546709 w 560018"/>
              <a:gd name="T9" fmla="*/ 482600 h 509218"/>
              <a:gd name="T10" fmla="*/ 12700 w 560018"/>
              <a:gd name="T11" fmla="*/ 482600 h 509218"/>
              <a:gd name="T12" fmla="*/ 25047 w 560018"/>
              <a:gd name="T13" fmla="*/ 495909 h 509218"/>
              <a:gd name="T14" fmla="*/ 12700 w 560018"/>
              <a:gd name="T15" fmla="*/ 509218 h 509218"/>
              <a:gd name="T16" fmla="*/ 0 w 560018"/>
              <a:gd name="T17" fmla="*/ 495909 h 509218"/>
              <a:gd name="T18" fmla="*/ 12700 w 560018"/>
              <a:gd name="T19" fmla="*/ 482600 h 509218"/>
              <a:gd name="T20" fmla="*/ 89295 w 560018"/>
              <a:gd name="T21" fmla="*/ 456961 h 509218"/>
              <a:gd name="T22" fmla="*/ 89295 w 560018"/>
              <a:gd name="T23" fmla="*/ 481762 h 509218"/>
              <a:gd name="T24" fmla="*/ 470732 w 560018"/>
              <a:gd name="T25" fmla="*/ 481762 h 509218"/>
              <a:gd name="T26" fmla="*/ 470732 w 560018"/>
              <a:gd name="T27" fmla="*/ 456961 h 509218"/>
              <a:gd name="T28" fmla="*/ 76316 w 560018"/>
              <a:gd name="T29" fmla="*/ 431800 h 509218"/>
              <a:gd name="T30" fmla="*/ 483711 w 560018"/>
              <a:gd name="T31" fmla="*/ 431800 h 509218"/>
              <a:gd name="T32" fmla="*/ 495969 w 560018"/>
              <a:gd name="T33" fmla="*/ 444021 h 509218"/>
              <a:gd name="T34" fmla="*/ 495969 w 560018"/>
              <a:gd name="T35" fmla="*/ 481762 h 509218"/>
              <a:gd name="T36" fmla="*/ 508948 w 560018"/>
              <a:gd name="T37" fmla="*/ 481762 h 509218"/>
              <a:gd name="T38" fmla="*/ 521927 w 560018"/>
              <a:gd name="T39" fmla="*/ 494701 h 509218"/>
              <a:gd name="T40" fmla="*/ 508948 w 560018"/>
              <a:gd name="T41" fmla="*/ 507641 h 509218"/>
              <a:gd name="T42" fmla="*/ 51079 w 560018"/>
              <a:gd name="T43" fmla="*/ 507641 h 509218"/>
              <a:gd name="T44" fmla="*/ 38100 w 560018"/>
              <a:gd name="T45" fmla="*/ 494701 h 509218"/>
              <a:gd name="T46" fmla="*/ 51079 w 560018"/>
              <a:gd name="T47" fmla="*/ 481762 h 509218"/>
              <a:gd name="T48" fmla="*/ 64058 w 560018"/>
              <a:gd name="T49" fmla="*/ 481762 h 509218"/>
              <a:gd name="T50" fmla="*/ 64058 w 560018"/>
              <a:gd name="T51" fmla="*/ 444021 h 509218"/>
              <a:gd name="T52" fmla="*/ 76316 w 560018"/>
              <a:gd name="T53" fmla="*/ 431800 h 509218"/>
              <a:gd name="T54" fmla="*/ 355547 w 560018"/>
              <a:gd name="T55" fmla="*/ 157665 h 509218"/>
              <a:gd name="T56" fmla="*/ 148456 w 560018"/>
              <a:gd name="T57" fmla="*/ 364644 h 509218"/>
              <a:gd name="T58" fmla="*/ 159242 w 560018"/>
              <a:gd name="T59" fmla="*/ 370044 h 509218"/>
              <a:gd name="T60" fmla="*/ 205622 w 560018"/>
              <a:gd name="T61" fmla="*/ 380843 h 509218"/>
              <a:gd name="T62" fmla="*/ 279326 w 560018"/>
              <a:gd name="T63" fmla="*/ 350246 h 509218"/>
              <a:gd name="T64" fmla="*/ 413432 w 560018"/>
              <a:gd name="T65" fmla="*/ 215619 h 509218"/>
              <a:gd name="T66" fmla="*/ 497204 w 560018"/>
              <a:gd name="T67" fmla="*/ 24838 h 509218"/>
              <a:gd name="T68" fmla="*/ 481025 w 560018"/>
              <a:gd name="T69" fmla="*/ 31677 h 509218"/>
              <a:gd name="T70" fmla="*/ 373884 w 560018"/>
              <a:gd name="T71" fmla="*/ 139307 h 509218"/>
              <a:gd name="T72" fmla="*/ 406601 w 560018"/>
              <a:gd name="T73" fmla="*/ 172063 h 509218"/>
              <a:gd name="T74" fmla="*/ 513742 w 560018"/>
              <a:gd name="T75" fmla="*/ 64434 h 509218"/>
              <a:gd name="T76" fmla="*/ 520573 w 560018"/>
              <a:gd name="T77" fmla="*/ 48595 h 509218"/>
              <a:gd name="T78" fmla="*/ 497204 w 560018"/>
              <a:gd name="T79" fmla="*/ 24838 h 509218"/>
              <a:gd name="T80" fmla="*/ 497204 w 560018"/>
              <a:gd name="T81" fmla="*/ 0 h 509218"/>
              <a:gd name="T82" fmla="*/ 545741 w 560018"/>
              <a:gd name="T83" fmla="*/ 48595 h 509218"/>
              <a:gd name="T84" fmla="*/ 531359 w 560018"/>
              <a:gd name="T85" fmla="*/ 82792 h 509218"/>
              <a:gd name="T86" fmla="*/ 423859 w 560018"/>
              <a:gd name="T87" fmla="*/ 190421 h 509218"/>
              <a:gd name="T88" fmla="*/ 440757 w 560018"/>
              <a:gd name="T89" fmla="*/ 206980 h 509218"/>
              <a:gd name="T90" fmla="*/ 440757 w 560018"/>
              <a:gd name="T91" fmla="*/ 224618 h 509218"/>
              <a:gd name="T92" fmla="*/ 296943 w 560018"/>
              <a:gd name="T93" fmla="*/ 367884 h 509218"/>
              <a:gd name="T94" fmla="*/ 205622 w 560018"/>
              <a:gd name="T95" fmla="*/ 406040 h 509218"/>
              <a:gd name="T96" fmla="*/ 147737 w 560018"/>
              <a:gd name="T97" fmla="*/ 392362 h 509218"/>
              <a:gd name="T98" fmla="*/ 121850 w 560018"/>
              <a:gd name="T99" fmla="*/ 379403 h 509218"/>
              <a:gd name="T100" fmla="*/ 115019 w 560018"/>
              <a:gd name="T101" fmla="*/ 370044 h 509218"/>
              <a:gd name="T102" fmla="*/ 118255 w 560018"/>
              <a:gd name="T103" fmla="*/ 359605 h 509218"/>
              <a:gd name="T104" fmla="*/ 462688 w 560018"/>
              <a:gd name="T105" fmla="*/ 14399 h 509218"/>
              <a:gd name="T106" fmla="*/ 497204 w 560018"/>
              <a:gd name="T107" fmla="*/ 0 h 509218"/>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560018" h="509218">
                <a:moveTo>
                  <a:pt x="546709" y="482600"/>
                </a:moveTo>
                <a:cubicBezTo>
                  <a:pt x="553733" y="482600"/>
                  <a:pt x="560018" y="488885"/>
                  <a:pt x="560018" y="495909"/>
                </a:cubicBezTo>
                <a:cubicBezTo>
                  <a:pt x="560018" y="502933"/>
                  <a:pt x="553733" y="509218"/>
                  <a:pt x="546709" y="509218"/>
                </a:cubicBezTo>
                <a:cubicBezTo>
                  <a:pt x="539685" y="509218"/>
                  <a:pt x="533400" y="502933"/>
                  <a:pt x="533400" y="495909"/>
                </a:cubicBezTo>
                <a:cubicBezTo>
                  <a:pt x="533400" y="488885"/>
                  <a:pt x="539685" y="482600"/>
                  <a:pt x="546709" y="482600"/>
                </a:cubicBezTo>
                <a:close/>
                <a:moveTo>
                  <a:pt x="12700" y="482600"/>
                </a:moveTo>
                <a:cubicBezTo>
                  <a:pt x="19403" y="482600"/>
                  <a:pt x="25047" y="488885"/>
                  <a:pt x="25047" y="495909"/>
                </a:cubicBezTo>
                <a:cubicBezTo>
                  <a:pt x="25047" y="502933"/>
                  <a:pt x="19403" y="509218"/>
                  <a:pt x="12700" y="509218"/>
                </a:cubicBezTo>
                <a:cubicBezTo>
                  <a:pt x="5644" y="509218"/>
                  <a:pt x="0" y="502933"/>
                  <a:pt x="0" y="495909"/>
                </a:cubicBezTo>
                <a:cubicBezTo>
                  <a:pt x="0" y="488885"/>
                  <a:pt x="5644" y="482600"/>
                  <a:pt x="12700" y="482600"/>
                </a:cubicBezTo>
                <a:close/>
                <a:moveTo>
                  <a:pt x="89295" y="456961"/>
                </a:moveTo>
                <a:lnTo>
                  <a:pt x="89295" y="481762"/>
                </a:lnTo>
                <a:lnTo>
                  <a:pt x="470732" y="481762"/>
                </a:lnTo>
                <a:lnTo>
                  <a:pt x="470732" y="456961"/>
                </a:lnTo>
                <a:lnTo>
                  <a:pt x="89295" y="456961"/>
                </a:lnTo>
                <a:close/>
                <a:moveTo>
                  <a:pt x="76316" y="431800"/>
                </a:moveTo>
                <a:lnTo>
                  <a:pt x="483711" y="431800"/>
                </a:lnTo>
                <a:cubicBezTo>
                  <a:pt x="490921" y="431800"/>
                  <a:pt x="495969" y="437192"/>
                  <a:pt x="495969" y="444021"/>
                </a:cubicBezTo>
                <a:lnTo>
                  <a:pt x="495969" y="481762"/>
                </a:lnTo>
                <a:lnTo>
                  <a:pt x="508948" y="481762"/>
                </a:lnTo>
                <a:cubicBezTo>
                  <a:pt x="515798" y="481762"/>
                  <a:pt x="521927" y="487872"/>
                  <a:pt x="521927" y="494701"/>
                </a:cubicBezTo>
                <a:cubicBezTo>
                  <a:pt x="521927" y="501530"/>
                  <a:pt x="515798" y="507641"/>
                  <a:pt x="508948" y="507641"/>
                </a:cubicBezTo>
                <a:lnTo>
                  <a:pt x="51079" y="507641"/>
                </a:lnTo>
                <a:cubicBezTo>
                  <a:pt x="44229" y="507641"/>
                  <a:pt x="38100" y="501530"/>
                  <a:pt x="38100" y="494701"/>
                </a:cubicBezTo>
                <a:cubicBezTo>
                  <a:pt x="38100" y="487872"/>
                  <a:pt x="44229" y="481762"/>
                  <a:pt x="51079" y="481762"/>
                </a:cubicBezTo>
                <a:lnTo>
                  <a:pt x="64058" y="481762"/>
                </a:lnTo>
                <a:lnTo>
                  <a:pt x="64058" y="444021"/>
                </a:lnTo>
                <a:cubicBezTo>
                  <a:pt x="64058" y="437192"/>
                  <a:pt x="69466" y="431800"/>
                  <a:pt x="76316" y="431800"/>
                </a:cubicBezTo>
                <a:close/>
                <a:moveTo>
                  <a:pt x="355547" y="157665"/>
                </a:moveTo>
                <a:lnTo>
                  <a:pt x="148456" y="364644"/>
                </a:lnTo>
                <a:lnTo>
                  <a:pt x="159242" y="370044"/>
                </a:lnTo>
                <a:cubicBezTo>
                  <a:pt x="173623" y="376883"/>
                  <a:pt x="189802" y="380843"/>
                  <a:pt x="205622" y="380843"/>
                </a:cubicBezTo>
                <a:cubicBezTo>
                  <a:pt x="233665" y="380843"/>
                  <a:pt x="259552" y="370044"/>
                  <a:pt x="279326" y="350246"/>
                </a:cubicBezTo>
                <a:lnTo>
                  <a:pt x="413432" y="215619"/>
                </a:lnTo>
                <a:lnTo>
                  <a:pt x="355547" y="157665"/>
                </a:lnTo>
                <a:close/>
                <a:moveTo>
                  <a:pt x="497204" y="24838"/>
                </a:moveTo>
                <a:cubicBezTo>
                  <a:pt x="491092" y="24838"/>
                  <a:pt x="484980" y="28077"/>
                  <a:pt x="481025" y="31677"/>
                </a:cubicBezTo>
                <a:lnTo>
                  <a:pt x="373884" y="139307"/>
                </a:lnTo>
                <a:lnTo>
                  <a:pt x="406601" y="172063"/>
                </a:lnTo>
                <a:lnTo>
                  <a:pt x="513742" y="64434"/>
                </a:lnTo>
                <a:cubicBezTo>
                  <a:pt x="517697" y="60834"/>
                  <a:pt x="520573" y="54715"/>
                  <a:pt x="520573" y="48595"/>
                </a:cubicBezTo>
                <a:cubicBezTo>
                  <a:pt x="520573" y="35637"/>
                  <a:pt x="510147" y="24838"/>
                  <a:pt x="497204" y="24838"/>
                </a:cubicBezTo>
                <a:close/>
                <a:moveTo>
                  <a:pt x="497204" y="0"/>
                </a:moveTo>
                <a:cubicBezTo>
                  <a:pt x="523809" y="0"/>
                  <a:pt x="545741" y="21958"/>
                  <a:pt x="545741" y="48595"/>
                </a:cubicBezTo>
                <a:cubicBezTo>
                  <a:pt x="545741" y="61554"/>
                  <a:pt x="540348" y="73793"/>
                  <a:pt x="531359" y="82792"/>
                </a:cubicBezTo>
                <a:lnTo>
                  <a:pt x="423859" y="190421"/>
                </a:lnTo>
                <a:lnTo>
                  <a:pt x="440757" y="206980"/>
                </a:lnTo>
                <a:cubicBezTo>
                  <a:pt x="445431" y="211659"/>
                  <a:pt x="445431" y="219939"/>
                  <a:pt x="440757" y="224618"/>
                </a:cubicBezTo>
                <a:lnTo>
                  <a:pt x="296943" y="367884"/>
                </a:lnTo>
                <a:cubicBezTo>
                  <a:pt x="272495" y="393082"/>
                  <a:pt x="239778" y="406040"/>
                  <a:pt x="205622" y="406040"/>
                </a:cubicBezTo>
                <a:cubicBezTo>
                  <a:pt x="185847" y="406040"/>
                  <a:pt x="165354" y="401361"/>
                  <a:pt x="147737" y="392362"/>
                </a:cubicBezTo>
                <a:lnTo>
                  <a:pt x="121850" y="379403"/>
                </a:lnTo>
                <a:cubicBezTo>
                  <a:pt x="118255" y="377603"/>
                  <a:pt x="115019" y="374003"/>
                  <a:pt x="115019" y="370044"/>
                </a:cubicBezTo>
                <a:cubicBezTo>
                  <a:pt x="114300" y="366444"/>
                  <a:pt x="115019" y="361765"/>
                  <a:pt x="118255" y="359605"/>
                </a:cubicBezTo>
                <a:lnTo>
                  <a:pt x="462688" y="14399"/>
                </a:lnTo>
                <a:cubicBezTo>
                  <a:pt x="472036" y="5040"/>
                  <a:pt x="484260" y="0"/>
                  <a:pt x="497204" y="0"/>
                </a:cubicBezTo>
                <a:close/>
              </a:path>
            </a:pathLst>
          </a:custGeom>
          <a:solidFill>
            <a:schemeClr val="bg1"/>
          </a:solidFill>
          <a:ln>
            <a:noFill/>
          </a:ln>
          <a:effectLst/>
        </p:spPr>
        <p:txBody>
          <a:bodyPr anchor="ctr"/>
          <a:lstStyle/>
          <a:p>
            <a:endParaRPr lang="en-US" dirty="0">
              <a:latin typeface="Source Sans Pro Light" panose="020B0403030403020204" pitchFamily="34" charset="0"/>
            </a:endParaRPr>
          </a:p>
        </p:txBody>
      </p:sp>
      <p:sp>
        <p:nvSpPr>
          <p:cNvPr id="44" name="Freeform 340">
            <a:extLst>
              <a:ext uri="{FF2B5EF4-FFF2-40B4-BE49-F238E27FC236}">
                <a16:creationId xmlns:a16="http://schemas.microsoft.com/office/drawing/2014/main" id="{F1A10DB3-B198-E44E-A35E-D0CCCEBBC21E}"/>
              </a:ext>
            </a:extLst>
          </p:cNvPr>
          <p:cNvSpPr>
            <a:spLocks noChangeAspect="1" noChangeArrowheads="1"/>
          </p:cNvSpPr>
          <p:nvPr/>
        </p:nvSpPr>
        <p:spPr bwMode="auto">
          <a:xfrm>
            <a:off x="3963703" y="7214453"/>
            <a:ext cx="772850" cy="1136733"/>
          </a:xfrm>
          <a:custGeom>
            <a:avLst/>
            <a:gdLst/>
            <a:ahLst/>
            <a:cxnLst/>
            <a:rect l="0" t="0" r="r" b="b"/>
            <a:pathLst>
              <a:path w="380641" h="560027">
                <a:moveTo>
                  <a:pt x="292709" y="469900"/>
                </a:moveTo>
                <a:cubicBezTo>
                  <a:pt x="299733" y="469900"/>
                  <a:pt x="306018" y="475266"/>
                  <a:pt x="306018" y="482779"/>
                </a:cubicBezTo>
                <a:cubicBezTo>
                  <a:pt x="306018" y="489576"/>
                  <a:pt x="299733" y="494943"/>
                  <a:pt x="292709" y="494943"/>
                </a:cubicBezTo>
                <a:cubicBezTo>
                  <a:pt x="285685" y="494943"/>
                  <a:pt x="279400" y="489576"/>
                  <a:pt x="279400" y="482779"/>
                </a:cubicBezTo>
                <a:cubicBezTo>
                  <a:pt x="279400" y="475266"/>
                  <a:pt x="285685" y="469900"/>
                  <a:pt x="292709" y="469900"/>
                </a:cubicBezTo>
                <a:close/>
                <a:moveTo>
                  <a:pt x="240764" y="469900"/>
                </a:moveTo>
                <a:cubicBezTo>
                  <a:pt x="248276" y="469900"/>
                  <a:pt x="253643" y="475266"/>
                  <a:pt x="253643" y="482779"/>
                </a:cubicBezTo>
                <a:cubicBezTo>
                  <a:pt x="253643" y="489576"/>
                  <a:pt x="248276" y="494943"/>
                  <a:pt x="240764" y="494943"/>
                </a:cubicBezTo>
                <a:cubicBezTo>
                  <a:pt x="233966" y="494943"/>
                  <a:pt x="228600" y="489576"/>
                  <a:pt x="228600" y="482779"/>
                </a:cubicBezTo>
                <a:cubicBezTo>
                  <a:pt x="228600" y="475266"/>
                  <a:pt x="233966" y="469900"/>
                  <a:pt x="240764" y="469900"/>
                </a:cubicBezTo>
                <a:close/>
                <a:moveTo>
                  <a:pt x="190863" y="469900"/>
                </a:moveTo>
                <a:cubicBezTo>
                  <a:pt x="197757" y="469900"/>
                  <a:pt x="202837" y="475266"/>
                  <a:pt x="202837" y="482779"/>
                </a:cubicBezTo>
                <a:cubicBezTo>
                  <a:pt x="202837" y="489576"/>
                  <a:pt x="197757" y="494943"/>
                  <a:pt x="190863" y="494943"/>
                </a:cubicBezTo>
                <a:cubicBezTo>
                  <a:pt x="182880" y="494943"/>
                  <a:pt x="177800" y="489576"/>
                  <a:pt x="177800" y="482779"/>
                </a:cubicBezTo>
                <a:cubicBezTo>
                  <a:pt x="177800" y="475266"/>
                  <a:pt x="182880" y="469900"/>
                  <a:pt x="190863" y="469900"/>
                </a:cubicBezTo>
                <a:close/>
                <a:moveTo>
                  <a:pt x="140308" y="469900"/>
                </a:moveTo>
                <a:cubicBezTo>
                  <a:pt x="147332" y="469900"/>
                  <a:pt x="153618" y="475266"/>
                  <a:pt x="153618" y="482779"/>
                </a:cubicBezTo>
                <a:cubicBezTo>
                  <a:pt x="153618" y="489576"/>
                  <a:pt x="147332" y="494943"/>
                  <a:pt x="140308" y="494943"/>
                </a:cubicBezTo>
                <a:cubicBezTo>
                  <a:pt x="133284" y="494943"/>
                  <a:pt x="127000" y="489576"/>
                  <a:pt x="127000" y="482779"/>
                </a:cubicBezTo>
                <a:cubicBezTo>
                  <a:pt x="127000" y="475266"/>
                  <a:pt x="133284" y="469900"/>
                  <a:pt x="140308" y="469900"/>
                </a:cubicBezTo>
                <a:close/>
                <a:moveTo>
                  <a:pt x="88363" y="469900"/>
                </a:moveTo>
                <a:cubicBezTo>
                  <a:pt x="95876" y="469900"/>
                  <a:pt x="101242" y="475266"/>
                  <a:pt x="101242" y="482779"/>
                </a:cubicBezTo>
                <a:cubicBezTo>
                  <a:pt x="101242" y="489576"/>
                  <a:pt x="95876" y="494943"/>
                  <a:pt x="88363" y="494943"/>
                </a:cubicBezTo>
                <a:cubicBezTo>
                  <a:pt x="81566" y="494943"/>
                  <a:pt x="76200" y="489576"/>
                  <a:pt x="76200" y="482779"/>
                </a:cubicBezTo>
                <a:cubicBezTo>
                  <a:pt x="76200" y="475266"/>
                  <a:pt x="81566" y="469900"/>
                  <a:pt x="88363" y="469900"/>
                </a:cubicBezTo>
                <a:close/>
                <a:moveTo>
                  <a:pt x="316964" y="419100"/>
                </a:moveTo>
                <a:cubicBezTo>
                  <a:pt x="324476" y="419100"/>
                  <a:pt x="329843" y="425385"/>
                  <a:pt x="329843" y="432409"/>
                </a:cubicBezTo>
                <a:cubicBezTo>
                  <a:pt x="329843" y="439433"/>
                  <a:pt x="324476" y="445718"/>
                  <a:pt x="316964" y="445718"/>
                </a:cubicBezTo>
                <a:cubicBezTo>
                  <a:pt x="310166" y="445718"/>
                  <a:pt x="304800" y="439433"/>
                  <a:pt x="304800" y="432409"/>
                </a:cubicBezTo>
                <a:cubicBezTo>
                  <a:pt x="304800" y="425385"/>
                  <a:pt x="310166" y="419100"/>
                  <a:pt x="316964" y="419100"/>
                </a:cubicBezTo>
                <a:close/>
                <a:moveTo>
                  <a:pt x="266879" y="419100"/>
                </a:moveTo>
                <a:cubicBezTo>
                  <a:pt x="273676" y="419100"/>
                  <a:pt x="279043" y="425385"/>
                  <a:pt x="279043" y="432409"/>
                </a:cubicBezTo>
                <a:cubicBezTo>
                  <a:pt x="279043" y="439433"/>
                  <a:pt x="273676" y="445718"/>
                  <a:pt x="266879" y="445718"/>
                </a:cubicBezTo>
                <a:cubicBezTo>
                  <a:pt x="259366" y="445718"/>
                  <a:pt x="254000" y="439433"/>
                  <a:pt x="254000" y="432409"/>
                </a:cubicBezTo>
                <a:cubicBezTo>
                  <a:pt x="254000" y="425385"/>
                  <a:pt x="259366" y="419100"/>
                  <a:pt x="266879" y="419100"/>
                </a:cubicBezTo>
                <a:close/>
                <a:moveTo>
                  <a:pt x="216509" y="419100"/>
                </a:moveTo>
                <a:cubicBezTo>
                  <a:pt x="223533" y="419100"/>
                  <a:pt x="229818" y="425385"/>
                  <a:pt x="229818" y="432409"/>
                </a:cubicBezTo>
                <a:cubicBezTo>
                  <a:pt x="229818" y="439433"/>
                  <a:pt x="223533" y="445718"/>
                  <a:pt x="216509" y="445718"/>
                </a:cubicBezTo>
                <a:cubicBezTo>
                  <a:pt x="209485" y="445718"/>
                  <a:pt x="203200" y="439433"/>
                  <a:pt x="203200" y="432409"/>
                </a:cubicBezTo>
                <a:cubicBezTo>
                  <a:pt x="203200" y="425385"/>
                  <a:pt x="209485" y="419100"/>
                  <a:pt x="216509" y="419100"/>
                </a:cubicBezTo>
                <a:close/>
                <a:moveTo>
                  <a:pt x="164564" y="419100"/>
                </a:moveTo>
                <a:cubicBezTo>
                  <a:pt x="172076" y="419100"/>
                  <a:pt x="177443" y="425385"/>
                  <a:pt x="177443" y="432409"/>
                </a:cubicBezTo>
                <a:cubicBezTo>
                  <a:pt x="177443" y="439433"/>
                  <a:pt x="172076" y="445718"/>
                  <a:pt x="164564" y="445718"/>
                </a:cubicBezTo>
                <a:cubicBezTo>
                  <a:pt x="157766" y="445718"/>
                  <a:pt x="152400" y="439433"/>
                  <a:pt x="152400" y="432409"/>
                </a:cubicBezTo>
                <a:cubicBezTo>
                  <a:pt x="152400" y="425385"/>
                  <a:pt x="157766" y="419100"/>
                  <a:pt x="164564" y="419100"/>
                </a:cubicBezTo>
                <a:close/>
                <a:moveTo>
                  <a:pt x="114479" y="419100"/>
                </a:moveTo>
                <a:cubicBezTo>
                  <a:pt x="121276" y="419100"/>
                  <a:pt x="126642" y="425385"/>
                  <a:pt x="126642" y="432409"/>
                </a:cubicBezTo>
                <a:cubicBezTo>
                  <a:pt x="126642" y="439433"/>
                  <a:pt x="121276" y="445718"/>
                  <a:pt x="114479" y="445718"/>
                </a:cubicBezTo>
                <a:cubicBezTo>
                  <a:pt x="106966" y="445718"/>
                  <a:pt x="101600" y="439433"/>
                  <a:pt x="101600" y="432409"/>
                </a:cubicBezTo>
                <a:cubicBezTo>
                  <a:pt x="101600" y="425385"/>
                  <a:pt x="106966" y="419100"/>
                  <a:pt x="114479" y="419100"/>
                </a:cubicBezTo>
                <a:close/>
                <a:moveTo>
                  <a:pt x="64108" y="419100"/>
                </a:moveTo>
                <a:cubicBezTo>
                  <a:pt x="71132" y="419100"/>
                  <a:pt x="77417" y="425385"/>
                  <a:pt x="77417" y="432409"/>
                </a:cubicBezTo>
                <a:cubicBezTo>
                  <a:pt x="77417" y="439433"/>
                  <a:pt x="71132" y="445718"/>
                  <a:pt x="64108" y="445718"/>
                </a:cubicBezTo>
                <a:cubicBezTo>
                  <a:pt x="57084" y="445718"/>
                  <a:pt x="50800" y="439433"/>
                  <a:pt x="50800" y="432409"/>
                </a:cubicBezTo>
                <a:cubicBezTo>
                  <a:pt x="50800" y="425385"/>
                  <a:pt x="57084" y="419100"/>
                  <a:pt x="64108" y="419100"/>
                </a:cubicBezTo>
                <a:close/>
                <a:moveTo>
                  <a:pt x="292709" y="368300"/>
                </a:moveTo>
                <a:cubicBezTo>
                  <a:pt x="299733" y="368300"/>
                  <a:pt x="306018" y="373380"/>
                  <a:pt x="306018" y="380274"/>
                </a:cubicBezTo>
                <a:cubicBezTo>
                  <a:pt x="306018" y="388257"/>
                  <a:pt x="299733" y="393337"/>
                  <a:pt x="292709" y="393337"/>
                </a:cubicBezTo>
                <a:cubicBezTo>
                  <a:pt x="285685" y="393337"/>
                  <a:pt x="279400" y="388257"/>
                  <a:pt x="279400" y="380274"/>
                </a:cubicBezTo>
                <a:cubicBezTo>
                  <a:pt x="279400" y="373380"/>
                  <a:pt x="285685" y="368300"/>
                  <a:pt x="292709" y="368300"/>
                </a:cubicBezTo>
                <a:close/>
                <a:moveTo>
                  <a:pt x="240764" y="368300"/>
                </a:moveTo>
                <a:cubicBezTo>
                  <a:pt x="248276" y="368300"/>
                  <a:pt x="253643" y="373380"/>
                  <a:pt x="253643" y="380274"/>
                </a:cubicBezTo>
                <a:cubicBezTo>
                  <a:pt x="253643" y="388257"/>
                  <a:pt x="248276" y="393337"/>
                  <a:pt x="240764" y="393337"/>
                </a:cubicBezTo>
                <a:cubicBezTo>
                  <a:pt x="233966" y="393337"/>
                  <a:pt x="228600" y="388257"/>
                  <a:pt x="228600" y="380274"/>
                </a:cubicBezTo>
                <a:cubicBezTo>
                  <a:pt x="228600" y="373380"/>
                  <a:pt x="233966" y="368300"/>
                  <a:pt x="240764" y="368300"/>
                </a:cubicBezTo>
                <a:close/>
                <a:moveTo>
                  <a:pt x="190863" y="368300"/>
                </a:moveTo>
                <a:cubicBezTo>
                  <a:pt x="197757" y="368300"/>
                  <a:pt x="202837" y="373380"/>
                  <a:pt x="202837" y="380274"/>
                </a:cubicBezTo>
                <a:cubicBezTo>
                  <a:pt x="202837" y="388257"/>
                  <a:pt x="197757" y="393337"/>
                  <a:pt x="190863" y="393337"/>
                </a:cubicBezTo>
                <a:cubicBezTo>
                  <a:pt x="182880" y="393337"/>
                  <a:pt x="177800" y="388257"/>
                  <a:pt x="177800" y="380274"/>
                </a:cubicBezTo>
                <a:cubicBezTo>
                  <a:pt x="177800" y="373380"/>
                  <a:pt x="182880" y="368300"/>
                  <a:pt x="190863" y="368300"/>
                </a:cubicBezTo>
                <a:close/>
                <a:moveTo>
                  <a:pt x="140308" y="368300"/>
                </a:moveTo>
                <a:cubicBezTo>
                  <a:pt x="147332" y="368300"/>
                  <a:pt x="153618" y="373380"/>
                  <a:pt x="153618" y="380274"/>
                </a:cubicBezTo>
                <a:cubicBezTo>
                  <a:pt x="153618" y="388257"/>
                  <a:pt x="147332" y="393337"/>
                  <a:pt x="140308" y="393337"/>
                </a:cubicBezTo>
                <a:cubicBezTo>
                  <a:pt x="133284" y="393337"/>
                  <a:pt x="127000" y="388257"/>
                  <a:pt x="127000" y="380274"/>
                </a:cubicBezTo>
                <a:cubicBezTo>
                  <a:pt x="127000" y="373380"/>
                  <a:pt x="133284" y="368300"/>
                  <a:pt x="140308" y="368300"/>
                </a:cubicBezTo>
                <a:close/>
                <a:moveTo>
                  <a:pt x="88363" y="368300"/>
                </a:moveTo>
                <a:cubicBezTo>
                  <a:pt x="95876" y="368300"/>
                  <a:pt x="101242" y="373380"/>
                  <a:pt x="101242" y="380274"/>
                </a:cubicBezTo>
                <a:cubicBezTo>
                  <a:pt x="101242" y="388257"/>
                  <a:pt x="95876" y="393337"/>
                  <a:pt x="88363" y="393337"/>
                </a:cubicBezTo>
                <a:cubicBezTo>
                  <a:pt x="81566" y="393337"/>
                  <a:pt x="76200" y="388257"/>
                  <a:pt x="76200" y="380274"/>
                </a:cubicBezTo>
                <a:cubicBezTo>
                  <a:pt x="76200" y="373380"/>
                  <a:pt x="81566" y="368300"/>
                  <a:pt x="88363" y="368300"/>
                </a:cubicBezTo>
                <a:close/>
                <a:moveTo>
                  <a:pt x="266879" y="317500"/>
                </a:moveTo>
                <a:cubicBezTo>
                  <a:pt x="273676" y="317500"/>
                  <a:pt x="279043" y="322866"/>
                  <a:pt x="279043" y="330379"/>
                </a:cubicBezTo>
                <a:cubicBezTo>
                  <a:pt x="279043" y="337176"/>
                  <a:pt x="273676" y="342542"/>
                  <a:pt x="266879" y="342542"/>
                </a:cubicBezTo>
                <a:cubicBezTo>
                  <a:pt x="259366" y="342542"/>
                  <a:pt x="254000" y="337176"/>
                  <a:pt x="254000" y="330379"/>
                </a:cubicBezTo>
                <a:cubicBezTo>
                  <a:pt x="254000" y="322866"/>
                  <a:pt x="259366" y="317500"/>
                  <a:pt x="266879" y="317500"/>
                </a:cubicBezTo>
                <a:close/>
                <a:moveTo>
                  <a:pt x="216509" y="317500"/>
                </a:moveTo>
                <a:cubicBezTo>
                  <a:pt x="223533" y="317500"/>
                  <a:pt x="229818" y="322866"/>
                  <a:pt x="229818" y="330379"/>
                </a:cubicBezTo>
                <a:cubicBezTo>
                  <a:pt x="229818" y="337176"/>
                  <a:pt x="223533" y="342542"/>
                  <a:pt x="216509" y="342542"/>
                </a:cubicBezTo>
                <a:cubicBezTo>
                  <a:pt x="209485" y="342542"/>
                  <a:pt x="203200" y="337176"/>
                  <a:pt x="203200" y="330379"/>
                </a:cubicBezTo>
                <a:cubicBezTo>
                  <a:pt x="203200" y="322866"/>
                  <a:pt x="209485" y="317500"/>
                  <a:pt x="216509" y="317500"/>
                </a:cubicBezTo>
                <a:close/>
                <a:moveTo>
                  <a:pt x="164564" y="317500"/>
                </a:moveTo>
                <a:cubicBezTo>
                  <a:pt x="172076" y="317500"/>
                  <a:pt x="177443" y="322866"/>
                  <a:pt x="177443" y="330379"/>
                </a:cubicBezTo>
                <a:cubicBezTo>
                  <a:pt x="177443" y="337176"/>
                  <a:pt x="172076" y="342542"/>
                  <a:pt x="164564" y="342542"/>
                </a:cubicBezTo>
                <a:cubicBezTo>
                  <a:pt x="157766" y="342542"/>
                  <a:pt x="152400" y="337176"/>
                  <a:pt x="152400" y="330379"/>
                </a:cubicBezTo>
                <a:cubicBezTo>
                  <a:pt x="152400" y="322866"/>
                  <a:pt x="157766" y="317500"/>
                  <a:pt x="164564" y="317500"/>
                </a:cubicBezTo>
                <a:close/>
                <a:moveTo>
                  <a:pt x="114479" y="317500"/>
                </a:moveTo>
                <a:cubicBezTo>
                  <a:pt x="121276" y="317500"/>
                  <a:pt x="126642" y="322866"/>
                  <a:pt x="126642" y="330379"/>
                </a:cubicBezTo>
                <a:cubicBezTo>
                  <a:pt x="126642" y="337176"/>
                  <a:pt x="121276" y="342542"/>
                  <a:pt x="114479" y="342542"/>
                </a:cubicBezTo>
                <a:cubicBezTo>
                  <a:pt x="106966" y="342542"/>
                  <a:pt x="101600" y="337176"/>
                  <a:pt x="101600" y="330379"/>
                </a:cubicBezTo>
                <a:cubicBezTo>
                  <a:pt x="101600" y="322866"/>
                  <a:pt x="106966" y="317500"/>
                  <a:pt x="114479" y="317500"/>
                </a:cubicBezTo>
                <a:close/>
                <a:moveTo>
                  <a:pt x="292709" y="266700"/>
                </a:moveTo>
                <a:cubicBezTo>
                  <a:pt x="299733" y="266700"/>
                  <a:pt x="306018" y="272984"/>
                  <a:pt x="306018" y="280008"/>
                </a:cubicBezTo>
                <a:cubicBezTo>
                  <a:pt x="306018" y="287032"/>
                  <a:pt x="299733" y="293317"/>
                  <a:pt x="292709" y="293317"/>
                </a:cubicBezTo>
                <a:cubicBezTo>
                  <a:pt x="285685" y="293317"/>
                  <a:pt x="279400" y="287032"/>
                  <a:pt x="279400" y="280008"/>
                </a:cubicBezTo>
                <a:cubicBezTo>
                  <a:pt x="279400" y="272984"/>
                  <a:pt x="285685" y="266700"/>
                  <a:pt x="292709" y="266700"/>
                </a:cubicBezTo>
                <a:close/>
                <a:moveTo>
                  <a:pt x="240764" y="266700"/>
                </a:moveTo>
                <a:cubicBezTo>
                  <a:pt x="248276" y="266700"/>
                  <a:pt x="253643" y="272984"/>
                  <a:pt x="253643" y="280008"/>
                </a:cubicBezTo>
                <a:cubicBezTo>
                  <a:pt x="253643" y="287032"/>
                  <a:pt x="248276" y="293317"/>
                  <a:pt x="240764" y="293317"/>
                </a:cubicBezTo>
                <a:cubicBezTo>
                  <a:pt x="233966" y="293317"/>
                  <a:pt x="228600" y="287032"/>
                  <a:pt x="228600" y="280008"/>
                </a:cubicBezTo>
                <a:cubicBezTo>
                  <a:pt x="228600" y="272984"/>
                  <a:pt x="233966" y="266700"/>
                  <a:pt x="240764" y="266700"/>
                </a:cubicBezTo>
                <a:close/>
                <a:moveTo>
                  <a:pt x="190863" y="266700"/>
                </a:moveTo>
                <a:cubicBezTo>
                  <a:pt x="197757" y="266700"/>
                  <a:pt x="202837" y="272984"/>
                  <a:pt x="202837" y="280008"/>
                </a:cubicBezTo>
                <a:cubicBezTo>
                  <a:pt x="202837" y="287032"/>
                  <a:pt x="197757" y="293317"/>
                  <a:pt x="190863" y="293317"/>
                </a:cubicBezTo>
                <a:cubicBezTo>
                  <a:pt x="182880" y="293317"/>
                  <a:pt x="177800" y="287032"/>
                  <a:pt x="177800" y="280008"/>
                </a:cubicBezTo>
                <a:cubicBezTo>
                  <a:pt x="177800" y="272984"/>
                  <a:pt x="182880" y="266700"/>
                  <a:pt x="190863" y="266700"/>
                </a:cubicBezTo>
                <a:close/>
                <a:moveTo>
                  <a:pt x="140308" y="266700"/>
                </a:moveTo>
                <a:cubicBezTo>
                  <a:pt x="147332" y="266700"/>
                  <a:pt x="153618" y="272984"/>
                  <a:pt x="153618" y="280008"/>
                </a:cubicBezTo>
                <a:cubicBezTo>
                  <a:pt x="153618" y="287032"/>
                  <a:pt x="147332" y="293317"/>
                  <a:pt x="140308" y="293317"/>
                </a:cubicBezTo>
                <a:cubicBezTo>
                  <a:pt x="133284" y="293317"/>
                  <a:pt x="127000" y="287032"/>
                  <a:pt x="127000" y="280008"/>
                </a:cubicBezTo>
                <a:cubicBezTo>
                  <a:pt x="127000" y="272984"/>
                  <a:pt x="133284" y="266700"/>
                  <a:pt x="140308" y="266700"/>
                </a:cubicBezTo>
                <a:close/>
                <a:moveTo>
                  <a:pt x="88363" y="266700"/>
                </a:moveTo>
                <a:cubicBezTo>
                  <a:pt x="95876" y="266700"/>
                  <a:pt x="101242" y="272984"/>
                  <a:pt x="101242" y="280008"/>
                </a:cubicBezTo>
                <a:cubicBezTo>
                  <a:pt x="101242" y="287032"/>
                  <a:pt x="95876" y="293317"/>
                  <a:pt x="88363" y="293317"/>
                </a:cubicBezTo>
                <a:cubicBezTo>
                  <a:pt x="81566" y="293317"/>
                  <a:pt x="76200" y="287032"/>
                  <a:pt x="76200" y="280008"/>
                </a:cubicBezTo>
                <a:cubicBezTo>
                  <a:pt x="76200" y="272984"/>
                  <a:pt x="81566" y="266700"/>
                  <a:pt x="88363" y="266700"/>
                </a:cubicBezTo>
                <a:close/>
                <a:moveTo>
                  <a:pt x="266879" y="215900"/>
                </a:moveTo>
                <a:cubicBezTo>
                  <a:pt x="273676" y="215900"/>
                  <a:pt x="279043" y="221266"/>
                  <a:pt x="279043" y="228063"/>
                </a:cubicBezTo>
                <a:cubicBezTo>
                  <a:pt x="279043" y="235576"/>
                  <a:pt x="273676" y="240942"/>
                  <a:pt x="266879" y="240942"/>
                </a:cubicBezTo>
                <a:cubicBezTo>
                  <a:pt x="259366" y="240942"/>
                  <a:pt x="254000" y="235576"/>
                  <a:pt x="254000" y="228063"/>
                </a:cubicBezTo>
                <a:cubicBezTo>
                  <a:pt x="254000" y="221266"/>
                  <a:pt x="259366" y="215900"/>
                  <a:pt x="266879" y="215900"/>
                </a:cubicBezTo>
                <a:close/>
                <a:moveTo>
                  <a:pt x="216509" y="215900"/>
                </a:moveTo>
                <a:cubicBezTo>
                  <a:pt x="223533" y="215900"/>
                  <a:pt x="229818" y="221266"/>
                  <a:pt x="229818" y="228063"/>
                </a:cubicBezTo>
                <a:cubicBezTo>
                  <a:pt x="229818" y="235576"/>
                  <a:pt x="223533" y="240942"/>
                  <a:pt x="216509" y="240942"/>
                </a:cubicBezTo>
                <a:cubicBezTo>
                  <a:pt x="209485" y="240942"/>
                  <a:pt x="203200" y="235576"/>
                  <a:pt x="203200" y="228063"/>
                </a:cubicBezTo>
                <a:cubicBezTo>
                  <a:pt x="203200" y="221266"/>
                  <a:pt x="209485" y="215900"/>
                  <a:pt x="216509" y="215900"/>
                </a:cubicBezTo>
                <a:close/>
                <a:moveTo>
                  <a:pt x="164564" y="215900"/>
                </a:moveTo>
                <a:cubicBezTo>
                  <a:pt x="172076" y="215900"/>
                  <a:pt x="177443" y="221266"/>
                  <a:pt x="177443" y="228063"/>
                </a:cubicBezTo>
                <a:cubicBezTo>
                  <a:pt x="177443" y="235576"/>
                  <a:pt x="172076" y="240942"/>
                  <a:pt x="164564" y="240942"/>
                </a:cubicBezTo>
                <a:cubicBezTo>
                  <a:pt x="157766" y="240942"/>
                  <a:pt x="152400" y="235576"/>
                  <a:pt x="152400" y="228063"/>
                </a:cubicBezTo>
                <a:cubicBezTo>
                  <a:pt x="152400" y="221266"/>
                  <a:pt x="157766" y="215900"/>
                  <a:pt x="164564" y="215900"/>
                </a:cubicBezTo>
                <a:close/>
                <a:moveTo>
                  <a:pt x="114479" y="215900"/>
                </a:moveTo>
                <a:cubicBezTo>
                  <a:pt x="121276" y="215900"/>
                  <a:pt x="126642" y="221266"/>
                  <a:pt x="126642" y="228063"/>
                </a:cubicBezTo>
                <a:cubicBezTo>
                  <a:pt x="126642" y="235576"/>
                  <a:pt x="121276" y="240942"/>
                  <a:pt x="114479" y="240942"/>
                </a:cubicBezTo>
                <a:cubicBezTo>
                  <a:pt x="106966" y="240942"/>
                  <a:pt x="101600" y="235576"/>
                  <a:pt x="101600" y="228063"/>
                </a:cubicBezTo>
                <a:cubicBezTo>
                  <a:pt x="101600" y="221266"/>
                  <a:pt x="106966" y="215900"/>
                  <a:pt x="114479" y="215900"/>
                </a:cubicBezTo>
                <a:close/>
                <a:moveTo>
                  <a:pt x="240764" y="165100"/>
                </a:moveTo>
                <a:cubicBezTo>
                  <a:pt x="248276" y="165100"/>
                  <a:pt x="253643" y="170466"/>
                  <a:pt x="253643" y="177979"/>
                </a:cubicBezTo>
                <a:cubicBezTo>
                  <a:pt x="253643" y="184776"/>
                  <a:pt x="248276" y="190142"/>
                  <a:pt x="240764" y="190142"/>
                </a:cubicBezTo>
                <a:cubicBezTo>
                  <a:pt x="233966" y="190142"/>
                  <a:pt x="228600" y="184776"/>
                  <a:pt x="228600" y="177979"/>
                </a:cubicBezTo>
                <a:cubicBezTo>
                  <a:pt x="228600" y="170466"/>
                  <a:pt x="233966" y="165100"/>
                  <a:pt x="240764" y="165100"/>
                </a:cubicBezTo>
                <a:close/>
                <a:moveTo>
                  <a:pt x="190863" y="165100"/>
                </a:moveTo>
                <a:cubicBezTo>
                  <a:pt x="197757" y="165100"/>
                  <a:pt x="202837" y="170466"/>
                  <a:pt x="202837" y="177979"/>
                </a:cubicBezTo>
                <a:cubicBezTo>
                  <a:pt x="202837" y="184776"/>
                  <a:pt x="197757" y="190142"/>
                  <a:pt x="190863" y="190142"/>
                </a:cubicBezTo>
                <a:cubicBezTo>
                  <a:pt x="182880" y="190142"/>
                  <a:pt x="177800" y="184776"/>
                  <a:pt x="177800" y="177979"/>
                </a:cubicBezTo>
                <a:cubicBezTo>
                  <a:pt x="177800" y="170466"/>
                  <a:pt x="182880" y="165100"/>
                  <a:pt x="190863" y="165100"/>
                </a:cubicBezTo>
                <a:close/>
                <a:moveTo>
                  <a:pt x="140308" y="165100"/>
                </a:moveTo>
                <a:cubicBezTo>
                  <a:pt x="147332" y="165100"/>
                  <a:pt x="153618" y="170466"/>
                  <a:pt x="153618" y="177979"/>
                </a:cubicBezTo>
                <a:cubicBezTo>
                  <a:pt x="153618" y="184776"/>
                  <a:pt x="147332" y="190142"/>
                  <a:pt x="140308" y="190142"/>
                </a:cubicBezTo>
                <a:cubicBezTo>
                  <a:pt x="133284" y="190142"/>
                  <a:pt x="127000" y="184776"/>
                  <a:pt x="127000" y="177979"/>
                </a:cubicBezTo>
                <a:cubicBezTo>
                  <a:pt x="127000" y="170466"/>
                  <a:pt x="133284" y="165100"/>
                  <a:pt x="140308" y="165100"/>
                </a:cubicBezTo>
                <a:close/>
                <a:moveTo>
                  <a:pt x="74762" y="127573"/>
                </a:moveTo>
                <a:lnTo>
                  <a:pt x="25160" y="521827"/>
                </a:lnTo>
                <a:cubicBezTo>
                  <a:pt x="25160" y="521827"/>
                  <a:pt x="25160" y="522548"/>
                  <a:pt x="25160" y="523268"/>
                </a:cubicBezTo>
                <a:cubicBezTo>
                  <a:pt x="25160" y="529395"/>
                  <a:pt x="30552" y="534080"/>
                  <a:pt x="36662" y="534080"/>
                </a:cubicBezTo>
                <a:lnTo>
                  <a:pt x="343979" y="534080"/>
                </a:lnTo>
                <a:cubicBezTo>
                  <a:pt x="350089" y="534080"/>
                  <a:pt x="354762" y="529395"/>
                  <a:pt x="354762" y="523268"/>
                </a:cubicBezTo>
                <a:cubicBezTo>
                  <a:pt x="354762" y="522548"/>
                  <a:pt x="354762" y="521827"/>
                  <a:pt x="354762" y="521827"/>
                </a:cubicBezTo>
                <a:lnTo>
                  <a:pt x="305879" y="127573"/>
                </a:lnTo>
                <a:lnTo>
                  <a:pt x="74762" y="127573"/>
                </a:lnTo>
                <a:close/>
                <a:moveTo>
                  <a:pt x="88421" y="51173"/>
                </a:moveTo>
                <a:cubicBezTo>
                  <a:pt x="81591" y="51173"/>
                  <a:pt x="76200" y="56579"/>
                  <a:pt x="76200" y="64147"/>
                </a:cubicBezTo>
                <a:lnTo>
                  <a:pt x="76200" y="102347"/>
                </a:lnTo>
                <a:lnTo>
                  <a:pt x="304441" y="102347"/>
                </a:lnTo>
                <a:lnTo>
                  <a:pt x="304441" y="64147"/>
                </a:lnTo>
                <a:cubicBezTo>
                  <a:pt x="304441" y="56579"/>
                  <a:pt x="298330" y="51173"/>
                  <a:pt x="291501" y="51173"/>
                </a:cubicBezTo>
                <a:lnTo>
                  <a:pt x="291501" y="64147"/>
                </a:lnTo>
                <a:cubicBezTo>
                  <a:pt x="291501" y="70994"/>
                  <a:pt x="286110" y="76400"/>
                  <a:pt x="278562" y="76400"/>
                </a:cubicBezTo>
                <a:lnTo>
                  <a:pt x="101360" y="76400"/>
                </a:lnTo>
                <a:cubicBezTo>
                  <a:pt x="94531" y="76400"/>
                  <a:pt x="88421" y="70994"/>
                  <a:pt x="88421" y="64147"/>
                </a:cubicBezTo>
                <a:lnTo>
                  <a:pt x="88421" y="51173"/>
                </a:lnTo>
                <a:close/>
                <a:moveTo>
                  <a:pt x="114300" y="25947"/>
                </a:moveTo>
                <a:lnTo>
                  <a:pt x="114300" y="51173"/>
                </a:lnTo>
                <a:lnTo>
                  <a:pt x="266341" y="51173"/>
                </a:lnTo>
                <a:lnTo>
                  <a:pt x="266341" y="25947"/>
                </a:lnTo>
                <a:lnTo>
                  <a:pt x="114300" y="25947"/>
                </a:lnTo>
                <a:close/>
                <a:moveTo>
                  <a:pt x="101360" y="0"/>
                </a:moveTo>
                <a:lnTo>
                  <a:pt x="278562" y="0"/>
                </a:lnTo>
                <a:cubicBezTo>
                  <a:pt x="286110" y="0"/>
                  <a:pt x="291501" y="6126"/>
                  <a:pt x="291501" y="12973"/>
                </a:cubicBezTo>
                <a:lnTo>
                  <a:pt x="291501" y="25947"/>
                </a:lnTo>
                <a:cubicBezTo>
                  <a:pt x="312708" y="25947"/>
                  <a:pt x="329601" y="42885"/>
                  <a:pt x="329601" y="64147"/>
                </a:cubicBezTo>
                <a:lnTo>
                  <a:pt x="329601" y="113519"/>
                </a:lnTo>
                <a:lnTo>
                  <a:pt x="379922" y="518583"/>
                </a:lnTo>
                <a:cubicBezTo>
                  <a:pt x="380641" y="520385"/>
                  <a:pt x="380641" y="521827"/>
                  <a:pt x="380641" y="523268"/>
                </a:cubicBezTo>
                <a:cubicBezTo>
                  <a:pt x="380641" y="543089"/>
                  <a:pt x="363747" y="560027"/>
                  <a:pt x="343979" y="560027"/>
                </a:cubicBezTo>
                <a:lnTo>
                  <a:pt x="36662" y="560027"/>
                </a:lnTo>
                <a:cubicBezTo>
                  <a:pt x="16174" y="560027"/>
                  <a:pt x="0" y="543089"/>
                  <a:pt x="0" y="523268"/>
                </a:cubicBezTo>
                <a:cubicBezTo>
                  <a:pt x="0" y="521827"/>
                  <a:pt x="0" y="520385"/>
                  <a:pt x="0" y="518583"/>
                </a:cubicBezTo>
                <a:lnTo>
                  <a:pt x="50321" y="113519"/>
                </a:lnTo>
                <a:lnTo>
                  <a:pt x="50321" y="64147"/>
                </a:lnTo>
                <a:cubicBezTo>
                  <a:pt x="50321" y="42885"/>
                  <a:pt x="67933" y="25947"/>
                  <a:pt x="88421" y="25947"/>
                </a:cubicBezTo>
                <a:lnTo>
                  <a:pt x="88421" y="12973"/>
                </a:lnTo>
                <a:cubicBezTo>
                  <a:pt x="88421" y="6126"/>
                  <a:pt x="94531" y="0"/>
                  <a:pt x="101360" y="0"/>
                </a:cubicBezTo>
                <a:close/>
              </a:path>
            </a:pathLst>
          </a:custGeom>
          <a:solidFill>
            <a:schemeClr val="bg1"/>
          </a:solidFill>
          <a:ln>
            <a:noFill/>
          </a:ln>
          <a:effectLst/>
        </p:spPr>
        <p:txBody>
          <a:bodyPr anchor="ctr"/>
          <a:lstStyle/>
          <a:p>
            <a:endParaRPr lang="en-US" dirty="0">
              <a:latin typeface="Source Sans Pro Light" panose="020B0403030403020204" pitchFamily="34" charset="0"/>
            </a:endParaRPr>
          </a:p>
        </p:txBody>
      </p:sp>
      <p:sp>
        <p:nvSpPr>
          <p:cNvPr id="45" name="Freeform 344">
            <a:extLst>
              <a:ext uri="{FF2B5EF4-FFF2-40B4-BE49-F238E27FC236}">
                <a16:creationId xmlns:a16="http://schemas.microsoft.com/office/drawing/2014/main" id="{09CEB9BC-D6AE-F845-91B6-F3A13EE048B9}"/>
              </a:ext>
            </a:extLst>
          </p:cNvPr>
          <p:cNvSpPr>
            <a:spLocks noChangeAspect="1" noChangeArrowheads="1"/>
          </p:cNvSpPr>
          <p:nvPr/>
        </p:nvSpPr>
        <p:spPr bwMode="auto">
          <a:xfrm>
            <a:off x="19481369" y="7217531"/>
            <a:ext cx="1032057" cy="1135263"/>
          </a:xfrm>
          <a:custGeom>
            <a:avLst/>
            <a:gdLst/>
            <a:ahLst/>
            <a:cxnLst/>
            <a:rect l="0" t="0" r="r" b="b"/>
            <a:pathLst>
              <a:path w="507641" h="558440">
                <a:moveTo>
                  <a:pt x="63275" y="508033"/>
                </a:moveTo>
                <a:lnTo>
                  <a:pt x="63275" y="520275"/>
                </a:lnTo>
                <a:cubicBezTo>
                  <a:pt x="63275" y="527836"/>
                  <a:pt x="69387" y="533237"/>
                  <a:pt x="76218" y="533237"/>
                </a:cubicBezTo>
                <a:lnTo>
                  <a:pt x="380371" y="533237"/>
                </a:lnTo>
                <a:cubicBezTo>
                  <a:pt x="387202" y="533237"/>
                  <a:pt x="393314" y="527836"/>
                  <a:pt x="393314" y="520275"/>
                </a:cubicBezTo>
                <a:lnTo>
                  <a:pt x="393314" y="508033"/>
                </a:lnTo>
                <a:lnTo>
                  <a:pt x="63275" y="508033"/>
                </a:lnTo>
                <a:close/>
                <a:moveTo>
                  <a:pt x="228420" y="165557"/>
                </a:moveTo>
                <a:cubicBezTo>
                  <a:pt x="207194" y="165557"/>
                  <a:pt x="190284" y="182077"/>
                  <a:pt x="190284" y="203625"/>
                </a:cubicBezTo>
                <a:lnTo>
                  <a:pt x="190284" y="355535"/>
                </a:lnTo>
                <a:cubicBezTo>
                  <a:pt x="190284" y="376005"/>
                  <a:pt x="207194" y="393602"/>
                  <a:pt x="228420" y="393602"/>
                </a:cubicBezTo>
                <a:cubicBezTo>
                  <a:pt x="249647" y="393602"/>
                  <a:pt x="266556" y="376005"/>
                  <a:pt x="266556" y="355535"/>
                </a:cubicBezTo>
                <a:lnTo>
                  <a:pt x="266556" y="342606"/>
                </a:lnTo>
                <a:lnTo>
                  <a:pt x="241372" y="342606"/>
                </a:lnTo>
                <a:cubicBezTo>
                  <a:pt x="233817" y="342606"/>
                  <a:pt x="228420" y="337220"/>
                  <a:pt x="228420" y="329678"/>
                </a:cubicBezTo>
                <a:cubicBezTo>
                  <a:pt x="228420" y="322854"/>
                  <a:pt x="233817" y="317468"/>
                  <a:pt x="241372" y="317468"/>
                </a:cubicBezTo>
                <a:lnTo>
                  <a:pt x="266556" y="317468"/>
                </a:lnTo>
                <a:lnTo>
                  <a:pt x="266556" y="291611"/>
                </a:lnTo>
                <a:lnTo>
                  <a:pt x="241372" y="291611"/>
                </a:lnTo>
                <a:cubicBezTo>
                  <a:pt x="233817" y="291611"/>
                  <a:pt x="228420" y="286224"/>
                  <a:pt x="228420" y="279400"/>
                </a:cubicBezTo>
                <a:cubicBezTo>
                  <a:pt x="228420" y="271859"/>
                  <a:pt x="233817" y="266472"/>
                  <a:pt x="241372" y="266472"/>
                </a:cubicBezTo>
                <a:lnTo>
                  <a:pt x="266556" y="266472"/>
                </a:lnTo>
                <a:lnTo>
                  <a:pt x="266556" y="241692"/>
                </a:lnTo>
                <a:lnTo>
                  <a:pt x="241372" y="241692"/>
                </a:lnTo>
                <a:cubicBezTo>
                  <a:pt x="233817" y="241692"/>
                  <a:pt x="228420" y="235587"/>
                  <a:pt x="228420" y="228763"/>
                </a:cubicBezTo>
                <a:cubicBezTo>
                  <a:pt x="228420" y="221940"/>
                  <a:pt x="233817" y="215835"/>
                  <a:pt x="241372" y="215835"/>
                </a:cubicBezTo>
                <a:lnTo>
                  <a:pt x="266556" y="215835"/>
                </a:lnTo>
                <a:lnTo>
                  <a:pt x="266556" y="203625"/>
                </a:lnTo>
                <a:cubicBezTo>
                  <a:pt x="266556" y="182077"/>
                  <a:pt x="249647" y="165557"/>
                  <a:pt x="228420" y="165557"/>
                </a:cubicBezTo>
                <a:close/>
                <a:moveTo>
                  <a:pt x="228420" y="139700"/>
                </a:moveTo>
                <a:cubicBezTo>
                  <a:pt x="263318" y="139700"/>
                  <a:pt x="291740" y="168430"/>
                  <a:pt x="291740" y="203625"/>
                </a:cubicBezTo>
                <a:lnTo>
                  <a:pt x="291740" y="355535"/>
                </a:lnTo>
                <a:cubicBezTo>
                  <a:pt x="291740" y="390370"/>
                  <a:pt x="263318" y="418741"/>
                  <a:pt x="228420" y="418741"/>
                </a:cubicBezTo>
                <a:cubicBezTo>
                  <a:pt x="193522" y="418741"/>
                  <a:pt x="165100" y="390370"/>
                  <a:pt x="165100" y="355535"/>
                </a:cubicBezTo>
                <a:lnTo>
                  <a:pt x="165100" y="203625"/>
                </a:lnTo>
                <a:cubicBezTo>
                  <a:pt x="165100" y="168430"/>
                  <a:pt x="193522" y="139700"/>
                  <a:pt x="228420" y="139700"/>
                </a:cubicBezTo>
                <a:close/>
                <a:moveTo>
                  <a:pt x="385764" y="75971"/>
                </a:moveTo>
                <a:lnTo>
                  <a:pt x="387202" y="101174"/>
                </a:lnTo>
                <a:lnTo>
                  <a:pt x="418480" y="101174"/>
                </a:lnTo>
                <a:cubicBezTo>
                  <a:pt x="439692" y="101174"/>
                  <a:pt x="456589" y="118817"/>
                  <a:pt x="456589" y="139340"/>
                </a:cubicBezTo>
                <a:lnTo>
                  <a:pt x="456589" y="291642"/>
                </a:lnTo>
                <a:cubicBezTo>
                  <a:pt x="456589" y="299203"/>
                  <a:pt x="461982" y="304604"/>
                  <a:pt x="469532" y="304604"/>
                </a:cubicBezTo>
                <a:cubicBezTo>
                  <a:pt x="472408" y="304604"/>
                  <a:pt x="475643" y="303164"/>
                  <a:pt x="477801" y="301003"/>
                </a:cubicBezTo>
                <a:cubicBezTo>
                  <a:pt x="481036" y="298483"/>
                  <a:pt x="481755" y="295603"/>
                  <a:pt x="481755" y="291642"/>
                </a:cubicBezTo>
                <a:lnTo>
                  <a:pt x="481755" y="127098"/>
                </a:lnTo>
                <a:cubicBezTo>
                  <a:pt x="481755" y="99014"/>
                  <a:pt x="458746" y="75971"/>
                  <a:pt x="431423" y="75971"/>
                </a:cubicBezTo>
                <a:lnTo>
                  <a:pt x="385764" y="75971"/>
                </a:lnTo>
                <a:close/>
                <a:moveTo>
                  <a:pt x="96710" y="75971"/>
                </a:moveTo>
                <a:lnTo>
                  <a:pt x="95991" y="81371"/>
                </a:lnTo>
                <a:lnTo>
                  <a:pt x="64713" y="482109"/>
                </a:lnTo>
                <a:lnTo>
                  <a:pt x="391876" y="482109"/>
                </a:lnTo>
                <a:lnTo>
                  <a:pt x="359878" y="75971"/>
                </a:lnTo>
                <a:lnTo>
                  <a:pt x="96710" y="75971"/>
                </a:lnTo>
                <a:close/>
                <a:moveTo>
                  <a:pt x="25885" y="75971"/>
                </a:moveTo>
                <a:cubicBezTo>
                  <a:pt x="27323" y="88932"/>
                  <a:pt x="34154" y="100454"/>
                  <a:pt x="44940" y="108015"/>
                </a:cubicBezTo>
                <a:cubicBezTo>
                  <a:pt x="53928" y="113416"/>
                  <a:pt x="61478" y="121697"/>
                  <a:pt x="66870" y="131059"/>
                </a:cubicBezTo>
                <a:lnTo>
                  <a:pt x="70825" y="75971"/>
                </a:lnTo>
                <a:lnTo>
                  <a:pt x="25885" y="75971"/>
                </a:lnTo>
                <a:close/>
                <a:moveTo>
                  <a:pt x="111810" y="24843"/>
                </a:moveTo>
                <a:cubicBezTo>
                  <a:pt x="105698" y="24843"/>
                  <a:pt x="100306" y="30244"/>
                  <a:pt x="99587" y="37085"/>
                </a:cubicBezTo>
                <a:lnTo>
                  <a:pt x="98148" y="50767"/>
                </a:lnTo>
                <a:lnTo>
                  <a:pt x="358440" y="50767"/>
                </a:lnTo>
                <a:lnTo>
                  <a:pt x="357002" y="37085"/>
                </a:lnTo>
                <a:cubicBezTo>
                  <a:pt x="355924" y="30244"/>
                  <a:pt x="350890" y="24843"/>
                  <a:pt x="344060" y="24843"/>
                </a:cubicBezTo>
                <a:lnTo>
                  <a:pt x="111810" y="24843"/>
                </a:lnTo>
                <a:close/>
                <a:moveTo>
                  <a:pt x="111810" y="0"/>
                </a:moveTo>
                <a:lnTo>
                  <a:pt x="344060" y="0"/>
                </a:lnTo>
                <a:cubicBezTo>
                  <a:pt x="364552" y="0"/>
                  <a:pt x="380371" y="15122"/>
                  <a:pt x="381809" y="34925"/>
                </a:cubicBezTo>
                <a:lnTo>
                  <a:pt x="383607" y="50767"/>
                </a:lnTo>
                <a:lnTo>
                  <a:pt x="431423" y="50767"/>
                </a:lnTo>
                <a:cubicBezTo>
                  <a:pt x="473127" y="50767"/>
                  <a:pt x="507641" y="85332"/>
                  <a:pt x="507641" y="127098"/>
                </a:cubicBezTo>
                <a:lnTo>
                  <a:pt x="507641" y="291642"/>
                </a:lnTo>
                <a:cubicBezTo>
                  <a:pt x="507641" y="302444"/>
                  <a:pt x="502967" y="311445"/>
                  <a:pt x="496136" y="319366"/>
                </a:cubicBezTo>
                <a:cubicBezTo>
                  <a:pt x="489305" y="326207"/>
                  <a:pt x="479239" y="329807"/>
                  <a:pt x="469532" y="329807"/>
                </a:cubicBezTo>
                <a:cubicBezTo>
                  <a:pt x="448320" y="329807"/>
                  <a:pt x="431423" y="313245"/>
                  <a:pt x="431423" y="291642"/>
                </a:cubicBezTo>
                <a:lnTo>
                  <a:pt x="431423" y="139340"/>
                </a:lnTo>
                <a:cubicBezTo>
                  <a:pt x="431423" y="132499"/>
                  <a:pt x="425311" y="127098"/>
                  <a:pt x="418480" y="127098"/>
                </a:cubicBezTo>
                <a:lnTo>
                  <a:pt x="389718" y="127098"/>
                </a:lnTo>
                <a:lnTo>
                  <a:pt x="417761" y="482109"/>
                </a:lnTo>
                <a:lnTo>
                  <a:pt x="418480" y="482109"/>
                </a:lnTo>
                <a:lnTo>
                  <a:pt x="418480" y="520275"/>
                </a:lnTo>
                <a:cubicBezTo>
                  <a:pt x="418480" y="541878"/>
                  <a:pt x="401583" y="558440"/>
                  <a:pt x="380371" y="558440"/>
                </a:cubicBezTo>
                <a:lnTo>
                  <a:pt x="76218" y="558440"/>
                </a:lnTo>
                <a:cubicBezTo>
                  <a:pt x="54647" y="558440"/>
                  <a:pt x="38109" y="541878"/>
                  <a:pt x="38109" y="520275"/>
                </a:cubicBezTo>
                <a:lnTo>
                  <a:pt x="38109" y="482109"/>
                </a:lnTo>
                <a:lnTo>
                  <a:pt x="38828" y="482109"/>
                </a:lnTo>
                <a:lnTo>
                  <a:pt x="63275" y="179666"/>
                </a:lnTo>
                <a:lnTo>
                  <a:pt x="46378" y="146181"/>
                </a:lnTo>
                <a:cubicBezTo>
                  <a:pt x="42423" y="139340"/>
                  <a:pt x="37390" y="133219"/>
                  <a:pt x="31278" y="129258"/>
                </a:cubicBezTo>
                <a:cubicBezTo>
                  <a:pt x="11504" y="115576"/>
                  <a:pt x="0" y="94333"/>
                  <a:pt x="0" y="70570"/>
                </a:cubicBezTo>
                <a:lnTo>
                  <a:pt x="0" y="63009"/>
                </a:lnTo>
                <a:cubicBezTo>
                  <a:pt x="0" y="56168"/>
                  <a:pt x="5393" y="50767"/>
                  <a:pt x="12943" y="50767"/>
                </a:cubicBezTo>
                <a:lnTo>
                  <a:pt x="72982" y="50767"/>
                </a:lnTo>
                <a:lnTo>
                  <a:pt x="74420" y="34925"/>
                </a:lnTo>
                <a:cubicBezTo>
                  <a:pt x="76218" y="15122"/>
                  <a:pt x="92037" y="0"/>
                  <a:pt x="111810" y="0"/>
                </a:cubicBezTo>
                <a:close/>
              </a:path>
            </a:pathLst>
          </a:custGeom>
          <a:solidFill>
            <a:schemeClr val="bg1"/>
          </a:solidFill>
          <a:ln>
            <a:noFill/>
          </a:ln>
          <a:effectLst/>
        </p:spPr>
        <p:txBody>
          <a:bodyPr anchor="ctr"/>
          <a:lstStyle/>
          <a:p>
            <a:endParaRPr lang="en-US" dirty="0">
              <a:latin typeface="Source Sans Pro Light" panose="020B0403030403020204" pitchFamily="34" charset="0"/>
            </a:endParaRPr>
          </a:p>
        </p:txBody>
      </p:sp>
      <p:sp>
        <p:nvSpPr>
          <p:cNvPr id="49" name="Text Placeholder 6">
            <a:extLst>
              <a:ext uri="{FF2B5EF4-FFF2-40B4-BE49-F238E27FC236}">
                <a16:creationId xmlns:a16="http://schemas.microsoft.com/office/drawing/2014/main" id="{DB13D844-5D08-664C-B627-342523D44FE0}"/>
              </a:ext>
            </a:extLst>
          </p:cNvPr>
          <p:cNvSpPr txBox="1">
            <a:spLocks/>
          </p:cNvSpPr>
          <p:nvPr/>
        </p:nvSpPr>
        <p:spPr>
          <a:xfrm>
            <a:off x="9581088" y="709382"/>
            <a:ext cx="5234125" cy="1200329"/>
          </a:xfrm>
          <a:prstGeom prst="rect">
            <a:avLst/>
          </a:prstGeom>
        </p:spPr>
        <p:txBody>
          <a:bodyPr wrap="none" anchor="t">
            <a:spAutoFit/>
          </a:bodyPr>
          <a:lstStyle>
            <a:lvl1pPr marL="0" marR="0" indent="0" algn="l" defTabSz="1828434" rtl="0" eaLnBrk="1" fontAlgn="auto" latinLnBrk="0" hangingPunct="1">
              <a:lnSpc>
                <a:spcPct val="100000"/>
              </a:lnSpc>
              <a:spcBef>
                <a:spcPts val="0"/>
              </a:spcBef>
              <a:spcAft>
                <a:spcPts val="0"/>
              </a:spcAft>
              <a:buClrTx/>
              <a:buSzTx/>
              <a:buFontTx/>
              <a:buNone/>
              <a:tabLst/>
              <a:defRPr lang="en-US" sz="48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b="1" i="0" kern="1200" dirty="0">
                <a:solidFill>
                  <a:schemeClr val="tx2"/>
                </a:solidFill>
                <a:effectLst/>
                <a:latin typeface="Roboto Slab" pitchFamily="2" charset="0"/>
                <a:ea typeface="Noto Sans Light" panose="020B0402040504020204" pitchFamily="34" charset="0"/>
                <a:cs typeface="Lato" panose="020F0502020204030203" pitchFamily="34"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ctr"/>
            <a:r>
              <a:rPr lang="en-US" sz="7200" spc="300" dirty="0">
                <a:latin typeface="Source Sans Pro" panose="020B0503030403020204" pitchFamily="34" charset="0"/>
                <a:ea typeface="Source Sans Pro" panose="020B0503030403020204" pitchFamily="34" charset="0"/>
                <a:cs typeface="Noto Sans SemiBold" panose="020B0502040504020204" pitchFamily="34" charset="0"/>
              </a:rPr>
              <a:t>OUR STORY</a:t>
            </a:r>
          </a:p>
        </p:txBody>
      </p:sp>
      <p:sp>
        <p:nvSpPr>
          <p:cNvPr id="50" name="TextBox 49">
            <a:extLst>
              <a:ext uri="{FF2B5EF4-FFF2-40B4-BE49-F238E27FC236}">
                <a16:creationId xmlns:a16="http://schemas.microsoft.com/office/drawing/2014/main" id="{750D5DA9-327E-6042-AB7D-DAA61BFA87CC}"/>
              </a:ext>
            </a:extLst>
          </p:cNvPr>
          <p:cNvSpPr txBox="1"/>
          <p:nvPr/>
        </p:nvSpPr>
        <p:spPr>
          <a:xfrm>
            <a:off x="9588901" y="1745261"/>
            <a:ext cx="5216493" cy="584775"/>
          </a:xfrm>
          <a:prstGeom prst="rect">
            <a:avLst/>
          </a:prstGeom>
          <a:noFill/>
        </p:spPr>
        <p:txBody>
          <a:bodyPr wrap="none" rtlCol="0" anchor="ctr" anchorCtr="0">
            <a:spAutoFit/>
          </a:bodyPr>
          <a:lstStyle/>
          <a:p>
            <a:pPr algn="ctr"/>
            <a:r>
              <a:rPr lang="en-US" sz="3200" spc="600" dirty="0">
                <a:latin typeface="Source Sans Pro Light" panose="020B0403030403020204" pitchFamily="34" charset="0"/>
                <a:ea typeface="Source Sans Pro Light" panose="020B0403030403020204" pitchFamily="34" charset="0"/>
                <a:cs typeface="Lato Light" panose="020F0502020204030203" pitchFamily="34" charset="0"/>
              </a:rPr>
              <a:t>YOUR SUBTITLE HERE</a:t>
            </a:r>
          </a:p>
        </p:txBody>
      </p:sp>
      <p:sp>
        <p:nvSpPr>
          <p:cNvPr id="51" name="Freeform 50">
            <a:extLst>
              <a:ext uri="{FF2B5EF4-FFF2-40B4-BE49-F238E27FC236}">
                <a16:creationId xmlns:a16="http://schemas.microsoft.com/office/drawing/2014/main" id="{704E8332-4394-D64B-9B56-C13ADF0D4B22}"/>
              </a:ext>
            </a:extLst>
          </p:cNvPr>
          <p:cNvSpPr/>
          <p:nvPr/>
        </p:nvSpPr>
        <p:spPr>
          <a:xfrm flipH="1">
            <a:off x="8793373" y="413155"/>
            <a:ext cx="1591056" cy="1410161"/>
          </a:xfrm>
          <a:custGeom>
            <a:avLst/>
            <a:gdLst>
              <a:gd name="connsiteX0" fmla="*/ 0 w 2974008"/>
              <a:gd name="connsiteY0" fmla="*/ 0 h 2633472"/>
              <a:gd name="connsiteX1" fmla="*/ 2974008 w 2974008"/>
              <a:gd name="connsiteY1" fmla="*/ 0 h 2633472"/>
              <a:gd name="connsiteX2" fmla="*/ 2974008 w 2974008"/>
              <a:gd name="connsiteY2" fmla="*/ 2633472 h 2633472"/>
              <a:gd name="connsiteX3" fmla="*/ 2642516 w 2974008"/>
              <a:gd name="connsiteY3" fmla="*/ 2633472 h 2633472"/>
              <a:gd name="connsiteX4" fmla="*/ 2642516 w 2974008"/>
              <a:gd name="connsiteY4" fmla="*/ 331492 h 2633472"/>
              <a:gd name="connsiteX5" fmla="*/ 0 w 2974008"/>
              <a:gd name="connsiteY5" fmla="*/ 331492 h 263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74008" h="2633472">
                <a:moveTo>
                  <a:pt x="0" y="0"/>
                </a:moveTo>
                <a:lnTo>
                  <a:pt x="2974008" y="0"/>
                </a:lnTo>
                <a:lnTo>
                  <a:pt x="2974008" y="2633472"/>
                </a:lnTo>
                <a:lnTo>
                  <a:pt x="2642516" y="2633472"/>
                </a:lnTo>
                <a:lnTo>
                  <a:pt x="2642516" y="331492"/>
                </a:lnTo>
                <a:lnTo>
                  <a:pt x="0" y="33149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Source Sans Pro" panose="020B0503030403020204" pitchFamily="34" charset="0"/>
            </a:endParaRPr>
          </a:p>
        </p:txBody>
      </p:sp>
      <p:cxnSp>
        <p:nvCxnSpPr>
          <p:cNvPr id="3" name="Straight Arrow Connector 2">
            <a:extLst>
              <a:ext uri="{FF2B5EF4-FFF2-40B4-BE49-F238E27FC236}">
                <a16:creationId xmlns:a16="http://schemas.microsoft.com/office/drawing/2014/main" id="{93BA1124-4C72-4B43-9BD2-F1369FBD171A}"/>
              </a:ext>
            </a:extLst>
          </p:cNvPr>
          <p:cNvCxnSpPr>
            <a:cxnSpLocks/>
            <a:endCxn id="36" idx="2"/>
          </p:cNvCxnSpPr>
          <p:nvPr/>
        </p:nvCxnSpPr>
        <p:spPr>
          <a:xfrm flipV="1">
            <a:off x="4348498" y="5429546"/>
            <a:ext cx="0" cy="1135528"/>
          </a:xfrm>
          <a:prstGeom prst="straightConnector1">
            <a:avLst/>
          </a:prstGeom>
          <a:ln w="38100">
            <a:miter lim="800000"/>
            <a:tailEnd type="stealth" w="lg" len="lg"/>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DE1612C4-BC22-D449-94F8-37E7848CF65E}"/>
              </a:ext>
            </a:extLst>
          </p:cNvPr>
          <p:cNvCxnSpPr>
            <a:cxnSpLocks/>
          </p:cNvCxnSpPr>
          <p:nvPr/>
        </p:nvCxnSpPr>
        <p:spPr>
          <a:xfrm flipV="1">
            <a:off x="12188825" y="5429546"/>
            <a:ext cx="0" cy="1135528"/>
          </a:xfrm>
          <a:prstGeom prst="straightConnector1">
            <a:avLst/>
          </a:prstGeom>
          <a:ln w="38100">
            <a:solidFill>
              <a:schemeClr val="accent3"/>
            </a:solidFill>
            <a:miter lim="800000"/>
            <a:tailEnd type="stealth" w="lg" len="lg"/>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A3C03975-A579-4443-BCE6-F08CF3A19433}"/>
              </a:ext>
            </a:extLst>
          </p:cNvPr>
          <p:cNvCxnSpPr>
            <a:cxnSpLocks/>
          </p:cNvCxnSpPr>
          <p:nvPr/>
        </p:nvCxnSpPr>
        <p:spPr>
          <a:xfrm flipV="1">
            <a:off x="19970190" y="5429546"/>
            <a:ext cx="0" cy="1135528"/>
          </a:xfrm>
          <a:prstGeom prst="straightConnector1">
            <a:avLst/>
          </a:prstGeom>
          <a:ln w="38100">
            <a:solidFill>
              <a:schemeClr val="accent5"/>
            </a:solidFill>
            <a:miter lim="800000"/>
            <a:tailEnd type="stealth" w="lg" len="lg"/>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7E333196-9DB8-CF47-B254-31382859AED1}"/>
              </a:ext>
            </a:extLst>
          </p:cNvPr>
          <p:cNvCxnSpPr>
            <a:cxnSpLocks/>
          </p:cNvCxnSpPr>
          <p:nvPr/>
        </p:nvCxnSpPr>
        <p:spPr>
          <a:xfrm>
            <a:off x="8284003" y="8939975"/>
            <a:ext cx="0" cy="1133856"/>
          </a:xfrm>
          <a:prstGeom prst="straightConnector1">
            <a:avLst/>
          </a:prstGeom>
          <a:ln w="38100">
            <a:solidFill>
              <a:schemeClr val="accent2"/>
            </a:solidFill>
            <a:miter lim="800000"/>
            <a:tailEnd type="stealth" w="lg" len="lg"/>
          </a:ln>
        </p:spPr>
        <p:style>
          <a:lnRef idx="1">
            <a:schemeClr val="accent1"/>
          </a:lnRef>
          <a:fillRef idx="0">
            <a:schemeClr val="accent1"/>
          </a:fillRef>
          <a:effectRef idx="0">
            <a:schemeClr val="accent1"/>
          </a:effectRef>
          <a:fontRef idx="minor">
            <a:schemeClr val="tx1"/>
          </a:fontRef>
        </p:style>
      </p:cxnSp>
      <p:cxnSp>
        <p:nvCxnSpPr>
          <p:cNvPr id="73" name="Straight Arrow Connector 72">
            <a:extLst>
              <a:ext uri="{FF2B5EF4-FFF2-40B4-BE49-F238E27FC236}">
                <a16:creationId xmlns:a16="http://schemas.microsoft.com/office/drawing/2014/main" id="{44AE55FF-9425-6841-B107-81F34F76ACB3}"/>
              </a:ext>
            </a:extLst>
          </p:cNvPr>
          <p:cNvCxnSpPr>
            <a:cxnSpLocks/>
          </p:cNvCxnSpPr>
          <p:nvPr/>
        </p:nvCxnSpPr>
        <p:spPr>
          <a:xfrm>
            <a:off x="16119156" y="8939975"/>
            <a:ext cx="0" cy="1133856"/>
          </a:xfrm>
          <a:prstGeom prst="straightConnector1">
            <a:avLst/>
          </a:prstGeom>
          <a:ln w="38100">
            <a:solidFill>
              <a:schemeClr val="accent4"/>
            </a:solidFill>
            <a:miter lim="800000"/>
            <a:tailEnd type="stealth"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779410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Freeform 37">
            <a:extLst>
              <a:ext uri="{FF2B5EF4-FFF2-40B4-BE49-F238E27FC236}">
                <a16:creationId xmlns:a16="http://schemas.microsoft.com/office/drawing/2014/main" id="{19638537-3712-9740-B3CB-FD3E4E6B5EBB}"/>
              </a:ext>
            </a:extLst>
          </p:cNvPr>
          <p:cNvSpPr/>
          <p:nvPr/>
        </p:nvSpPr>
        <p:spPr>
          <a:xfrm flipH="1">
            <a:off x="0" y="0"/>
            <a:ext cx="12608406" cy="13716000"/>
          </a:xfrm>
          <a:custGeom>
            <a:avLst/>
            <a:gdLst>
              <a:gd name="connsiteX0" fmla="*/ 12608406 w 12608406"/>
              <a:gd name="connsiteY0" fmla="*/ 0 h 13716000"/>
              <a:gd name="connsiteX1" fmla="*/ 3429000 w 12608406"/>
              <a:gd name="connsiteY1" fmla="*/ 0 h 13716000"/>
              <a:gd name="connsiteX2" fmla="*/ 0 w 12608406"/>
              <a:gd name="connsiteY2" fmla="*/ 13716000 h 13716000"/>
              <a:gd name="connsiteX3" fmla="*/ 11201400 w 12608406"/>
              <a:gd name="connsiteY3" fmla="*/ 13716000 h 13716000"/>
              <a:gd name="connsiteX4" fmla="*/ 12608406 w 12608406"/>
              <a:gd name="connsiteY4" fmla="*/ 8087976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08406" h="13716000">
                <a:moveTo>
                  <a:pt x="12608406" y="0"/>
                </a:moveTo>
                <a:lnTo>
                  <a:pt x="3429000" y="0"/>
                </a:lnTo>
                <a:lnTo>
                  <a:pt x="0" y="13716000"/>
                </a:lnTo>
                <a:lnTo>
                  <a:pt x="11201400" y="13716000"/>
                </a:lnTo>
                <a:lnTo>
                  <a:pt x="12608406" y="8087976"/>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Source Sans Pro" panose="020B0503030403020204" pitchFamily="34" charset="0"/>
            </a:endParaRPr>
          </a:p>
        </p:txBody>
      </p:sp>
      <p:sp>
        <p:nvSpPr>
          <p:cNvPr id="55" name="TextBox 54"/>
          <p:cNvSpPr txBox="1"/>
          <p:nvPr/>
        </p:nvSpPr>
        <p:spPr>
          <a:xfrm>
            <a:off x="13454836" y="11083252"/>
            <a:ext cx="2031325" cy="769441"/>
          </a:xfrm>
          <a:prstGeom prst="rect">
            <a:avLst/>
          </a:prstGeom>
          <a:noFill/>
        </p:spPr>
        <p:txBody>
          <a:bodyPr wrap="none" rtlCol="0" anchor="ctr" anchorCtr="0">
            <a:spAutoFit/>
          </a:bodyPr>
          <a:lstStyle/>
          <a:p>
            <a:r>
              <a:rPr lang="en-US" sz="4400" b="1" spc="300" dirty="0">
                <a:solidFill>
                  <a:schemeClr val="tx2"/>
                </a:solidFill>
                <a:latin typeface="Source Sans Pro" panose="020B0503030403020204" pitchFamily="34" charset="0"/>
                <a:ea typeface="Noto Sans Light" panose="020B0402040504020204" pitchFamily="34" charset="0"/>
                <a:cs typeface="Lato" panose="020F0502020204030203" pitchFamily="34" charset="0"/>
              </a:rPr>
              <a:t>ENJOY</a:t>
            </a:r>
          </a:p>
        </p:txBody>
      </p:sp>
      <p:sp>
        <p:nvSpPr>
          <p:cNvPr id="56" name="Subtitle 2"/>
          <p:cNvSpPr txBox="1">
            <a:spLocks/>
          </p:cNvSpPr>
          <p:nvPr/>
        </p:nvSpPr>
        <p:spPr>
          <a:xfrm>
            <a:off x="13305108" y="11795771"/>
            <a:ext cx="8745651" cy="121084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1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Food preparers must read a recipe in order to know what ingredients are needed.</a:t>
            </a:r>
          </a:p>
        </p:txBody>
      </p:sp>
      <p:sp>
        <p:nvSpPr>
          <p:cNvPr id="57" name="TextBox 56"/>
          <p:cNvSpPr txBox="1"/>
          <p:nvPr/>
        </p:nvSpPr>
        <p:spPr>
          <a:xfrm>
            <a:off x="13439239" y="3082805"/>
            <a:ext cx="2568332" cy="769441"/>
          </a:xfrm>
          <a:prstGeom prst="rect">
            <a:avLst/>
          </a:prstGeom>
          <a:noFill/>
        </p:spPr>
        <p:txBody>
          <a:bodyPr wrap="none" rtlCol="0" anchor="ctr" anchorCtr="0">
            <a:spAutoFit/>
          </a:bodyPr>
          <a:lstStyle/>
          <a:p>
            <a:r>
              <a:rPr lang="en-US" sz="4400" b="1" spc="300" dirty="0">
                <a:solidFill>
                  <a:schemeClr val="tx2"/>
                </a:solidFill>
                <a:latin typeface="Source Sans Pro" panose="020B0503030403020204" pitchFamily="34" charset="0"/>
                <a:ea typeface="Noto Sans Light" panose="020B0402040504020204" pitchFamily="34" charset="0"/>
                <a:cs typeface="Lato" panose="020F0502020204030203" pitchFamily="34" charset="0"/>
              </a:rPr>
              <a:t>RECIPES</a:t>
            </a:r>
          </a:p>
        </p:txBody>
      </p:sp>
      <p:sp>
        <p:nvSpPr>
          <p:cNvPr id="58" name="Subtitle 2"/>
          <p:cNvSpPr txBox="1">
            <a:spLocks/>
          </p:cNvSpPr>
          <p:nvPr/>
        </p:nvSpPr>
        <p:spPr>
          <a:xfrm>
            <a:off x="13307441" y="3795324"/>
            <a:ext cx="8745651" cy="121084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1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Food preparers must read a recipe in order to know what ingredients are needed.</a:t>
            </a:r>
          </a:p>
        </p:txBody>
      </p:sp>
      <p:sp>
        <p:nvSpPr>
          <p:cNvPr id="59" name="TextBox 58"/>
          <p:cNvSpPr txBox="1"/>
          <p:nvPr/>
        </p:nvSpPr>
        <p:spPr>
          <a:xfrm>
            <a:off x="13429364" y="5718690"/>
            <a:ext cx="2180405" cy="769441"/>
          </a:xfrm>
          <a:prstGeom prst="rect">
            <a:avLst/>
          </a:prstGeom>
          <a:noFill/>
        </p:spPr>
        <p:txBody>
          <a:bodyPr wrap="none" rtlCol="0" anchor="ctr" anchorCtr="0">
            <a:spAutoFit/>
          </a:bodyPr>
          <a:lstStyle/>
          <a:p>
            <a:r>
              <a:rPr lang="en-US" sz="4400" b="1" spc="300" dirty="0">
                <a:solidFill>
                  <a:schemeClr val="tx2"/>
                </a:solidFill>
                <a:latin typeface="Source Sans Pro" panose="020B0503030403020204" pitchFamily="34" charset="0"/>
                <a:ea typeface="Noto Sans Light" panose="020B0402040504020204" pitchFamily="34" charset="0"/>
                <a:cs typeface="Lato" panose="020F0502020204030203" pitchFamily="34" charset="0"/>
              </a:rPr>
              <a:t>MENUS</a:t>
            </a:r>
          </a:p>
        </p:txBody>
      </p:sp>
      <p:sp>
        <p:nvSpPr>
          <p:cNvPr id="60" name="Subtitle 2"/>
          <p:cNvSpPr txBox="1">
            <a:spLocks/>
          </p:cNvSpPr>
          <p:nvPr/>
        </p:nvSpPr>
        <p:spPr>
          <a:xfrm>
            <a:off x="13300476" y="6431209"/>
            <a:ext cx="8745651" cy="121084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1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Food preparers must read a recipe in order to know what ingredients are needed.</a:t>
            </a:r>
          </a:p>
        </p:txBody>
      </p:sp>
      <p:sp>
        <p:nvSpPr>
          <p:cNvPr id="71" name="TextBox 70"/>
          <p:cNvSpPr txBox="1"/>
          <p:nvPr/>
        </p:nvSpPr>
        <p:spPr>
          <a:xfrm>
            <a:off x="13454836" y="8400971"/>
            <a:ext cx="2475358" cy="769441"/>
          </a:xfrm>
          <a:prstGeom prst="rect">
            <a:avLst/>
          </a:prstGeom>
          <a:noFill/>
        </p:spPr>
        <p:txBody>
          <a:bodyPr wrap="none" rtlCol="0" anchor="ctr" anchorCtr="0">
            <a:spAutoFit/>
          </a:bodyPr>
          <a:lstStyle/>
          <a:p>
            <a:r>
              <a:rPr lang="en-US" sz="4400" b="1" spc="300" dirty="0">
                <a:solidFill>
                  <a:schemeClr val="tx2"/>
                </a:solidFill>
                <a:latin typeface="Source Sans Pro" panose="020B0503030403020204" pitchFamily="34" charset="0"/>
                <a:ea typeface="Noto Sans Light" panose="020B0402040504020204" pitchFamily="34" charset="0"/>
                <a:cs typeface="Lato" panose="020F0502020204030203" pitchFamily="34" charset="0"/>
              </a:rPr>
              <a:t>INSPIRE</a:t>
            </a:r>
          </a:p>
        </p:txBody>
      </p:sp>
      <p:sp>
        <p:nvSpPr>
          <p:cNvPr id="72" name="Subtitle 2"/>
          <p:cNvSpPr txBox="1">
            <a:spLocks/>
          </p:cNvSpPr>
          <p:nvPr/>
        </p:nvSpPr>
        <p:spPr>
          <a:xfrm>
            <a:off x="13320128" y="9113490"/>
            <a:ext cx="8745651" cy="121084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100"/>
              </a:spcBef>
            </a:pPr>
            <a:r>
              <a:rPr lang="en-US" sz="2800" dirty="0">
                <a:solidFill>
                  <a:schemeClr val="tx1"/>
                </a:solidFill>
                <a:latin typeface="Source Sans Pro Light" panose="020B0403030403020204" pitchFamily="34" charset="0"/>
                <a:ea typeface="Noto Sans Light" panose="020B0402040504020204" pitchFamily="34" charset="0"/>
                <a:cs typeface="Lato Light" panose="020F0502020204030203" pitchFamily="34" charset="0"/>
              </a:rPr>
              <a:t>Food preparers must read a recipe in order to know what ingredients are needed.</a:t>
            </a:r>
          </a:p>
        </p:txBody>
      </p:sp>
      <p:sp>
        <p:nvSpPr>
          <p:cNvPr id="28" name="Shape 2539">
            <a:extLst>
              <a:ext uri="{FF2B5EF4-FFF2-40B4-BE49-F238E27FC236}">
                <a16:creationId xmlns:a16="http://schemas.microsoft.com/office/drawing/2014/main" id="{51265540-5CF8-464E-AD84-A65E3E0928D0}"/>
              </a:ext>
            </a:extLst>
          </p:cNvPr>
          <p:cNvSpPr>
            <a:spLocks noChangeAspect="1"/>
          </p:cNvSpPr>
          <p:nvPr/>
        </p:nvSpPr>
        <p:spPr>
          <a:xfrm>
            <a:off x="2296145" y="3362585"/>
            <a:ext cx="919003" cy="626595"/>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chemeClr val="accent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Source Sans Pro" panose="020B0503030403020204" pitchFamily="34" charset="0"/>
              <a:ea typeface="Noto Sans Light" panose="020B0402040504020204" pitchFamily="34" charset="0"/>
              <a:cs typeface="Noto Sans Light" panose="020B0402040504020204" pitchFamily="34" charset="0"/>
            </a:endParaRPr>
          </a:p>
        </p:txBody>
      </p:sp>
      <p:sp>
        <p:nvSpPr>
          <p:cNvPr id="29" name="Shape 2579">
            <a:extLst>
              <a:ext uri="{FF2B5EF4-FFF2-40B4-BE49-F238E27FC236}">
                <a16:creationId xmlns:a16="http://schemas.microsoft.com/office/drawing/2014/main" id="{C1E1CF94-24E2-9545-A79B-820049322505}"/>
              </a:ext>
            </a:extLst>
          </p:cNvPr>
          <p:cNvSpPr>
            <a:spLocks noChangeAspect="1"/>
          </p:cNvSpPr>
          <p:nvPr/>
        </p:nvSpPr>
        <p:spPr>
          <a:xfrm>
            <a:off x="2296145" y="10767211"/>
            <a:ext cx="919004" cy="919004"/>
          </a:xfrm>
          <a:custGeom>
            <a:avLst/>
            <a:gdLst/>
            <a:ahLst/>
            <a:cxnLst>
              <a:cxn ang="0">
                <a:pos x="wd2" y="hd2"/>
              </a:cxn>
              <a:cxn ang="5400000">
                <a:pos x="wd2" y="hd2"/>
              </a:cxn>
              <a:cxn ang="10800000">
                <a:pos x="wd2" y="hd2"/>
              </a:cxn>
              <a:cxn ang="16200000">
                <a:pos x="wd2" y="hd2"/>
              </a:cxn>
            </a:cxnLst>
            <a:rect l="0" t="0" r="r" b="b"/>
            <a:pathLst>
              <a:path w="21600" h="21600" extrusionOk="0">
                <a:moveTo>
                  <a:pt x="16257" y="18984"/>
                </a:moveTo>
                <a:lnTo>
                  <a:pt x="11380" y="15408"/>
                </a:lnTo>
                <a:lnTo>
                  <a:pt x="10800" y="14983"/>
                </a:lnTo>
                <a:lnTo>
                  <a:pt x="10219" y="15408"/>
                </a:lnTo>
                <a:lnTo>
                  <a:pt x="5343" y="18984"/>
                </a:lnTo>
                <a:lnTo>
                  <a:pt x="7313" y="13075"/>
                </a:lnTo>
                <a:lnTo>
                  <a:pt x="7534" y="12411"/>
                </a:lnTo>
                <a:lnTo>
                  <a:pt x="6980" y="11985"/>
                </a:lnTo>
                <a:lnTo>
                  <a:pt x="2887" y="8836"/>
                </a:lnTo>
                <a:lnTo>
                  <a:pt x="8535" y="8836"/>
                </a:lnTo>
                <a:lnTo>
                  <a:pt x="8774" y="8199"/>
                </a:lnTo>
                <a:lnTo>
                  <a:pt x="10800" y="2796"/>
                </a:lnTo>
                <a:lnTo>
                  <a:pt x="12826" y="8199"/>
                </a:lnTo>
                <a:lnTo>
                  <a:pt x="13065" y="8836"/>
                </a:lnTo>
                <a:lnTo>
                  <a:pt x="18714" y="8836"/>
                </a:lnTo>
                <a:lnTo>
                  <a:pt x="14619" y="11985"/>
                </a:lnTo>
                <a:lnTo>
                  <a:pt x="14066" y="12411"/>
                </a:lnTo>
                <a:cubicBezTo>
                  <a:pt x="14066" y="12411"/>
                  <a:pt x="16257" y="18984"/>
                  <a:pt x="16257" y="18984"/>
                </a:cubicBezTo>
                <a:close/>
                <a:moveTo>
                  <a:pt x="21600" y="7855"/>
                </a:moveTo>
                <a:lnTo>
                  <a:pt x="13745" y="7855"/>
                </a:lnTo>
                <a:lnTo>
                  <a:pt x="10800" y="0"/>
                </a:lnTo>
                <a:lnTo>
                  <a:pt x="7855" y="7855"/>
                </a:lnTo>
                <a:lnTo>
                  <a:pt x="0" y="7855"/>
                </a:lnTo>
                <a:lnTo>
                  <a:pt x="6382" y="12764"/>
                </a:lnTo>
                <a:lnTo>
                  <a:pt x="3436" y="21600"/>
                </a:lnTo>
                <a:lnTo>
                  <a:pt x="10800" y="16200"/>
                </a:lnTo>
                <a:lnTo>
                  <a:pt x="18164" y="21600"/>
                </a:lnTo>
                <a:lnTo>
                  <a:pt x="15218" y="12764"/>
                </a:lnTo>
                <a:cubicBezTo>
                  <a:pt x="15218" y="12764"/>
                  <a:pt x="21600" y="7855"/>
                  <a:pt x="21600" y="7855"/>
                </a:cubicBezTo>
                <a:close/>
              </a:path>
            </a:pathLst>
          </a:custGeom>
          <a:solidFill>
            <a:schemeClr val="accent4"/>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Source Sans Pro" panose="020B0503030403020204" pitchFamily="34" charset="0"/>
              <a:ea typeface="Noto Sans Light" panose="020B0402040504020204" pitchFamily="34" charset="0"/>
              <a:cs typeface="Noto Sans Light" panose="020B0402040504020204" pitchFamily="34" charset="0"/>
            </a:endParaRPr>
          </a:p>
        </p:txBody>
      </p:sp>
      <p:sp>
        <p:nvSpPr>
          <p:cNvPr id="30" name="Shape 2620">
            <a:extLst>
              <a:ext uri="{FF2B5EF4-FFF2-40B4-BE49-F238E27FC236}">
                <a16:creationId xmlns:a16="http://schemas.microsoft.com/office/drawing/2014/main" id="{E85DBBE7-47DF-9043-86B0-9F7559364A96}"/>
              </a:ext>
            </a:extLst>
          </p:cNvPr>
          <p:cNvSpPr>
            <a:spLocks noChangeAspect="1"/>
          </p:cNvSpPr>
          <p:nvPr/>
        </p:nvSpPr>
        <p:spPr>
          <a:xfrm>
            <a:off x="2296147" y="5748980"/>
            <a:ext cx="919001" cy="835773"/>
          </a:xfrm>
          <a:custGeom>
            <a:avLst/>
            <a:gdLst/>
            <a:ahLst/>
            <a:cxnLst>
              <a:cxn ang="0">
                <a:pos x="wd2" y="hd2"/>
              </a:cxn>
              <a:cxn ang="5400000">
                <a:pos x="wd2" y="hd2"/>
              </a:cxn>
              <a:cxn ang="10800000">
                <a:pos x="wd2" y="hd2"/>
              </a:cxn>
              <a:cxn ang="16200000">
                <a:pos x="wd2" y="hd2"/>
              </a:cxn>
            </a:cxnLst>
            <a:rect l="0" t="0" r="r" b="b"/>
            <a:pathLst>
              <a:path w="21600" h="21144" extrusionOk="0">
                <a:moveTo>
                  <a:pt x="20618" y="7406"/>
                </a:moveTo>
                <a:lnTo>
                  <a:pt x="13580" y="7406"/>
                </a:lnTo>
                <a:cubicBezTo>
                  <a:pt x="13156" y="6803"/>
                  <a:pt x="12718" y="6095"/>
                  <a:pt x="12319" y="5293"/>
                </a:cubicBezTo>
                <a:lnTo>
                  <a:pt x="20618" y="5293"/>
                </a:lnTo>
                <a:cubicBezTo>
                  <a:pt x="20618" y="5293"/>
                  <a:pt x="20618" y="7406"/>
                  <a:pt x="20618" y="7406"/>
                </a:cubicBezTo>
                <a:close/>
                <a:moveTo>
                  <a:pt x="19636" y="13747"/>
                </a:moveTo>
                <a:lnTo>
                  <a:pt x="11291" y="13747"/>
                </a:lnTo>
                <a:lnTo>
                  <a:pt x="11291" y="8463"/>
                </a:lnTo>
                <a:lnTo>
                  <a:pt x="13090" y="8463"/>
                </a:lnTo>
                <a:cubicBezTo>
                  <a:pt x="14022" y="9712"/>
                  <a:pt x="14815" y="10437"/>
                  <a:pt x="14882" y="10497"/>
                </a:cubicBezTo>
                <a:cubicBezTo>
                  <a:pt x="15009" y="10610"/>
                  <a:pt x="15174" y="10644"/>
                  <a:pt x="15323" y="10601"/>
                </a:cubicBezTo>
                <a:cubicBezTo>
                  <a:pt x="15418" y="10574"/>
                  <a:pt x="15505" y="10516"/>
                  <a:pt x="15573" y="10429"/>
                </a:cubicBezTo>
                <a:cubicBezTo>
                  <a:pt x="15746" y="10205"/>
                  <a:pt x="15718" y="9871"/>
                  <a:pt x="15510" y="9684"/>
                </a:cubicBezTo>
                <a:cubicBezTo>
                  <a:pt x="15498" y="9674"/>
                  <a:pt x="15023" y="9238"/>
                  <a:pt x="14383" y="8463"/>
                </a:cubicBezTo>
                <a:lnTo>
                  <a:pt x="19636" y="8463"/>
                </a:lnTo>
                <a:cubicBezTo>
                  <a:pt x="19636" y="8463"/>
                  <a:pt x="19636" y="13747"/>
                  <a:pt x="19636" y="13747"/>
                </a:cubicBezTo>
                <a:close/>
                <a:moveTo>
                  <a:pt x="19636" y="20087"/>
                </a:moveTo>
                <a:lnTo>
                  <a:pt x="11291" y="20087"/>
                </a:lnTo>
                <a:lnTo>
                  <a:pt x="11291" y="14803"/>
                </a:lnTo>
                <a:lnTo>
                  <a:pt x="19636" y="14803"/>
                </a:lnTo>
                <a:cubicBezTo>
                  <a:pt x="19636" y="14803"/>
                  <a:pt x="19636" y="20087"/>
                  <a:pt x="19636" y="20087"/>
                </a:cubicBezTo>
                <a:close/>
                <a:moveTo>
                  <a:pt x="11291" y="5461"/>
                </a:moveTo>
                <a:cubicBezTo>
                  <a:pt x="11626" y="6178"/>
                  <a:pt x="11991" y="6828"/>
                  <a:pt x="12360" y="7406"/>
                </a:cubicBezTo>
                <a:lnTo>
                  <a:pt x="11291" y="7406"/>
                </a:lnTo>
                <a:cubicBezTo>
                  <a:pt x="11291" y="7406"/>
                  <a:pt x="11291" y="5461"/>
                  <a:pt x="11291" y="5461"/>
                </a:cubicBezTo>
                <a:close/>
                <a:moveTo>
                  <a:pt x="12871" y="1481"/>
                </a:moveTo>
                <a:cubicBezTo>
                  <a:pt x="14045" y="751"/>
                  <a:pt x="15436" y="979"/>
                  <a:pt x="15979" y="1990"/>
                </a:cubicBezTo>
                <a:cubicBezTo>
                  <a:pt x="16343" y="2668"/>
                  <a:pt x="16223" y="3523"/>
                  <a:pt x="15755" y="4236"/>
                </a:cubicBezTo>
                <a:lnTo>
                  <a:pt x="11845" y="4236"/>
                </a:lnTo>
                <a:cubicBezTo>
                  <a:pt x="11740" y="3975"/>
                  <a:pt x="11641" y="3708"/>
                  <a:pt x="11550" y="3432"/>
                </a:cubicBezTo>
                <a:cubicBezTo>
                  <a:pt x="11653" y="2691"/>
                  <a:pt x="12120" y="1947"/>
                  <a:pt x="12871" y="1481"/>
                </a:cubicBezTo>
                <a:moveTo>
                  <a:pt x="10309" y="7406"/>
                </a:moveTo>
                <a:lnTo>
                  <a:pt x="9224" y="7406"/>
                </a:lnTo>
                <a:cubicBezTo>
                  <a:pt x="9600" y="6819"/>
                  <a:pt x="9970" y="6158"/>
                  <a:pt x="10309" y="5429"/>
                </a:cubicBezTo>
                <a:cubicBezTo>
                  <a:pt x="10309" y="5429"/>
                  <a:pt x="10309" y="7406"/>
                  <a:pt x="10309" y="7406"/>
                </a:cubicBezTo>
                <a:close/>
                <a:moveTo>
                  <a:pt x="10309" y="13747"/>
                </a:moveTo>
                <a:lnTo>
                  <a:pt x="1964" y="13747"/>
                </a:lnTo>
                <a:lnTo>
                  <a:pt x="1964" y="8463"/>
                </a:lnTo>
                <a:lnTo>
                  <a:pt x="7202" y="8463"/>
                </a:lnTo>
                <a:cubicBezTo>
                  <a:pt x="6563" y="9238"/>
                  <a:pt x="6087" y="9674"/>
                  <a:pt x="6075" y="9684"/>
                </a:cubicBezTo>
                <a:cubicBezTo>
                  <a:pt x="5867" y="9871"/>
                  <a:pt x="5839" y="10205"/>
                  <a:pt x="6012" y="10429"/>
                </a:cubicBezTo>
                <a:cubicBezTo>
                  <a:pt x="6080" y="10516"/>
                  <a:pt x="6167" y="10574"/>
                  <a:pt x="6261" y="10601"/>
                </a:cubicBezTo>
                <a:cubicBezTo>
                  <a:pt x="6411" y="10644"/>
                  <a:pt x="6575" y="10610"/>
                  <a:pt x="6703" y="10497"/>
                </a:cubicBezTo>
                <a:cubicBezTo>
                  <a:pt x="6770" y="10437"/>
                  <a:pt x="7563" y="9712"/>
                  <a:pt x="8495" y="8463"/>
                </a:cubicBezTo>
                <a:lnTo>
                  <a:pt x="10309" y="8463"/>
                </a:lnTo>
                <a:cubicBezTo>
                  <a:pt x="10309" y="8463"/>
                  <a:pt x="10309" y="13747"/>
                  <a:pt x="10309" y="13747"/>
                </a:cubicBezTo>
                <a:close/>
                <a:moveTo>
                  <a:pt x="10309" y="20087"/>
                </a:moveTo>
                <a:lnTo>
                  <a:pt x="1964" y="20087"/>
                </a:lnTo>
                <a:lnTo>
                  <a:pt x="1964" y="14803"/>
                </a:lnTo>
                <a:lnTo>
                  <a:pt x="10309" y="14803"/>
                </a:lnTo>
                <a:cubicBezTo>
                  <a:pt x="10309" y="14803"/>
                  <a:pt x="10309" y="20087"/>
                  <a:pt x="10309" y="20087"/>
                </a:cubicBezTo>
                <a:close/>
                <a:moveTo>
                  <a:pt x="982" y="7406"/>
                </a:moveTo>
                <a:lnTo>
                  <a:pt x="982" y="5293"/>
                </a:lnTo>
                <a:lnTo>
                  <a:pt x="9266" y="5293"/>
                </a:lnTo>
                <a:cubicBezTo>
                  <a:pt x="8867" y="6095"/>
                  <a:pt x="8429" y="6803"/>
                  <a:pt x="8005" y="7406"/>
                </a:cubicBezTo>
                <a:cubicBezTo>
                  <a:pt x="8005" y="7406"/>
                  <a:pt x="982" y="7406"/>
                  <a:pt x="982" y="7406"/>
                </a:cubicBezTo>
                <a:close/>
                <a:moveTo>
                  <a:pt x="5606" y="1990"/>
                </a:moveTo>
                <a:cubicBezTo>
                  <a:pt x="6148" y="980"/>
                  <a:pt x="7540" y="751"/>
                  <a:pt x="8714" y="1481"/>
                </a:cubicBezTo>
                <a:cubicBezTo>
                  <a:pt x="9465" y="1948"/>
                  <a:pt x="9931" y="2692"/>
                  <a:pt x="10035" y="3433"/>
                </a:cubicBezTo>
                <a:cubicBezTo>
                  <a:pt x="9944" y="3708"/>
                  <a:pt x="9845" y="3975"/>
                  <a:pt x="9740" y="4236"/>
                </a:cubicBezTo>
                <a:lnTo>
                  <a:pt x="5830" y="4236"/>
                </a:lnTo>
                <a:cubicBezTo>
                  <a:pt x="5362" y="3523"/>
                  <a:pt x="5242" y="2668"/>
                  <a:pt x="5606" y="1990"/>
                </a:cubicBezTo>
                <a:moveTo>
                  <a:pt x="20618" y="4236"/>
                </a:moveTo>
                <a:lnTo>
                  <a:pt x="16874" y="4236"/>
                </a:lnTo>
                <a:cubicBezTo>
                  <a:pt x="17259" y="3325"/>
                  <a:pt x="17284" y="2310"/>
                  <a:pt x="16829" y="1461"/>
                </a:cubicBezTo>
                <a:cubicBezTo>
                  <a:pt x="16015" y="-54"/>
                  <a:pt x="14024" y="-456"/>
                  <a:pt x="12380" y="565"/>
                </a:cubicBezTo>
                <a:cubicBezTo>
                  <a:pt x="11747" y="959"/>
                  <a:pt x="11277" y="1511"/>
                  <a:pt x="10965" y="2122"/>
                </a:cubicBezTo>
                <a:cubicBezTo>
                  <a:pt x="10949" y="2115"/>
                  <a:pt x="10937" y="2103"/>
                  <a:pt x="10920" y="2098"/>
                </a:cubicBezTo>
                <a:cubicBezTo>
                  <a:pt x="10909" y="2095"/>
                  <a:pt x="10899" y="2097"/>
                  <a:pt x="10888" y="2095"/>
                </a:cubicBezTo>
                <a:cubicBezTo>
                  <a:pt x="10861" y="2089"/>
                  <a:pt x="10834" y="2089"/>
                  <a:pt x="10806" y="2088"/>
                </a:cubicBezTo>
                <a:cubicBezTo>
                  <a:pt x="10782" y="2089"/>
                  <a:pt x="10759" y="2089"/>
                  <a:pt x="10735" y="2093"/>
                </a:cubicBezTo>
                <a:cubicBezTo>
                  <a:pt x="10712" y="2096"/>
                  <a:pt x="10689" y="2090"/>
                  <a:pt x="10665" y="2098"/>
                </a:cubicBezTo>
                <a:cubicBezTo>
                  <a:pt x="10648" y="2103"/>
                  <a:pt x="10636" y="2115"/>
                  <a:pt x="10620" y="2122"/>
                </a:cubicBezTo>
                <a:cubicBezTo>
                  <a:pt x="10307" y="1511"/>
                  <a:pt x="9837" y="959"/>
                  <a:pt x="9205" y="566"/>
                </a:cubicBezTo>
                <a:cubicBezTo>
                  <a:pt x="7561" y="-456"/>
                  <a:pt x="5569" y="-54"/>
                  <a:pt x="4755" y="1461"/>
                </a:cubicBezTo>
                <a:cubicBezTo>
                  <a:pt x="4301" y="2310"/>
                  <a:pt x="4325" y="3325"/>
                  <a:pt x="4711" y="4236"/>
                </a:cubicBezTo>
                <a:lnTo>
                  <a:pt x="982" y="4236"/>
                </a:lnTo>
                <a:cubicBezTo>
                  <a:pt x="440" y="4236"/>
                  <a:pt x="0" y="4709"/>
                  <a:pt x="0" y="5293"/>
                </a:cubicBezTo>
                <a:lnTo>
                  <a:pt x="0" y="7406"/>
                </a:lnTo>
                <a:cubicBezTo>
                  <a:pt x="0" y="7990"/>
                  <a:pt x="440" y="8463"/>
                  <a:pt x="982" y="8463"/>
                </a:cubicBezTo>
                <a:lnTo>
                  <a:pt x="982" y="20087"/>
                </a:lnTo>
                <a:cubicBezTo>
                  <a:pt x="982" y="20671"/>
                  <a:pt x="1422" y="21144"/>
                  <a:pt x="1964" y="21144"/>
                </a:cubicBezTo>
                <a:lnTo>
                  <a:pt x="19636" y="21144"/>
                </a:lnTo>
                <a:cubicBezTo>
                  <a:pt x="20178" y="21144"/>
                  <a:pt x="20618" y="20671"/>
                  <a:pt x="20618" y="20087"/>
                </a:cubicBezTo>
                <a:lnTo>
                  <a:pt x="20618" y="8463"/>
                </a:lnTo>
                <a:cubicBezTo>
                  <a:pt x="21160" y="8463"/>
                  <a:pt x="21600" y="7990"/>
                  <a:pt x="21600" y="7406"/>
                </a:cubicBezTo>
                <a:lnTo>
                  <a:pt x="21600" y="5293"/>
                </a:lnTo>
                <a:cubicBezTo>
                  <a:pt x="21600" y="4709"/>
                  <a:pt x="21160" y="4236"/>
                  <a:pt x="20618" y="4236"/>
                </a:cubicBezTo>
              </a:path>
            </a:pathLst>
          </a:custGeom>
          <a:solidFill>
            <a:schemeClr val="accent2"/>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Source Sans Pro" panose="020B0503030403020204" pitchFamily="34" charset="0"/>
              <a:ea typeface="Noto Sans Light" panose="020B0402040504020204" pitchFamily="34" charset="0"/>
              <a:cs typeface="Noto Sans Light" panose="020B0402040504020204" pitchFamily="34" charset="0"/>
            </a:endParaRPr>
          </a:p>
        </p:txBody>
      </p:sp>
      <p:sp>
        <p:nvSpPr>
          <p:cNvPr id="31" name="Shape 2633">
            <a:extLst>
              <a:ext uri="{FF2B5EF4-FFF2-40B4-BE49-F238E27FC236}">
                <a16:creationId xmlns:a16="http://schemas.microsoft.com/office/drawing/2014/main" id="{FC2F4161-511F-D240-BDAA-E385C0834F88}"/>
              </a:ext>
            </a:extLst>
          </p:cNvPr>
          <p:cNvSpPr>
            <a:spLocks noChangeAspect="1"/>
          </p:cNvSpPr>
          <p:nvPr/>
        </p:nvSpPr>
        <p:spPr>
          <a:xfrm>
            <a:off x="2296145" y="8259800"/>
            <a:ext cx="919004" cy="919004"/>
          </a:xfrm>
          <a:custGeom>
            <a:avLst/>
            <a:gdLst/>
            <a:ahLst/>
            <a:cxnLst>
              <a:cxn ang="0">
                <a:pos x="wd2" y="hd2"/>
              </a:cxn>
              <a:cxn ang="5400000">
                <a:pos x="wd2" y="hd2"/>
              </a:cxn>
              <a:cxn ang="10800000">
                <a:pos x="wd2" y="hd2"/>
              </a:cxn>
              <a:cxn ang="16200000">
                <a:pos x="wd2" y="hd2"/>
              </a:cxn>
            </a:cxnLst>
            <a:rect l="0" t="0" r="r" b="b"/>
            <a:pathLst>
              <a:path w="21600" h="21600" extrusionOk="0">
                <a:moveTo>
                  <a:pt x="12144" y="18334"/>
                </a:moveTo>
                <a:lnTo>
                  <a:pt x="15583" y="6873"/>
                </a:lnTo>
                <a:lnTo>
                  <a:pt x="20168" y="6873"/>
                </a:lnTo>
                <a:cubicBezTo>
                  <a:pt x="20168" y="6873"/>
                  <a:pt x="12144" y="18334"/>
                  <a:pt x="12144" y="18334"/>
                </a:cubicBezTo>
                <a:close/>
                <a:moveTo>
                  <a:pt x="10800" y="19403"/>
                </a:moveTo>
                <a:lnTo>
                  <a:pt x="7041" y="6873"/>
                </a:lnTo>
                <a:lnTo>
                  <a:pt x="14559" y="6873"/>
                </a:lnTo>
                <a:cubicBezTo>
                  <a:pt x="14559" y="6873"/>
                  <a:pt x="10800" y="19403"/>
                  <a:pt x="10800" y="19403"/>
                </a:cubicBezTo>
                <a:close/>
                <a:moveTo>
                  <a:pt x="1432" y="6873"/>
                </a:moveTo>
                <a:lnTo>
                  <a:pt x="6017" y="6873"/>
                </a:lnTo>
                <a:lnTo>
                  <a:pt x="9456" y="18334"/>
                </a:lnTo>
                <a:cubicBezTo>
                  <a:pt x="9456" y="18334"/>
                  <a:pt x="1432" y="6873"/>
                  <a:pt x="1432" y="6873"/>
                </a:cubicBezTo>
                <a:close/>
                <a:moveTo>
                  <a:pt x="6578" y="982"/>
                </a:moveTo>
                <a:lnTo>
                  <a:pt x="8536" y="982"/>
                </a:lnTo>
                <a:lnTo>
                  <a:pt x="6082" y="5891"/>
                </a:lnTo>
                <a:lnTo>
                  <a:pt x="1669" y="5891"/>
                </a:lnTo>
                <a:cubicBezTo>
                  <a:pt x="1669" y="5891"/>
                  <a:pt x="6578" y="982"/>
                  <a:pt x="6578" y="982"/>
                </a:cubicBezTo>
                <a:close/>
                <a:moveTo>
                  <a:pt x="11973" y="982"/>
                </a:moveTo>
                <a:lnTo>
                  <a:pt x="14427" y="5891"/>
                </a:lnTo>
                <a:lnTo>
                  <a:pt x="7173" y="5891"/>
                </a:lnTo>
                <a:lnTo>
                  <a:pt x="9627" y="982"/>
                </a:lnTo>
                <a:cubicBezTo>
                  <a:pt x="9627" y="982"/>
                  <a:pt x="11973" y="982"/>
                  <a:pt x="11973" y="982"/>
                </a:cubicBezTo>
                <a:close/>
                <a:moveTo>
                  <a:pt x="15022" y="982"/>
                </a:moveTo>
                <a:lnTo>
                  <a:pt x="19931" y="5891"/>
                </a:lnTo>
                <a:lnTo>
                  <a:pt x="15518" y="5891"/>
                </a:lnTo>
                <a:lnTo>
                  <a:pt x="13064" y="982"/>
                </a:lnTo>
                <a:cubicBezTo>
                  <a:pt x="13064" y="982"/>
                  <a:pt x="15022" y="982"/>
                  <a:pt x="15022" y="982"/>
                </a:cubicBezTo>
                <a:close/>
                <a:moveTo>
                  <a:pt x="21600" y="6382"/>
                </a:moveTo>
                <a:cubicBezTo>
                  <a:pt x="21600" y="6272"/>
                  <a:pt x="21557" y="6175"/>
                  <a:pt x="21495" y="6093"/>
                </a:cubicBezTo>
                <a:lnTo>
                  <a:pt x="21502" y="6088"/>
                </a:lnTo>
                <a:lnTo>
                  <a:pt x="21471" y="6057"/>
                </a:lnTo>
                <a:cubicBezTo>
                  <a:pt x="21459" y="6044"/>
                  <a:pt x="21448" y="6032"/>
                  <a:pt x="21434" y="6020"/>
                </a:cubicBezTo>
                <a:lnTo>
                  <a:pt x="15611" y="197"/>
                </a:lnTo>
                <a:lnTo>
                  <a:pt x="15604" y="201"/>
                </a:lnTo>
                <a:cubicBezTo>
                  <a:pt x="15514" y="82"/>
                  <a:pt x="15379" y="0"/>
                  <a:pt x="15218" y="0"/>
                </a:cubicBezTo>
                <a:lnTo>
                  <a:pt x="6382" y="0"/>
                </a:lnTo>
                <a:cubicBezTo>
                  <a:pt x="6221" y="0"/>
                  <a:pt x="6086" y="82"/>
                  <a:pt x="5996" y="201"/>
                </a:cubicBezTo>
                <a:lnTo>
                  <a:pt x="5989" y="197"/>
                </a:lnTo>
                <a:lnTo>
                  <a:pt x="166" y="6020"/>
                </a:lnTo>
                <a:cubicBezTo>
                  <a:pt x="152" y="6032"/>
                  <a:pt x="141" y="6044"/>
                  <a:pt x="129" y="6057"/>
                </a:cubicBezTo>
                <a:lnTo>
                  <a:pt x="98" y="6088"/>
                </a:lnTo>
                <a:lnTo>
                  <a:pt x="105" y="6093"/>
                </a:lnTo>
                <a:cubicBezTo>
                  <a:pt x="43" y="6175"/>
                  <a:pt x="0" y="6272"/>
                  <a:pt x="0" y="6382"/>
                </a:cubicBezTo>
                <a:cubicBezTo>
                  <a:pt x="0" y="6499"/>
                  <a:pt x="46" y="6602"/>
                  <a:pt x="115" y="6686"/>
                </a:cubicBezTo>
                <a:lnTo>
                  <a:pt x="109" y="6690"/>
                </a:lnTo>
                <a:lnTo>
                  <a:pt x="10418" y="21418"/>
                </a:lnTo>
                <a:lnTo>
                  <a:pt x="10424" y="21413"/>
                </a:lnTo>
                <a:cubicBezTo>
                  <a:pt x="10514" y="21525"/>
                  <a:pt x="10646" y="21600"/>
                  <a:pt x="10800" y="21600"/>
                </a:cubicBezTo>
                <a:cubicBezTo>
                  <a:pt x="10954" y="21600"/>
                  <a:pt x="11086" y="21525"/>
                  <a:pt x="11176" y="21413"/>
                </a:cubicBezTo>
                <a:lnTo>
                  <a:pt x="11182" y="21418"/>
                </a:lnTo>
                <a:lnTo>
                  <a:pt x="21491" y="6690"/>
                </a:lnTo>
                <a:lnTo>
                  <a:pt x="21485" y="6686"/>
                </a:lnTo>
                <a:cubicBezTo>
                  <a:pt x="21553" y="6602"/>
                  <a:pt x="21600" y="6499"/>
                  <a:pt x="21600" y="6382"/>
                </a:cubicBezTo>
              </a:path>
            </a:pathLst>
          </a:custGeom>
          <a:solidFill>
            <a:schemeClr val="accent3"/>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b="1" dirty="0">
              <a:latin typeface="Source Sans Pro" panose="020B0503030403020204" pitchFamily="34" charset="0"/>
              <a:ea typeface="Noto Sans Light" panose="020B0402040504020204" pitchFamily="34" charset="0"/>
              <a:cs typeface="Noto Sans Light" panose="020B0402040504020204" pitchFamily="34" charset="0"/>
            </a:endParaRPr>
          </a:p>
        </p:txBody>
      </p:sp>
      <p:sp>
        <p:nvSpPr>
          <p:cNvPr id="34" name="Freeform 86">
            <a:extLst>
              <a:ext uri="{FF2B5EF4-FFF2-40B4-BE49-F238E27FC236}">
                <a16:creationId xmlns:a16="http://schemas.microsoft.com/office/drawing/2014/main" id="{360D1B27-2A1A-B948-979A-69FD463369CD}"/>
              </a:ext>
            </a:extLst>
          </p:cNvPr>
          <p:cNvSpPr>
            <a:spLocks noChangeAspect="1" noChangeArrowheads="1"/>
          </p:cNvSpPr>
          <p:nvPr/>
        </p:nvSpPr>
        <p:spPr bwMode="auto">
          <a:xfrm>
            <a:off x="1902530" y="2822766"/>
            <a:ext cx="1706232" cy="1706232"/>
          </a:xfrm>
          <a:prstGeom prst="ellipse">
            <a:avLst/>
          </a:prstGeom>
          <a:noFill/>
          <a:ln w="50800">
            <a:solidFill>
              <a:schemeClr val="accent1"/>
            </a:solidFill>
            <a:miter lim="800000"/>
          </a:ln>
          <a:effectLst/>
        </p:spPr>
        <p:txBody>
          <a:bodyPr wrap="none" anchor="ctr"/>
          <a:lstStyle/>
          <a:p>
            <a:endParaRPr lang="en-US" sz="19900" b="1" dirty="0">
              <a:solidFill>
                <a:schemeClr val="accent6">
                  <a:lumMod val="50000"/>
                </a:schemeClr>
              </a:solidFill>
              <a:latin typeface="Source Sans Pro" panose="020B0503030403020204" pitchFamily="34" charset="0"/>
            </a:endParaRPr>
          </a:p>
        </p:txBody>
      </p:sp>
      <p:sp>
        <p:nvSpPr>
          <p:cNvPr id="35" name="Freeform 86">
            <a:extLst>
              <a:ext uri="{FF2B5EF4-FFF2-40B4-BE49-F238E27FC236}">
                <a16:creationId xmlns:a16="http://schemas.microsoft.com/office/drawing/2014/main" id="{B6263DDB-AA74-0A4E-B4BE-4596E4E7E3C5}"/>
              </a:ext>
            </a:extLst>
          </p:cNvPr>
          <p:cNvSpPr>
            <a:spLocks noChangeAspect="1" noChangeArrowheads="1"/>
          </p:cNvSpPr>
          <p:nvPr/>
        </p:nvSpPr>
        <p:spPr bwMode="auto">
          <a:xfrm>
            <a:off x="1902530" y="5313750"/>
            <a:ext cx="1706232" cy="1706232"/>
          </a:xfrm>
          <a:prstGeom prst="ellipse">
            <a:avLst/>
          </a:prstGeom>
          <a:noFill/>
          <a:ln w="50800">
            <a:solidFill>
              <a:schemeClr val="accent2"/>
            </a:solidFill>
            <a:miter lim="800000"/>
          </a:ln>
          <a:effectLst/>
        </p:spPr>
        <p:txBody>
          <a:bodyPr wrap="none" anchor="ctr"/>
          <a:lstStyle/>
          <a:p>
            <a:endParaRPr lang="en-US" sz="19900" b="1" dirty="0">
              <a:solidFill>
                <a:schemeClr val="accent6">
                  <a:lumMod val="50000"/>
                </a:schemeClr>
              </a:solidFill>
              <a:latin typeface="Source Sans Pro" panose="020B0503030403020204" pitchFamily="34" charset="0"/>
            </a:endParaRPr>
          </a:p>
        </p:txBody>
      </p:sp>
      <p:sp>
        <p:nvSpPr>
          <p:cNvPr id="36" name="Freeform 86">
            <a:extLst>
              <a:ext uri="{FF2B5EF4-FFF2-40B4-BE49-F238E27FC236}">
                <a16:creationId xmlns:a16="http://schemas.microsoft.com/office/drawing/2014/main" id="{34A417EC-79FC-914D-8E7C-0E16BE2CCB09}"/>
              </a:ext>
            </a:extLst>
          </p:cNvPr>
          <p:cNvSpPr>
            <a:spLocks noChangeAspect="1" noChangeArrowheads="1"/>
          </p:cNvSpPr>
          <p:nvPr/>
        </p:nvSpPr>
        <p:spPr bwMode="auto">
          <a:xfrm>
            <a:off x="1902530" y="7866186"/>
            <a:ext cx="1706232" cy="1706232"/>
          </a:xfrm>
          <a:prstGeom prst="ellipse">
            <a:avLst/>
          </a:prstGeom>
          <a:noFill/>
          <a:ln w="50800">
            <a:solidFill>
              <a:schemeClr val="accent3"/>
            </a:solidFill>
            <a:miter lim="800000"/>
          </a:ln>
          <a:effectLst/>
        </p:spPr>
        <p:txBody>
          <a:bodyPr wrap="none" anchor="ctr"/>
          <a:lstStyle/>
          <a:p>
            <a:endParaRPr lang="en-US" sz="19900" b="1" dirty="0">
              <a:solidFill>
                <a:schemeClr val="accent6">
                  <a:lumMod val="50000"/>
                </a:schemeClr>
              </a:solidFill>
              <a:latin typeface="Source Sans Pro" panose="020B0503030403020204" pitchFamily="34" charset="0"/>
            </a:endParaRPr>
          </a:p>
        </p:txBody>
      </p:sp>
      <p:sp>
        <p:nvSpPr>
          <p:cNvPr id="37" name="Freeform 86">
            <a:extLst>
              <a:ext uri="{FF2B5EF4-FFF2-40B4-BE49-F238E27FC236}">
                <a16:creationId xmlns:a16="http://schemas.microsoft.com/office/drawing/2014/main" id="{92ACD667-2446-6C4E-AAF9-9398BF6A9ADE}"/>
              </a:ext>
            </a:extLst>
          </p:cNvPr>
          <p:cNvSpPr>
            <a:spLocks noChangeAspect="1" noChangeArrowheads="1"/>
          </p:cNvSpPr>
          <p:nvPr/>
        </p:nvSpPr>
        <p:spPr bwMode="auto">
          <a:xfrm>
            <a:off x="1902530" y="10373597"/>
            <a:ext cx="1706232" cy="1706232"/>
          </a:xfrm>
          <a:prstGeom prst="ellipse">
            <a:avLst/>
          </a:prstGeom>
          <a:noFill/>
          <a:ln w="50800">
            <a:solidFill>
              <a:schemeClr val="accent4"/>
            </a:solidFill>
            <a:miter lim="800000"/>
          </a:ln>
          <a:effectLst/>
        </p:spPr>
        <p:txBody>
          <a:bodyPr wrap="none" anchor="ctr"/>
          <a:lstStyle/>
          <a:p>
            <a:endParaRPr lang="en-US" sz="19900" b="1" dirty="0">
              <a:solidFill>
                <a:schemeClr val="accent6">
                  <a:lumMod val="50000"/>
                </a:schemeClr>
              </a:solidFill>
              <a:latin typeface="Source Sans Pro" panose="020B0503030403020204" pitchFamily="34" charset="0"/>
            </a:endParaRPr>
          </a:p>
        </p:txBody>
      </p:sp>
      <p:sp>
        <p:nvSpPr>
          <p:cNvPr id="43" name="Text Placeholder 6">
            <a:extLst>
              <a:ext uri="{FF2B5EF4-FFF2-40B4-BE49-F238E27FC236}">
                <a16:creationId xmlns:a16="http://schemas.microsoft.com/office/drawing/2014/main" id="{D851B238-A537-BA4E-ADC1-A4AE4E5CE5E1}"/>
              </a:ext>
            </a:extLst>
          </p:cNvPr>
          <p:cNvSpPr txBox="1">
            <a:spLocks/>
          </p:cNvSpPr>
          <p:nvPr/>
        </p:nvSpPr>
        <p:spPr>
          <a:xfrm>
            <a:off x="17223898" y="709382"/>
            <a:ext cx="5827237" cy="1200329"/>
          </a:xfrm>
          <a:prstGeom prst="rect">
            <a:avLst/>
          </a:prstGeom>
        </p:spPr>
        <p:txBody>
          <a:bodyPr wrap="none" anchor="t">
            <a:spAutoFit/>
          </a:bodyPr>
          <a:lstStyle>
            <a:lvl1pPr marL="0" marR="0" indent="0" algn="l" defTabSz="1828434" rtl="0" eaLnBrk="1" fontAlgn="auto" latinLnBrk="0" hangingPunct="1">
              <a:lnSpc>
                <a:spcPct val="100000"/>
              </a:lnSpc>
              <a:spcBef>
                <a:spcPts val="0"/>
              </a:spcBef>
              <a:spcAft>
                <a:spcPts val="0"/>
              </a:spcAft>
              <a:buClrTx/>
              <a:buSzTx/>
              <a:buFontTx/>
              <a:buNone/>
              <a:tabLst/>
              <a:defRPr lang="en-US" sz="48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b="1" i="0" kern="1200" dirty="0" smtClean="0">
                <a:solidFill>
                  <a:schemeClr val="tx2"/>
                </a:solidFill>
                <a:effectLst/>
                <a:latin typeface="Roboto Slab" pitchFamily="2" charset="0"/>
                <a:ea typeface="Noto Sans Light" panose="020B0402040504020204" pitchFamily="34" charset="0"/>
                <a:cs typeface="Lato" panose="020F0502020204030203" pitchFamily="34"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b="1" i="0" kern="1200" dirty="0">
                <a:solidFill>
                  <a:schemeClr val="tx2"/>
                </a:solidFill>
                <a:effectLst/>
                <a:latin typeface="Roboto Slab" pitchFamily="2" charset="0"/>
                <a:ea typeface="Noto Sans Light" panose="020B0402040504020204" pitchFamily="34" charset="0"/>
                <a:cs typeface="Lato" panose="020F0502020204030203" pitchFamily="34"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r"/>
            <a:r>
              <a:rPr lang="en-US" sz="7200" spc="300" dirty="0">
                <a:latin typeface="Source Sans Pro" panose="020B0503030403020204" pitchFamily="34" charset="0"/>
                <a:ea typeface="Source Sans Pro" panose="020B0503030403020204" pitchFamily="34" charset="0"/>
                <a:cs typeface="Noto Sans SemiBold" panose="020B0502040504020204" pitchFamily="34" charset="0"/>
              </a:rPr>
              <a:t>WHAT WE DO</a:t>
            </a:r>
          </a:p>
        </p:txBody>
      </p:sp>
      <p:sp>
        <p:nvSpPr>
          <p:cNvPr id="44" name="TextBox 43">
            <a:extLst>
              <a:ext uri="{FF2B5EF4-FFF2-40B4-BE49-F238E27FC236}">
                <a16:creationId xmlns:a16="http://schemas.microsoft.com/office/drawing/2014/main" id="{91D8B782-B316-3040-8ED3-D4B533E09BCB}"/>
              </a:ext>
            </a:extLst>
          </p:cNvPr>
          <p:cNvSpPr txBox="1"/>
          <p:nvPr/>
        </p:nvSpPr>
        <p:spPr>
          <a:xfrm>
            <a:off x="17800352" y="1745261"/>
            <a:ext cx="5216493" cy="584775"/>
          </a:xfrm>
          <a:prstGeom prst="rect">
            <a:avLst/>
          </a:prstGeom>
          <a:noFill/>
        </p:spPr>
        <p:txBody>
          <a:bodyPr wrap="none" rtlCol="0" anchor="ctr" anchorCtr="0">
            <a:spAutoFit/>
          </a:bodyPr>
          <a:lstStyle/>
          <a:p>
            <a:pPr algn="r"/>
            <a:r>
              <a:rPr lang="en-US" sz="3200" spc="600" dirty="0">
                <a:latin typeface="Source Sans Pro Light" panose="020B0403030403020204" pitchFamily="34" charset="0"/>
                <a:ea typeface="Source Sans Pro Light" panose="020B0403030403020204" pitchFamily="34" charset="0"/>
                <a:cs typeface="Lato Light" panose="020F0502020204030203" pitchFamily="34" charset="0"/>
              </a:rPr>
              <a:t>YOUR SUBTITLE HERE</a:t>
            </a:r>
          </a:p>
        </p:txBody>
      </p:sp>
      <p:sp>
        <p:nvSpPr>
          <p:cNvPr id="45" name="Freeform 44">
            <a:extLst>
              <a:ext uri="{FF2B5EF4-FFF2-40B4-BE49-F238E27FC236}">
                <a16:creationId xmlns:a16="http://schemas.microsoft.com/office/drawing/2014/main" id="{5E5C94DE-DA8D-2449-B128-D6838814A5C1}"/>
              </a:ext>
            </a:extLst>
          </p:cNvPr>
          <p:cNvSpPr/>
          <p:nvPr/>
        </p:nvSpPr>
        <p:spPr>
          <a:xfrm>
            <a:off x="22061297" y="413155"/>
            <a:ext cx="1591056" cy="1410161"/>
          </a:xfrm>
          <a:custGeom>
            <a:avLst/>
            <a:gdLst>
              <a:gd name="connsiteX0" fmla="*/ 0 w 2974008"/>
              <a:gd name="connsiteY0" fmla="*/ 0 h 2633472"/>
              <a:gd name="connsiteX1" fmla="*/ 2974008 w 2974008"/>
              <a:gd name="connsiteY1" fmla="*/ 0 h 2633472"/>
              <a:gd name="connsiteX2" fmla="*/ 2974008 w 2974008"/>
              <a:gd name="connsiteY2" fmla="*/ 2633472 h 2633472"/>
              <a:gd name="connsiteX3" fmla="*/ 2642516 w 2974008"/>
              <a:gd name="connsiteY3" fmla="*/ 2633472 h 2633472"/>
              <a:gd name="connsiteX4" fmla="*/ 2642516 w 2974008"/>
              <a:gd name="connsiteY4" fmla="*/ 331492 h 2633472"/>
              <a:gd name="connsiteX5" fmla="*/ 0 w 2974008"/>
              <a:gd name="connsiteY5" fmla="*/ 331492 h 263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74008" h="2633472">
                <a:moveTo>
                  <a:pt x="0" y="0"/>
                </a:moveTo>
                <a:lnTo>
                  <a:pt x="2974008" y="0"/>
                </a:lnTo>
                <a:lnTo>
                  <a:pt x="2974008" y="2633472"/>
                </a:lnTo>
                <a:lnTo>
                  <a:pt x="2642516" y="2633472"/>
                </a:lnTo>
                <a:lnTo>
                  <a:pt x="2642516" y="331492"/>
                </a:lnTo>
                <a:lnTo>
                  <a:pt x="0" y="33149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Source Sans Pro" panose="020B0503030403020204" pitchFamily="34" charset="0"/>
            </a:endParaRPr>
          </a:p>
        </p:txBody>
      </p:sp>
      <p:sp>
        <p:nvSpPr>
          <p:cNvPr id="23" name="Rectangle 22">
            <a:extLst>
              <a:ext uri="{FF2B5EF4-FFF2-40B4-BE49-F238E27FC236}">
                <a16:creationId xmlns:a16="http://schemas.microsoft.com/office/drawing/2014/main" id="{B5895C60-D5C5-5044-B926-77E6028FE77C}"/>
              </a:ext>
            </a:extLst>
          </p:cNvPr>
          <p:cNvSpPr/>
          <p:nvPr/>
        </p:nvSpPr>
        <p:spPr>
          <a:xfrm>
            <a:off x="23408640" y="4705666"/>
            <a:ext cx="969010" cy="43046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Source Sans Pro" panose="020B0503030403020204" pitchFamily="34" charset="0"/>
            </a:endParaRPr>
          </a:p>
        </p:txBody>
      </p:sp>
      <p:sp>
        <p:nvSpPr>
          <p:cNvPr id="3" name="Picture Placeholder 2">
            <a:extLst>
              <a:ext uri="{FF2B5EF4-FFF2-40B4-BE49-F238E27FC236}">
                <a16:creationId xmlns:a16="http://schemas.microsoft.com/office/drawing/2014/main" id="{563FA022-C480-5544-BCDF-4A9D56E07E86}"/>
              </a:ext>
            </a:extLst>
          </p:cNvPr>
          <p:cNvSpPr>
            <a:spLocks noGrp="1"/>
          </p:cNvSpPr>
          <p:nvPr>
            <p:ph type="pic" sz="quarter" idx="15"/>
          </p:nvPr>
        </p:nvSpPr>
        <p:spPr/>
      </p:sp>
    </p:spTree>
    <p:extLst>
      <p:ext uri="{BB962C8B-B14F-4D97-AF65-F5344CB8AC3E}">
        <p14:creationId xmlns:p14="http://schemas.microsoft.com/office/powerpoint/2010/main" val="118313189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theme/theme1.xml><?xml version="1.0" encoding="utf-8"?>
<a:theme xmlns:a="http://schemas.openxmlformats.org/drawingml/2006/main" name="Default Theme">
  <a:themeElements>
    <a:clrScheme name="PTIFY - Garnet - Lightt">
      <a:dk1>
        <a:srgbClr val="432C0F"/>
      </a:dk1>
      <a:lt1>
        <a:srgbClr val="FFFDF6"/>
      </a:lt1>
      <a:dk2>
        <a:srgbClr val="6B0D16"/>
      </a:dk2>
      <a:lt2>
        <a:srgbClr val="F2EBDD"/>
      </a:lt2>
      <a:accent1>
        <a:srgbClr val="9D1018"/>
      </a:accent1>
      <a:accent2>
        <a:srgbClr val="D47B2E"/>
      </a:accent2>
      <a:accent3>
        <a:srgbClr val="AC5128"/>
      </a:accent3>
      <a:accent4>
        <a:srgbClr val="B59A4F"/>
      </a:accent4>
      <a:accent5>
        <a:srgbClr val="E9A355"/>
      </a:accent5>
      <a:accent6>
        <a:srgbClr val="383838"/>
      </a:accent6>
      <a:hlink>
        <a:srgbClr val="9D1018"/>
      </a:hlink>
      <a:folHlink>
        <a:srgbClr val="58000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33BEFB277F82B408AA120357C62DACF" ma:contentTypeVersion="9" ma:contentTypeDescription="Crée un document." ma:contentTypeScope="" ma:versionID="40fee9536a9d4933936072291cf2fd77">
  <xsd:schema xmlns:xsd="http://www.w3.org/2001/XMLSchema" xmlns:xs="http://www.w3.org/2001/XMLSchema" xmlns:p="http://schemas.microsoft.com/office/2006/metadata/properties" xmlns:ns2="08ab7990-aeb7-4000-bd1a-01075c15c2bf" xmlns:ns3="45d847a3-1473-47fc-a5f5-01ff46906d4c" targetNamespace="http://schemas.microsoft.com/office/2006/metadata/properties" ma:root="true" ma:fieldsID="2c0f1098fe1d501c7d4ba82fb84968ed" ns2:_="" ns3:_="">
    <xsd:import namespace="08ab7990-aeb7-4000-bd1a-01075c15c2bf"/>
    <xsd:import namespace="45d847a3-1473-47fc-a5f5-01ff46906d4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ab7990-aeb7-4000-bd1a-01075c15c2b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5d847a3-1473-47fc-a5f5-01ff46906d4c" elementFormDefault="qualified">
    <xsd:import namespace="http://schemas.microsoft.com/office/2006/documentManagement/types"/>
    <xsd:import namespace="http://schemas.microsoft.com/office/infopath/2007/PartnerControls"/>
    <xsd:element name="SharedWithUsers" ma:index="14"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12A7416-8B97-40EE-8854-ADDB8B71C612}"/>
</file>

<file path=customXml/itemProps2.xml><?xml version="1.0" encoding="utf-8"?>
<ds:datastoreItem xmlns:ds="http://schemas.openxmlformats.org/officeDocument/2006/customXml" ds:itemID="{DAB7D402-9506-4A08-A0B2-E0928196AAA7}"/>
</file>

<file path=customXml/itemProps3.xml><?xml version="1.0" encoding="utf-8"?>
<ds:datastoreItem xmlns:ds="http://schemas.openxmlformats.org/officeDocument/2006/customXml" ds:itemID="{E8C0403E-FB02-42D4-B159-0CA6FC036E25}"/>
</file>

<file path=docProps/app.xml><?xml version="1.0" encoding="utf-8"?>
<Properties xmlns="http://schemas.openxmlformats.org/officeDocument/2006/extended-properties" xmlns:vt="http://schemas.openxmlformats.org/officeDocument/2006/docPropsVTypes">
  <Template>Office Theme</Template>
  <TotalTime>44585</TotalTime>
  <Words>3368</Words>
  <Application>Microsoft Macintosh PowerPoint</Application>
  <PresentationFormat>Custom</PresentationFormat>
  <Paragraphs>402</Paragraphs>
  <Slides>46</Slides>
  <Notes>36</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46</vt:i4>
      </vt:variant>
    </vt:vector>
  </HeadingPairs>
  <TitlesOfParts>
    <vt:vector size="60" baseType="lpstr">
      <vt:lpstr>Arial</vt:lpstr>
      <vt:lpstr>Gill Sans</vt:lpstr>
      <vt:lpstr>Lato</vt:lpstr>
      <vt:lpstr>Lato Heavy</vt:lpstr>
      <vt:lpstr>Lato Light</vt:lpstr>
      <vt:lpstr>League Spartan</vt:lpstr>
      <vt:lpstr>Noto Sans Light</vt:lpstr>
      <vt:lpstr>Noto Sans SemiBold</vt:lpstr>
      <vt:lpstr>Open Sans Light</vt:lpstr>
      <vt:lpstr>Open Sans Semibold</vt:lpstr>
      <vt:lpstr>Roboto Slab</vt:lpstr>
      <vt:lpstr>Source Sans Pro</vt:lpstr>
      <vt:lpstr>Source Sans Pro Light</vt:lpstr>
      <vt:lpstr>Default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http://graphicriver.net/user/jetfabrik</Manager>
  <Company>http://graphicriver.net/user/jetfabrik</Company>
  <LinksUpToDate>false</LinksUpToDate>
  <SharedDoc>false</SharedDoc>
  <HyperlinkBase/>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Premium Presentations</dc:title>
  <dc:subject>http://graphicriver.net/user/jetfabrik</dc:subject>
  <dc:creator>Jetfabrik</dc:creator>
  <cp:keywords>http://graphicriver.net/user/jetfabrik</cp:keywords>
  <dc:description>http://graphicriver.net/user/jetfabrik</dc:description>
  <cp:lastModifiedBy>Jetfabrik Design</cp:lastModifiedBy>
  <cp:revision>6807</cp:revision>
  <dcterms:created xsi:type="dcterms:W3CDTF">2014-11-12T21:47:38Z</dcterms:created>
  <dcterms:modified xsi:type="dcterms:W3CDTF">2019-05-07T17:49:12Z</dcterms:modified>
  <cp:category>http://graphicriver.net/user/jetfabrik</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0x010100933BEFB277F82B408AA120357C62DACF</vt:lpwstr>
  </property>
</Properties>
</file>